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82" r:id="rId4"/>
    <p:sldId id="283" r:id="rId5"/>
    <p:sldId id="284" r:id="rId6"/>
    <p:sldId id="258" r:id="rId7"/>
    <p:sldId id="264" r:id="rId8"/>
    <p:sldId id="285" r:id="rId9"/>
    <p:sldId id="286" r:id="rId10"/>
    <p:sldId id="268" r:id="rId11"/>
    <p:sldId id="267" r:id="rId12"/>
    <p:sldId id="259" r:id="rId13"/>
    <p:sldId id="266" r:id="rId14"/>
    <p:sldId id="276" r:id="rId15"/>
    <p:sldId id="281" r:id="rId16"/>
    <p:sldId id="275" r:id="rId17"/>
    <p:sldId id="279" r:id="rId18"/>
    <p:sldId id="277" r:id="rId19"/>
    <p:sldId id="278" r:id="rId20"/>
    <p:sldId id="280" r:id="rId21"/>
    <p:sldId id="270" r:id="rId22"/>
    <p:sldId id="260" r:id="rId23"/>
    <p:sldId id="274" r:id="rId24"/>
    <p:sldId id="269" r:id="rId25"/>
    <p:sldId id="271" r:id="rId26"/>
    <p:sldId id="272" r:id="rId27"/>
    <p:sldId id="263" r:id="rId28"/>
    <p:sldId id="261" r:id="rId29"/>
    <p:sldId id="26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2A"/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94660"/>
  </p:normalViewPr>
  <p:slideViewPr>
    <p:cSldViewPr>
      <p:cViewPr>
        <p:scale>
          <a:sx n="65" d="100"/>
          <a:sy n="65" d="100"/>
        </p:scale>
        <p:origin x="160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07/relationships/hdphoto" Target="../media/hdphoto1.wdp"/><Relationship Id="rId1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07/relationships/hdphoto" Target="../media/hdphoto1.wdp"/><Relationship Id="rId1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A4069B-6A10-42ED-9013-464302CF3B6B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17001324-6BB0-4368-99F2-04DB1C90FC16}">
      <dgm:prSet phldrT="[Текст]"/>
      <dgm:spPr/>
      <dgm:t>
        <a:bodyPr/>
        <a:lstStyle/>
        <a:p>
          <a:r>
            <a:rPr lang="uk-UA" dirty="0" smtClean="0"/>
            <a:t>11</a:t>
          </a:r>
          <a:endParaRPr lang="ru-RU" dirty="0"/>
        </a:p>
      </dgm:t>
    </dgm:pt>
    <dgm:pt modelId="{B29C2592-6102-4627-9E2F-6FF870BBCA82}" type="parTrans" cxnId="{06F6AC27-50B0-4280-8EF0-F98AA96C20BF}">
      <dgm:prSet/>
      <dgm:spPr/>
      <dgm:t>
        <a:bodyPr/>
        <a:lstStyle/>
        <a:p>
          <a:endParaRPr lang="ru-RU"/>
        </a:p>
      </dgm:t>
    </dgm:pt>
    <dgm:pt modelId="{B5C4DD2A-AFA5-4AB4-AF82-8EBDE337C15B}" type="sibTrans" cxnId="{06F6AC27-50B0-4280-8EF0-F98AA96C20BF}">
      <dgm:prSet/>
      <dgm:spPr/>
      <dgm:t>
        <a:bodyPr/>
        <a:lstStyle/>
        <a:p>
          <a:endParaRPr lang="ru-RU"/>
        </a:p>
      </dgm:t>
    </dgm:pt>
    <dgm:pt modelId="{D2D4B368-44A3-46DC-A657-CC94B3157F49}">
      <dgm:prSet phldrT="[Текст]"/>
      <dgm:spPr/>
      <dgm:t>
        <a:bodyPr/>
        <a:lstStyle/>
        <a:p>
          <a:r>
            <a:rPr lang="uk-UA" b="1" smtClean="0"/>
            <a:t>Нова програма</a:t>
          </a:r>
          <a:endParaRPr lang="ru-RU" b="1" dirty="0"/>
        </a:p>
      </dgm:t>
    </dgm:pt>
    <dgm:pt modelId="{156A15B8-46DB-4C83-8F8E-7E3299653F40}" type="parTrans" cxnId="{502D1BF8-F71A-401C-AD9D-3A632B8FC870}">
      <dgm:prSet/>
      <dgm:spPr/>
      <dgm:t>
        <a:bodyPr/>
        <a:lstStyle/>
        <a:p>
          <a:endParaRPr lang="ru-RU"/>
        </a:p>
      </dgm:t>
    </dgm:pt>
    <dgm:pt modelId="{0BB56E61-1FE2-471C-9A79-C192D085F048}" type="sibTrans" cxnId="{502D1BF8-F71A-401C-AD9D-3A632B8FC870}">
      <dgm:prSet/>
      <dgm:spPr/>
      <dgm:t>
        <a:bodyPr/>
        <a:lstStyle/>
        <a:p>
          <a:endParaRPr lang="ru-RU"/>
        </a:p>
      </dgm:t>
    </dgm:pt>
    <dgm:pt modelId="{256CA893-3B7D-4CDE-A635-E68F7F5D42CE}">
      <dgm:prSet phldrT="[Текст]"/>
      <dgm:spPr/>
      <dgm:t>
        <a:bodyPr/>
        <a:lstStyle/>
        <a:p>
          <a:r>
            <a:rPr lang="uk-UA" b="1" smtClean="0"/>
            <a:t>Нова нова програма</a:t>
          </a:r>
          <a:endParaRPr lang="ru-RU" b="1" dirty="0"/>
        </a:p>
      </dgm:t>
    </dgm:pt>
    <dgm:pt modelId="{F12B739F-0583-434E-B08B-36E8472D1052}" type="parTrans" cxnId="{D6A45862-BA25-42A3-99D4-0EF32487CC9A}">
      <dgm:prSet/>
      <dgm:spPr/>
      <dgm:t>
        <a:bodyPr/>
        <a:lstStyle/>
        <a:p>
          <a:endParaRPr lang="ru-RU"/>
        </a:p>
      </dgm:t>
    </dgm:pt>
    <dgm:pt modelId="{B3A17BE2-2865-4796-8018-B245B8BEBFE8}" type="sibTrans" cxnId="{D6A45862-BA25-42A3-99D4-0EF32487CC9A}">
      <dgm:prSet/>
      <dgm:spPr/>
      <dgm:t>
        <a:bodyPr/>
        <a:lstStyle/>
        <a:p>
          <a:endParaRPr lang="ru-RU"/>
        </a:p>
      </dgm:t>
    </dgm:pt>
    <dgm:pt modelId="{1627B81D-356A-4B13-AE2A-0330FACF9FF6}">
      <dgm:prSet phldrT="[Текст]"/>
      <dgm:spPr/>
      <dgm:t>
        <a:bodyPr/>
        <a:lstStyle/>
        <a:p>
          <a:r>
            <a:rPr lang="uk-UA" dirty="0" smtClean="0"/>
            <a:t>5-7</a:t>
          </a:r>
          <a:endParaRPr lang="ru-RU" dirty="0"/>
        </a:p>
      </dgm:t>
    </dgm:pt>
    <dgm:pt modelId="{53C74858-8FD3-446E-AE0F-7A0451CE5122}" type="parTrans" cxnId="{33CF77C7-4CA7-4AA3-8F8B-915D3CA8F8E1}">
      <dgm:prSet/>
      <dgm:spPr/>
      <dgm:t>
        <a:bodyPr/>
        <a:lstStyle/>
        <a:p>
          <a:endParaRPr lang="ru-RU"/>
        </a:p>
      </dgm:t>
    </dgm:pt>
    <dgm:pt modelId="{3EE06B27-C422-4EC0-9E92-9CF330BE3C15}" type="sibTrans" cxnId="{33CF77C7-4CA7-4AA3-8F8B-915D3CA8F8E1}">
      <dgm:prSet/>
      <dgm:spPr/>
      <dgm:t>
        <a:bodyPr/>
        <a:lstStyle/>
        <a:p>
          <a:endParaRPr lang="ru-RU"/>
        </a:p>
      </dgm:t>
    </dgm:pt>
    <dgm:pt modelId="{FA4818A2-A97A-446C-8F13-DDB16CC6C7A8}">
      <dgm:prSet phldrT="[Текст]"/>
      <dgm:spPr/>
      <dgm:t>
        <a:bodyPr/>
        <a:lstStyle/>
        <a:p>
          <a:r>
            <a:rPr lang="uk-UA" b="1" smtClean="0"/>
            <a:t>Нова нова нова програма</a:t>
          </a:r>
          <a:endParaRPr lang="ru-RU" b="1" dirty="0"/>
        </a:p>
      </dgm:t>
    </dgm:pt>
    <dgm:pt modelId="{905A8039-9C15-4A63-A8ED-1FF355E55EE4}" type="parTrans" cxnId="{B7151317-78EC-4496-81F9-12B7A4DF57DE}">
      <dgm:prSet/>
      <dgm:spPr/>
      <dgm:t>
        <a:bodyPr/>
        <a:lstStyle/>
        <a:p>
          <a:endParaRPr lang="ru-RU"/>
        </a:p>
      </dgm:t>
    </dgm:pt>
    <dgm:pt modelId="{72E91472-DA83-495C-911B-B8CE7AB82CB0}" type="sibTrans" cxnId="{B7151317-78EC-4496-81F9-12B7A4DF57DE}">
      <dgm:prSet/>
      <dgm:spPr/>
      <dgm:t>
        <a:bodyPr/>
        <a:lstStyle/>
        <a:p>
          <a:endParaRPr lang="ru-RU"/>
        </a:p>
      </dgm:t>
    </dgm:pt>
    <dgm:pt modelId="{2862F6AD-7B02-4C93-BBE9-52D58B624681}">
      <dgm:prSet phldrT="[Текст]"/>
      <dgm:spPr/>
      <dgm:t>
        <a:bodyPr/>
        <a:lstStyle/>
        <a:p>
          <a:r>
            <a:rPr lang="uk-UA" dirty="0" smtClean="0"/>
            <a:t>8-10</a:t>
          </a:r>
          <a:endParaRPr lang="ru-RU" dirty="0"/>
        </a:p>
      </dgm:t>
    </dgm:pt>
    <dgm:pt modelId="{E3822727-1E08-41A1-8839-05E82B872669}" type="sibTrans" cxnId="{01BF2B24-DF78-4E5C-A5FC-E53BAACB6A31}">
      <dgm:prSet/>
      <dgm:spPr/>
      <dgm:t>
        <a:bodyPr/>
        <a:lstStyle/>
        <a:p>
          <a:endParaRPr lang="ru-RU"/>
        </a:p>
      </dgm:t>
    </dgm:pt>
    <dgm:pt modelId="{B8239FDF-BEF1-4A52-8E60-9E6D622024E3}" type="parTrans" cxnId="{01BF2B24-DF78-4E5C-A5FC-E53BAACB6A31}">
      <dgm:prSet/>
      <dgm:spPr/>
      <dgm:t>
        <a:bodyPr/>
        <a:lstStyle/>
        <a:p>
          <a:endParaRPr lang="ru-RU"/>
        </a:p>
      </dgm:t>
    </dgm:pt>
    <dgm:pt modelId="{7A5FB4C1-D27A-4CA0-9926-30096107CDA2}" type="pres">
      <dgm:prSet presAssocID="{44A4069B-6A10-42ED-9013-464302CF3B6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3F6CEB-BD40-4480-BF1C-4B428B0546D5}" type="pres">
      <dgm:prSet presAssocID="{17001324-6BB0-4368-99F2-04DB1C90FC16}" presName="composite" presStyleCnt="0"/>
      <dgm:spPr/>
      <dgm:t>
        <a:bodyPr/>
        <a:lstStyle/>
        <a:p>
          <a:endParaRPr lang="ru-RU"/>
        </a:p>
      </dgm:t>
    </dgm:pt>
    <dgm:pt modelId="{402A6EB2-7372-45AB-B36D-4B91F24F99A4}" type="pres">
      <dgm:prSet presAssocID="{17001324-6BB0-4368-99F2-04DB1C90FC1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88432-E405-4AB0-901F-8E88D2CA1774}" type="pres">
      <dgm:prSet presAssocID="{17001324-6BB0-4368-99F2-04DB1C90FC16}" presName="descendantText" presStyleLbl="alignAcc1" presStyleIdx="0" presStyleCnt="3" custLinFactNeighborX="-143" custLinFactNeighborY="8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95F17-0F18-4892-A631-5E44C17FF828}" type="pres">
      <dgm:prSet presAssocID="{B5C4DD2A-AFA5-4AB4-AF82-8EBDE337C15B}" presName="sp" presStyleCnt="0"/>
      <dgm:spPr/>
      <dgm:t>
        <a:bodyPr/>
        <a:lstStyle/>
        <a:p>
          <a:endParaRPr lang="ru-RU"/>
        </a:p>
      </dgm:t>
    </dgm:pt>
    <dgm:pt modelId="{9ECA86BC-0A66-409B-AE78-D5BB87D5332F}" type="pres">
      <dgm:prSet presAssocID="{2862F6AD-7B02-4C93-BBE9-52D58B624681}" presName="composite" presStyleCnt="0"/>
      <dgm:spPr/>
      <dgm:t>
        <a:bodyPr/>
        <a:lstStyle/>
        <a:p>
          <a:endParaRPr lang="ru-RU"/>
        </a:p>
      </dgm:t>
    </dgm:pt>
    <dgm:pt modelId="{6515F477-93C9-4ABC-8DB7-225DBBC9BA13}" type="pres">
      <dgm:prSet presAssocID="{2862F6AD-7B02-4C93-BBE9-52D58B62468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1891E-85E7-4A3B-8CB2-15C4F69F3366}" type="pres">
      <dgm:prSet presAssocID="{2862F6AD-7B02-4C93-BBE9-52D58B62468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587A9-7E2A-475F-8ACF-AB18FB88B0D6}" type="pres">
      <dgm:prSet presAssocID="{E3822727-1E08-41A1-8839-05E82B872669}" presName="sp" presStyleCnt="0"/>
      <dgm:spPr/>
      <dgm:t>
        <a:bodyPr/>
        <a:lstStyle/>
        <a:p>
          <a:endParaRPr lang="ru-RU"/>
        </a:p>
      </dgm:t>
    </dgm:pt>
    <dgm:pt modelId="{F603B453-7D40-481C-B015-BFFE2AF0267C}" type="pres">
      <dgm:prSet presAssocID="{1627B81D-356A-4B13-AE2A-0330FACF9FF6}" presName="composite" presStyleCnt="0"/>
      <dgm:spPr/>
      <dgm:t>
        <a:bodyPr/>
        <a:lstStyle/>
        <a:p>
          <a:endParaRPr lang="ru-RU"/>
        </a:p>
      </dgm:t>
    </dgm:pt>
    <dgm:pt modelId="{2EFF7A74-CD80-4320-A748-D67EB8D928D9}" type="pres">
      <dgm:prSet presAssocID="{1627B81D-356A-4B13-AE2A-0330FACF9FF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52006-D554-4E2D-9CC7-8E15C57E384A}" type="pres">
      <dgm:prSet presAssocID="{1627B81D-356A-4B13-AE2A-0330FACF9FF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01DCD0-320A-4600-8C61-85230423C3CE}" type="presOf" srcId="{256CA893-3B7D-4CDE-A635-E68F7F5D42CE}" destId="{9DE1891E-85E7-4A3B-8CB2-15C4F69F3366}" srcOrd="0" destOrd="0" presId="urn:microsoft.com/office/officeart/2005/8/layout/chevron2"/>
    <dgm:cxn modelId="{F7643E7E-52E1-4453-B460-30AC2A49B849}" type="presOf" srcId="{17001324-6BB0-4368-99F2-04DB1C90FC16}" destId="{402A6EB2-7372-45AB-B36D-4B91F24F99A4}" srcOrd="0" destOrd="0" presId="urn:microsoft.com/office/officeart/2005/8/layout/chevron2"/>
    <dgm:cxn modelId="{01BF2B24-DF78-4E5C-A5FC-E53BAACB6A31}" srcId="{44A4069B-6A10-42ED-9013-464302CF3B6B}" destId="{2862F6AD-7B02-4C93-BBE9-52D58B624681}" srcOrd="1" destOrd="0" parTransId="{B8239FDF-BEF1-4A52-8E60-9E6D622024E3}" sibTransId="{E3822727-1E08-41A1-8839-05E82B872669}"/>
    <dgm:cxn modelId="{6B81A90E-4626-439B-B2CF-6AF7E8AFDE5B}" type="presOf" srcId="{2862F6AD-7B02-4C93-BBE9-52D58B624681}" destId="{6515F477-93C9-4ABC-8DB7-225DBBC9BA13}" srcOrd="0" destOrd="0" presId="urn:microsoft.com/office/officeart/2005/8/layout/chevron2"/>
    <dgm:cxn modelId="{B7151317-78EC-4496-81F9-12B7A4DF57DE}" srcId="{1627B81D-356A-4B13-AE2A-0330FACF9FF6}" destId="{FA4818A2-A97A-446C-8F13-DDB16CC6C7A8}" srcOrd="0" destOrd="0" parTransId="{905A8039-9C15-4A63-A8ED-1FF355E55EE4}" sibTransId="{72E91472-DA83-495C-911B-B8CE7AB82CB0}"/>
    <dgm:cxn modelId="{B9316C15-5029-40D8-A60B-903B541C83C8}" type="presOf" srcId="{44A4069B-6A10-42ED-9013-464302CF3B6B}" destId="{7A5FB4C1-D27A-4CA0-9926-30096107CDA2}" srcOrd="0" destOrd="0" presId="urn:microsoft.com/office/officeart/2005/8/layout/chevron2"/>
    <dgm:cxn modelId="{D6A45862-BA25-42A3-99D4-0EF32487CC9A}" srcId="{2862F6AD-7B02-4C93-BBE9-52D58B624681}" destId="{256CA893-3B7D-4CDE-A635-E68F7F5D42CE}" srcOrd="0" destOrd="0" parTransId="{F12B739F-0583-434E-B08B-36E8472D1052}" sibTransId="{B3A17BE2-2865-4796-8018-B245B8BEBFE8}"/>
    <dgm:cxn modelId="{06F6AC27-50B0-4280-8EF0-F98AA96C20BF}" srcId="{44A4069B-6A10-42ED-9013-464302CF3B6B}" destId="{17001324-6BB0-4368-99F2-04DB1C90FC16}" srcOrd="0" destOrd="0" parTransId="{B29C2592-6102-4627-9E2F-6FF870BBCA82}" sibTransId="{B5C4DD2A-AFA5-4AB4-AF82-8EBDE337C15B}"/>
    <dgm:cxn modelId="{3DC279CC-EAD1-4F74-AF7F-71EE08BAE377}" type="presOf" srcId="{1627B81D-356A-4B13-AE2A-0330FACF9FF6}" destId="{2EFF7A74-CD80-4320-A748-D67EB8D928D9}" srcOrd="0" destOrd="0" presId="urn:microsoft.com/office/officeart/2005/8/layout/chevron2"/>
    <dgm:cxn modelId="{502D1BF8-F71A-401C-AD9D-3A632B8FC870}" srcId="{17001324-6BB0-4368-99F2-04DB1C90FC16}" destId="{D2D4B368-44A3-46DC-A657-CC94B3157F49}" srcOrd="0" destOrd="0" parTransId="{156A15B8-46DB-4C83-8F8E-7E3299653F40}" sibTransId="{0BB56E61-1FE2-471C-9A79-C192D085F048}"/>
    <dgm:cxn modelId="{9EB26006-3E69-4592-93C2-A9BA2B70712D}" type="presOf" srcId="{FA4818A2-A97A-446C-8F13-DDB16CC6C7A8}" destId="{37152006-D554-4E2D-9CC7-8E15C57E384A}" srcOrd="0" destOrd="0" presId="urn:microsoft.com/office/officeart/2005/8/layout/chevron2"/>
    <dgm:cxn modelId="{2F0852F3-BFDB-42C6-A6A8-4D31F55158AC}" type="presOf" srcId="{D2D4B368-44A3-46DC-A657-CC94B3157F49}" destId="{89488432-E405-4AB0-901F-8E88D2CA1774}" srcOrd="0" destOrd="0" presId="urn:microsoft.com/office/officeart/2005/8/layout/chevron2"/>
    <dgm:cxn modelId="{33CF77C7-4CA7-4AA3-8F8B-915D3CA8F8E1}" srcId="{44A4069B-6A10-42ED-9013-464302CF3B6B}" destId="{1627B81D-356A-4B13-AE2A-0330FACF9FF6}" srcOrd="2" destOrd="0" parTransId="{53C74858-8FD3-446E-AE0F-7A0451CE5122}" sibTransId="{3EE06B27-C422-4EC0-9E92-9CF330BE3C15}"/>
    <dgm:cxn modelId="{BEC74A48-30EF-4053-B778-926CA80747BA}" type="presParOf" srcId="{7A5FB4C1-D27A-4CA0-9926-30096107CDA2}" destId="{C93F6CEB-BD40-4480-BF1C-4B428B0546D5}" srcOrd="0" destOrd="0" presId="urn:microsoft.com/office/officeart/2005/8/layout/chevron2"/>
    <dgm:cxn modelId="{EF6D8F9E-5804-49B6-A13A-31C4C8B6018A}" type="presParOf" srcId="{C93F6CEB-BD40-4480-BF1C-4B428B0546D5}" destId="{402A6EB2-7372-45AB-B36D-4B91F24F99A4}" srcOrd="0" destOrd="0" presId="urn:microsoft.com/office/officeart/2005/8/layout/chevron2"/>
    <dgm:cxn modelId="{1C83F761-3E60-4E5F-A02C-2709377F8B1C}" type="presParOf" srcId="{C93F6CEB-BD40-4480-BF1C-4B428B0546D5}" destId="{89488432-E405-4AB0-901F-8E88D2CA1774}" srcOrd="1" destOrd="0" presId="urn:microsoft.com/office/officeart/2005/8/layout/chevron2"/>
    <dgm:cxn modelId="{72207087-7188-4889-9D17-FC1FD8ACB79F}" type="presParOf" srcId="{7A5FB4C1-D27A-4CA0-9926-30096107CDA2}" destId="{56A95F17-0F18-4892-A631-5E44C17FF828}" srcOrd="1" destOrd="0" presId="urn:microsoft.com/office/officeart/2005/8/layout/chevron2"/>
    <dgm:cxn modelId="{F4631006-A942-4083-BA04-BD7BB0D9A3DF}" type="presParOf" srcId="{7A5FB4C1-D27A-4CA0-9926-30096107CDA2}" destId="{9ECA86BC-0A66-409B-AE78-D5BB87D5332F}" srcOrd="2" destOrd="0" presId="urn:microsoft.com/office/officeart/2005/8/layout/chevron2"/>
    <dgm:cxn modelId="{4916DD9B-B10D-446C-A287-48023DA39C36}" type="presParOf" srcId="{9ECA86BC-0A66-409B-AE78-D5BB87D5332F}" destId="{6515F477-93C9-4ABC-8DB7-225DBBC9BA13}" srcOrd="0" destOrd="0" presId="urn:microsoft.com/office/officeart/2005/8/layout/chevron2"/>
    <dgm:cxn modelId="{8984B983-5C48-4F36-934F-599F3CD8FB61}" type="presParOf" srcId="{9ECA86BC-0A66-409B-AE78-D5BB87D5332F}" destId="{9DE1891E-85E7-4A3B-8CB2-15C4F69F3366}" srcOrd="1" destOrd="0" presId="urn:microsoft.com/office/officeart/2005/8/layout/chevron2"/>
    <dgm:cxn modelId="{C8135BFC-FC28-445A-A70A-7FF02BD8F905}" type="presParOf" srcId="{7A5FB4C1-D27A-4CA0-9926-30096107CDA2}" destId="{52E587A9-7E2A-475F-8ACF-AB18FB88B0D6}" srcOrd="3" destOrd="0" presId="urn:microsoft.com/office/officeart/2005/8/layout/chevron2"/>
    <dgm:cxn modelId="{2FCE4481-19EC-4E58-801C-C03892F2E938}" type="presParOf" srcId="{7A5FB4C1-D27A-4CA0-9926-30096107CDA2}" destId="{F603B453-7D40-481C-B015-BFFE2AF0267C}" srcOrd="4" destOrd="0" presId="urn:microsoft.com/office/officeart/2005/8/layout/chevron2"/>
    <dgm:cxn modelId="{6511758B-6DD1-451A-99B1-0A92D56312FA}" type="presParOf" srcId="{F603B453-7D40-481C-B015-BFFE2AF0267C}" destId="{2EFF7A74-CD80-4320-A748-D67EB8D928D9}" srcOrd="0" destOrd="0" presId="urn:microsoft.com/office/officeart/2005/8/layout/chevron2"/>
    <dgm:cxn modelId="{CD694822-0C7B-497F-A185-810A3629A902}" type="presParOf" srcId="{F603B453-7D40-481C-B015-BFFE2AF0267C}" destId="{37152006-D554-4E2D-9CC7-8E15C57E384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8A34AB-93DF-4B7A-9B5E-C8F1B9F232D4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18F5EEBB-A4A6-4172-AC77-44E74A191A19}">
      <dgm:prSet phldrT="[Текст]"/>
      <dgm:spPr/>
      <dgm:t>
        <a:bodyPr/>
        <a:lstStyle/>
        <a:p>
          <a:r>
            <a:rPr lang="uk-UA" dirty="0" smtClean="0"/>
            <a:t>Служби Інтернету</a:t>
          </a:r>
          <a:endParaRPr lang="ru-RU" dirty="0"/>
        </a:p>
      </dgm:t>
    </dgm:pt>
    <dgm:pt modelId="{16C110BF-6C73-410D-A33F-7F7502731C4A}" type="parTrans" cxnId="{A6274710-1BAC-458C-8A17-5860A3D100A3}">
      <dgm:prSet/>
      <dgm:spPr/>
      <dgm:t>
        <a:bodyPr/>
        <a:lstStyle/>
        <a:p>
          <a:endParaRPr lang="ru-RU"/>
        </a:p>
      </dgm:t>
    </dgm:pt>
    <dgm:pt modelId="{98051947-6EBA-4E01-8192-9C63938920CF}" type="sibTrans" cxnId="{A6274710-1BAC-458C-8A17-5860A3D100A3}">
      <dgm:prSet/>
      <dgm:spPr/>
      <dgm:t>
        <a:bodyPr/>
        <a:lstStyle/>
        <a:p>
          <a:endParaRPr lang="ru-RU"/>
        </a:p>
      </dgm:t>
    </dgm:pt>
    <dgm:pt modelId="{19FCC095-C2D9-477C-B289-477167240248}">
      <dgm:prSet phldrT="[Текст]"/>
      <dgm:spPr/>
      <dgm:t>
        <a:bodyPr/>
        <a:lstStyle/>
        <a:p>
          <a:r>
            <a:rPr lang="uk-UA" dirty="0" smtClean="0"/>
            <a:t>Опрацювання табличних даних</a:t>
          </a:r>
          <a:endParaRPr lang="ru-RU" dirty="0"/>
        </a:p>
      </dgm:t>
    </dgm:pt>
    <dgm:pt modelId="{083B8615-CD7B-459C-9129-6CDC290D0E4D}" type="parTrans" cxnId="{1B2EB97E-34B8-42E8-A9EA-D17EC3AFB258}">
      <dgm:prSet/>
      <dgm:spPr/>
      <dgm:t>
        <a:bodyPr/>
        <a:lstStyle/>
        <a:p>
          <a:endParaRPr lang="ru-RU"/>
        </a:p>
      </dgm:t>
    </dgm:pt>
    <dgm:pt modelId="{4AE74DCB-F60B-4ED6-986E-2D9D86A80E76}" type="sibTrans" cxnId="{1B2EB97E-34B8-42E8-A9EA-D17EC3AFB258}">
      <dgm:prSet/>
      <dgm:spPr/>
      <dgm:t>
        <a:bodyPr/>
        <a:lstStyle/>
        <a:p>
          <a:endParaRPr lang="ru-RU"/>
        </a:p>
      </dgm:t>
    </dgm:pt>
    <dgm:pt modelId="{141DC6E3-8379-45BF-A6F3-5F7BB23C63DD}">
      <dgm:prSet phldrT="[Текст]"/>
      <dgm:spPr/>
      <dgm:t>
        <a:bodyPr/>
        <a:lstStyle/>
        <a:p>
          <a:r>
            <a:rPr lang="uk-UA" dirty="0" smtClean="0"/>
            <a:t>Алгоритми та програми</a:t>
          </a:r>
          <a:endParaRPr lang="ru-RU" dirty="0"/>
        </a:p>
      </dgm:t>
    </dgm:pt>
    <dgm:pt modelId="{CE16449D-000E-4CF9-BD48-8992BCE2D689}" type="parTrans" cxnId="{1A3BA0C6-2334-4527-AAA0-73E8B116BA95}">
      <dgm:prSet/>
      <dgm:spPr/>
      <dgm:t>
        <a:bodyPr/>
        <a:lstStyle/>
        <a:p>
          <a:endParaRPr lang="ru-RU"/>
        </a:p>
      </dgm:t>
    </dgm:pt>
    <dgm:pt modelId="{FB854A49-3E56-4E58-BA4C-6EABFA1FA69A}" type="sibTrans" cxnId="{1A3BA0C6-2334-4527-AAA0-73E8B116BA95}">
      <dgm:prSet/>
      <dgm:spPr/>
      <dgm:t>
        <a:bodyPr/>
        <a:lstStyle/>
        <a:p>
          <a:endParaRPr lang="ru-RU"/>
        </a:p>
      </dgm:t>
    </dgm:pt>
    <dgm:pt modelId="{D4622676-1AAC-43AE-9419-9F2DC1093D34}" type="pres">
      <dgm:prSet presAssocID="{018A34AB-93DF-4B7A-9B5E-C8F1B9F232D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06574DA-D9EC-48B0-965E-700865B5C9FF}" type="pres">
      <dgm:prSet presAssocID="{018A34AB-93DF-4B7A-9B5E-C8F1B9F232D4}" presName="Name1" presStyleCnt="0"/>
      <dgm:spPr/>
    </dgm:pt>
    <dgm:pt modelId="{325F2516-C098-425D-97B1-F3DDAFA8754F}" type="pres">
      <dgm:prSet presAssocID="{018A34AB-93DF-4B7A-9B5E-C8F1B9F232D4}" presName="cycle" presStyleCnt="0"/>
      <dgm:spPr/>
    </dgm:pt>
    <dgm:pt modelId="{C0920E33-FD2E-42E1-A7C3-095D61F55BFF}" type="pres">
      <dgm:prSet presAssocID="{018A34AB-93DF-4B7A-9B5E-C8F1B9F232D4}" presName="srcNode" presStyleLbl="node1" presStyleIdx="0" presStyleCnt="3"/>
      <dgm:spPr/>
    </dgm:pt>
    <dgm:pt modelId="{9A341CA1-23D3-4C07-BDB1-1409D63D6A11}" type="pres">
      <dgm:prSet presAssocID="{018A34AB-93DF-4B7A-9B5E-C8F1B9F232D4}" presName="conn" presStyleLbl="parChTrans1D2" presStyleIdx="0" presStyleCnt="1"/>
      <dgm:spPr/>
      <dgm:t>
        <a:bodyPr/>
        <a:lstStyle/>
        <a:p>
          <a:endParaRPr lang="ru-RU"/>
        </a:p>
      </dgm:t>
    </dgm:pt>
    <dgm:pt modelId="{64ADD35D-34D3-4A3B-9D08-9B4CDE6DBAF2}" type="pres">
      <dgm:prSet presAssocID="{018A34AB-93DF-4B7A-9B5E-C8F1B9F232D4}" presName="extraNode" presStyleLbl="node1" presStyleIdx="0" presStyleCnt="3"/>
      <dgm:spPr/>
    </dgm:pt>
    <dgm:pt modelId="{45C6FEB3-DCF0-4944-A936-00F23F19922A}" type="pres">
      <dgm:prSet presAssocID="{018A34AB-93DF-4B7A-9B5E-C8F1B9F232D4}" presName="dstNode" presStyleLbl="node1" presStyleIdx="0" presStyleCnt="3"/>
      <dgm:spPr/>
    </dgm:pt>
    <dgm:pt modelId="{7E82EE37-0790-439C-9BDB-CE83386B4A2B}" type="pres">
      <dgm:prSet presAssocID="{18F5EEBB-A4A6-4172-AC77-44E74A191A1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05960-C840-4AEE-A3DA-A4F0D6C30C5B}" type="pres">
      <dgm:prSet presAssocID="{18F5EEBB-A4A6-4172-AC77-44E74A191A19}" presName="accent_1" presStyleCnt="0"/>
      <dgm:spPr/>
    </dgm:pt>
    <dgm:pt modelId="{0C617C9C-DA55-45DE-96FC-C687CB5AF8F9}" type="pres">
      <dgm:prSet presAssocID="{18F5EEBB-A4A6-4172-AC77-44E74A191A19}" presName="accentRepeatNode" presStyleLbl="solidFgAcc1" presStyleIdx="0" presStyleCnt="3" custScaleX="90909" custScaleY="100000" custLinFactNeighborX="8117" custLinFactNeighborY="3333"/>
      <dgm:spPr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545CD4A-0B1F-4242-A948-03C0C2BFD335}" type="pres">
      <dgm:prSet presAssocID="{19FCC095-C2D9-477C-B289-47716724024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E88DD-8B88-4AE7-89A3-85BAC99DD3C8}" type="pres">
      <dgm:prSet presAssocID="{19FCC095-C2D9-477C-B289-477167240248}" presName="accent_2" presStyleCnt="0"/>
      <dgm:spPr/>
    </dgm:pt>
    <dgm:pt modelId="{B32CE1A6-1D9C-4E23-91D7-83382FB2107A}" type="pres">
      <dgm:prSet presAssocID="{19FCC095-C2D9-477C-B289-477167240248}" presName="accentRepeatNode" presStyleLbl="solidFgAcc1" presStyleIdx="1" presStyleCnt="3"/>
      <dgm:spPr>
        <a:blipFill dpi="0" rotWithShape="0">
          <a:blip xmlns:r="http://schemas.openxmlformats.org/officeDocument/2006/relationships"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</dgm:spPr>
      <dgm:t>
        <a:bodyPr/>
        <a:lstStyle/>
        <a:p>
          <a:endParaRPr lang="ru-RU"/>
        </a:p>
      </dgm:t>
    </dgm:pt>
    <dgm:pt modelId="{A948EA75-56FB-4349-A90E-F36065BCC0ED}" type="pres">
      <dgm:prSet presAssocID="{141DC6E3-8379-45BF-A6F3-5F7BB23C63D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E89EE-F79C-4D00-800C-E03EACBA285B}" type="pres">
      <dgm:prSet presAssocID="{141DC6E3-8379-45BF-A6F3-5F7BB23C63DD}" presName="accent_3" presStyleCnt="0"/>
      <dgm:spPr/>
    </dgm:pt>
    <dgm:pt modelId="{F4A317C9-28A3-4AC5-8895-D82FA052AB10}" type="pres">
      <dgm:prSet presAssocID="{141DC6E3-8379-45BF-A6F3-5F7BB23C63DD}" presName="accentRepeatNode" presStyleLbl="solidFgAcc1" presStyleIdx="2" presStyleCnt="3"/>
      <dgm:spPr>
        <a:blipFill rotWithShape="0">
          <a:blip xmlns:r="http://schemas.openxmlformats.org/officeDocument/2006/relationships"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94C462DB-9861-41CD-BA99-C2ADC29ABB18}" type="presOf" srcId="{98051947-6EBA-4E01-8192-9C63938920CF}" destId="{9A341CA1-23D3-4C07-BDB1-1409D63D6A11}" srcOrd="0" destOrd="0" presId="urn:microsoft.com/office/officeart/2008/layout/VerticalCurvedList"/>
    <dgm:cxn modelId="{699B6D69-657B-49C7-B518-C630CF24E52C}" type="presOf" srcId="{018A34AB-93DF-4B7A-9B5E-C8F1B9F232D4}" destId="{D4622676-1AAC-43AE-9419-9F2DC1093D34}" srcOrd="0" destOrd="0" presId="urn:microsoft.com/office/officeart/2008/layout/VerticalCurvedList"/>
    <dgm:cxn modelId="{91A3188B-01BC-4516-B2DE-31248E2EA2A0}" type="presOf" srcId="{19FCC095-C2D9-477C-B289-477167240248}" destId="{C545CD4A-0B1F-4242-A948-03C0C2BFD335}" srcOrd="0" destOrd="0" presId="urn:microsoft.com/office/officeart/2008/layout/VerticalCurvedList"/>
    <dgm:cxn modelId="{E33F0609-4D4C-42B0-9670-ED952EAB323A}" type="presOf" srcId="{18F5EEBB-A4A6-4172-AC77-44E74A191A19}" destId="{7E82EE37-0790-439C-9BDB-CE83386B4A2B}" srcOrd="0" destOrd="0" presId="urn:microsoft.com/office/officeart/2008/layout/VerticalCurvedList"/>
    <dgm:cxn modelId="{1B2EB97E-34B8-42E8-A9EA-D17EC3AFB258}" srcId="{018A34AB-93DF-4B7A-9B5E-C8F1B9F232D4}" destId="{19FCC095-C2D9-477C-B289-477167240248}" srcOrd="1" destOrd="0" parTransId="{083B8615-CD7B-459C-9129-6CDC290D0E4D}" sibTransId="{4AE74DCB-F60B-4ED6-986E-2D9D86A80E76}"/>
    <dgm:cxn modelId="{2AB631D3-8BE6-4C41-814E-4AFE67B64D14}" type="presOf" srcId="{141DC6E3-8379-45BF-A6F3-5F7BB23C63DD}" destId="{A948EA75-56FB-4349-A90E-F36065BCC0ED}" srcOrd="0" destOrd="0" presId="urn:microsoft.com/office/officeart/2008/layout/VerticalCurvedList"/>
    <dgm:cxn modelId="{1A3BA0C6-2334-4527-AAA0-73E8B116BA95}" srcId="{018A34AB-93DF-4B7A-9B5E-C8F1B9F232D4}" destId="{141DC6E3-8379-45BF-A6F3-5F7BB23C63DD}" srcOrd="2" destOrd="0" parTransId="{CE16449D-000E-4CF9-BD48-8992BCE2D689}" sibTransId="{FB854A49-3E56-4E58-BA4C-6EABFA1FA69A}"/>
    <dgm:cxn modelId="{A6274710-1BAC-458C-8A17-5860A3D100A3}" srcId="{018A34AB-93DF-4B7A-9B5E-C8F1B9F232D4}" destId="{18F5EEBB-A4A6-4172-AC77-44E74A191A19}" srcOrd="0" destOrd="0" parTransId="{16C110BF-6C73-410D-A33F-7F7502731C4A}" sibTransId="{98051947-6EBA-4E01-8192-9C63938920CF}"/>
    <dgm:cxn modelId="{F13A00B4-2029-4561-9B31-09597B445AD5}" type="presParOf" srcId="{D4622676-1AAC-43AE-9419-9F2DC1093D34}" destId="{606574DA-D9EC-48B0-965E-700865B5C9FF}" srcOrd="0" destOrd="0" presId="urn:microsoft.com/office/officeart/2008/layout/VerticalCurvedList"/>
    <dgm:cxn modelId="{E7EA7F4C-E9C3-43BF-B693-2DF883478432}" type="presParOf" srcId="{606574DA-D9EC-48B0-965E-700865B5C9FF}" destId="{325F2516-C098-425D-97B1-F3DDAFA8754F}" srcOrd="0" destOrd="0" presId="urn:microsoft.com/office/officeart/2008/layout/VerticalCurvedList"/>
    <dgm:cxn modelId="{0B14DC77-E183-4412-82FE-9804A09F952C}" type="presParOf" srcId="{325F2516-C098-425D-97B1-F3DDAFA8754F}" destId="{C0920E33-FD2E-42E1-A7C3-095D61F55BFF}" srcOrd="0" destOrd="0" presId="urn:microsoft.com/office/officeart/2008/layout/VerticalCurvedList"/>
    <dgm:cxn modelId="{6B759B6C-F42E-4A23-BAA5-29A445751714}" type="presParOf" srcId="{325F2516-C098-425D-97B1-F3DDAFA8754F}" destId="{9A341CA1-23D3-4C07-BDB1-1409D63D6A11}" srcOrd="1" destOrd="0" presId="urn:microsoft.com/office/officeart/2008/layout/VerticalCurvedList"/>
    <dgm:cxn modelId="{CE248F54-5F39-4317-A25E-684DD512B153}" type="presParOf" srcId="{325F2516-C098-425D-97B1-F3DDAFA8754F}" destId="{64ADD35D-34D3-4A3B-9D08-9B4CDE6DBAF2}" srcOrd="2" destOrd="0" presId="urn:microsoft.com/office/officeart/2008/layout/VerticalCurvedList"/>
    <dgm:cxn modelId="{D13451E8-4B39-47B2-92AF-5A5428403BFA}" type="presParOf" srcId="{325F2516-C098-425D-97B1-F3DDAFA8754F}" destId="{45C6FEB3-DCF0-4944-A936-00F23F19922A}" srcOrd="3" destOrd="0" presId="urn:microsoft.com/office/officeart/2008/layout/VerticalCurvedList"/>
    <dgm:cxn modelId="{9B324F3B-F651-4FE4-9F7A-B8C74A56311C}" type="presParOf" srcId="{606574DA-D9EC-48B0-965E-700865B5C9FF}" destId="{7E82EE37-0790-439C-9BDB-CE83386B4A2B}" srcOrd="1" destOrd="0" presId="urn:microsoft.com/office/officeart/2008/layout/VerticalCurvedList"/>
    <dgm:cxn modelId="{5527FF80-C599-4B3E-81E0-5FE34CC2EB22}" type="presParOf" srcId="{606574DA-D9EC-48B0-965E-700865B5C9FF}" destId="{7FB05960-C840-4AEE-A3DA-A4F0D6C30C5B}" srcOrd="2" destOrd="0" presId="urn:microsoft.com/office/officeart/2008/layout/VerticalCurvedList"/>
    <dgm:cxn modelId="{9FE860AC-C417-4902-A1BE-369443D3D9B2}" type="presParOf" srcId="{7FB05960-C840-4AEE-A3DA-A4F0D6C30C5B}" destId="{0C617C9C-DA55-45DE-96FC-C687CB5AF8F9}" srcOrd="0" destOrd="0" presId="urn:microsoft.com/office/officeart/2008/layout/VerticalCurvedList"/>
    <dgm:cxn modelId="{B099F4CB-B697-4604-961E-142B7303A239}" type="presParOf" srcId="{606574DA-D9EC-48B0-965E-700865B5C9FF}" destId="{C545CD4A-0B1F-4242-A948-03C0C2BFD335}" srcOrd="3" destOrd="0" presId="urn:microsoft.com/office/officeart/2008/layout/VerticalCurvedList"/>
    <dgm:cxn modelId="{F52E8916-5002-474B-9E5A-A27634560546}" type="presParOf" srcId="{606574DA-D9EC-48B0-965E-700865B5C9FF}" destId="{89CE88DD-8B88-4AE7-89A3-85BAC99DD3C8}" srcOrd="4" destOrd="0" presId="urn:microsoft.com/office/officeart/2008/layout/VerticalCurvedList"/>
    <dgm:cxn modelId="{DE70ADB3-4EAE-4CD5-87CE-7CB864DAB1E5}" type="presParOf" srcId="{89CE88DD-8B88-4AE7-89A3-85BAC99DD3C8}" destId="{B32CE1A6-1D9C-4E23-91D7-83382FB2107A}" srcOrd="0" destOrd="0" presId="urn:microsoft.com/office/officeart/2008/layout/VerticalCurvedList"/>
    <dgm:cxn modelId="{8304580A-58B8-46C2-AC43-9EBE396A9790}" type="presParOf" srcId="{606574DA-D9EC-48B0-965E-700865B5C9FF}" destId="{A948EA75-56FB-4349-A90E-F36065BCC0ED}" srcOrd="5" destOrd="0" presId="urn:microsoft.com/office/officeart/2008/layout/VerticalCurvedList"/>
    <dgm:cxn modelId="{2230FA9B-0BAB-4EC5-B755-FAB08389B1F3}" type="presParOf" srcId="{606574DA-D9EC-48B0-965E-700865B5C9FF}" destId="{9FAE89EE-F79C-4D00-800C-E03EACBA285B}" srcOrd="6" destOrd="0" presId="urn:microsoft.com/office/officeart/2008/layout/VerticalCurvedList"/>
    <dgm:cxn modelId="{440C9368-3843-4CBD-8EB6-88DD3DB83862}" type="presParOf" srcId="{9FAE89EE-F79C-4D00-800C-E03EACBA285B}" destId="{F4A317C9-28A3-4AC5-8895-D82FA052AB1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13D440-0539-4687-8F8C-14CA848F6052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58CB0F8F-C368-4EC4-9F1E-B3E00A40F1FC}">
      <dgm:prSet phldrT="[Текст]"/>
      <dgm:spPr/>
      <dgm:t>
        <a:bodyPr/>
        <a:lstStyle/>
        <a:p>
          <a:r>
            <a:rPr lang="uk-UA" dirty="0" smtClean="0"/>
            <a:t> Робота з даними в окремих клітинках. </a:t>
          </a:r>
          <a:endParaRPr lang="ru-RU" dirty="0"/>
        </a:p>
      </dgm:t>
    </dgm:pt>
    <dgm:pt modelId="{4581EF74-08A8-4772-BC56-A7F9C1CA3C95}" type="parTrans" cxnId="{1D1FFD10-F16E-4542-921E-C3CE0969E7DD}">
      <dgm:prSet/>
      <dgm:spPr/>
      <dgm:t>
        <a:bodyPr/>
        <a:lstStyle/>
        <a:p>
          <a:endParaRPr lang="ru-RU"/>
        </a:p>
      </dgm:t>
    </dgm:pt>
    <dgm:pt modelId="{0A990660-4A4A-493E-BAD6-FC716513539E}" type="sibTrans" cxnId="{1D1FFD10-F16E-4542-921E-C3CE0969E7DD}">
      <dgm:prSet/>
      <dgm:spPr/>
      <dgm:t>
        <a:bodyPr/>
        <a:lstStyle/>
        <a:p>
          <a:endParaRPr lang="ru-RU"/>
        </a:p>
      </dgm:t>
    </dgm:pt>
    <dgm:pt modelId="{AE843837-2F8B-426E-90AD-EFBB53A2ADAD}">
      <dgm:prSet phldrT="[Текст]"/>
      <dgm:spPr/>
      <dgm:t>
        <a:bodyPr/>
        <a:lstStyle/>
        <a:p>
          <a:r>
            <a:rPr lang="uk-UA" dirty="0" smtClean="0"/>
            <a:t>Обробка рядів даних</a:t>
          </a:r>
          <a:endParaRPr lang="ru-RU" dirty="0"/>
        </a:p>
      </dgm:t>
    </dgm:pt>
    <dgm:pt modelId="{FA0D82DF-BBEE-43AE-B87B-1DCE060EC28F}" type="parTrans" cxnId="{B8227862-9509-42EA-9A9D-CE83C5084074}">
      <dgm:prSet/>
      <dgm:spPr/>
      <dgm:t>
        <a:bodyPr/>
        <a:lstStyle/>
        <a:p>
          <a:endParaRPr lang="ru-RU"/>
        </a:p>
      </dgm:t>
    </dgm:pt>
    <dgm:pt modelId="{9A6059E1-5676-4BA3-8F84-B28A179C0E99}" type="sibTrans" cxnId="{B8227862-9509-42EA-9A9D-CE83C5084074}">
      <dgm:prSet/>
      <dgm:spPr/>
      <dgm:t>
        <a:bodyPr/>
        <a:lstStyle/>
        <a:p>
          <a:endParaRPr lang="ru-RU"/>
        </a:p>
      </dgm:t>
    </dgm:pt>
    <dgm:pt modelId="{5D5D69D3-F127-41B4-B8EE-83761F08A312}">
      <dgm:prSet phldrT="[Текст]"/>
      <dgm:spPr/>
      <dgm:t>
        <a:bodyPr/>
        <a:lstStyle/>
        <a:p>
          <a:r>
            <a:rPr lang="uk-UA" dirty="0" smtClean="0"/>
            <a:t>Обробка наборів однотипних об’єктів. </a:t>
          </a:r>
          <a:endParaRPr lang="ru-RU" dirty="0"/>
        </a:p>
      </dgm:t>
    </dgm:pt>
    <dgm:pt modelId="{18459E2C-1EF9-48F4-97B7-4D568657DAD4}" type="parTrans" cxnId="{ACE80F67-EE75-477E-911F-DFF818616123}">
      <dgm:prSet/>
      <dgm:spPr/>
      <dgm:t>
        <a:bodyPr/>
        <a:lstStyle/>
        <a:p>
          <a:endParaRPr lang="ru-RU"/>
        </a:p>
      </dgm:t>
    </dgm:pt>
    <dgm:pt modelId="{A463B5A7-3BA7-4867-9918-B5F91B6126F5}" type="sibTrans" cxnId="{ACE80F67-EE75-477E-911F-DFF818616123}">
      <dgm:prSet/>
      <dgm:spPr/>
      <dgm:t>
        <a:bodyPr/>
        <a:lstStyle/>
        <a:p>
          <a:endParaRPr lang="ru-RU"/>
        </a:p>
      </dgm:t>
    </dgm:pt>
    <dgm:pt modelId="{F03CE0C4-EC0F-4445-A107-3AB7BCD4B34C}" type="pres">
      <dgm:prSet presAssocID="{BB13D440-0539-4687-8F8C-14CA848F60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B7E543-F20C-4B4F-B9C4-B747B042A227}" type="pres">
      <dgm:prSet presAssocID="{58CB0F8F-C368-4EC4-9F1E-B3E00A40F1FC}" presName="parentLin" presStyleCnt="0"/>
      <dgm:spPr/>
    </dgm:pt>
    <dgm:pt modelId="{C4C03EF8-D590-4700-B86B-96887765AC4A}" type="pres">
      <dgm:prSet presAssocID="{58CB0F8F-C368-4EC4-9F1E-B3E00A40F1F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FFE18A7-3132-47C7-B842-7725746E0374}" type="pres">
      <dgm:prSet presAssocID="{58CB0F8F-C368-4EC4-9F1E-B3E00A40F1F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4C936-58FA-45A7-A529-F85A871CA44B}" type="pres">
      <dgm:prSet presAssocID="{58CB0F8F-C368-4EC4-9F1E-B3E00A40F1FC}" presName="negativeSpace" presStyleCnt="0"/>
      <dgm:spPr/>
    </dgm:pt>
    <dgm:pt modelId="{8C031EFB-12DD-48BC-A406-9B3FEF9FC45A}" type="pres">
      <dgm:prSet presAssocID="{58CB0F8F-C368-4EC4-9F1E-B3E00A40F1FC}" presName="childText" presStyleLbl="conFgAcc1" presStyleIdx="0" presStyleCnt="3">
        <dgm:presLayoutVars>
          <dgm:bulletEnabled val="1"/>
        </dgm:presLayoutVars>
      </dgm:prSet>
      <dgm:spPr/>
    </dgm:pt>
    <dgm:pt modelId="{5A77D6AC-B2F2-4154-9227-A66668DE8FA9}" type="pres">
      <dgm:prSet presAssocID="{0A990660-4A4A-493E-BAD6-FC716513539E}" presName="spaceBetweenRectangles" presStyleCnt="0"/>
      <dgm:spPr/>
    </dgm:pt>
    <dgm:pt modelId="{FF72789F-CB4C-431B-A65D-C8DBF4B848A3}" type="pres">
      <dgm:prSet presAssocID="{AE843837-2F8B-426E-90AD-EFBB53A2ADAD}" presName="parentLin" presStyleCnt="0"/>
      <dgm:spPr/>
    </dgm:pt>
    <dgm:pt modelId="{23AC8E09-162F-4755-AA55-FD155C8229D2}" type="pres">
      <dgm:prSet presAssocID="{AE843837-2F8B-426E-90AD-EFBB53A2ADA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4A37C9D-2E04-4786-B663-BF61CFADC3A6}" type="pres">
      <dgm:prSet presAssocID="{AE843837-2F8B-426E-90AD-EFBB53A2ADA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23240-B73F-44EB-8EEA-FD7BA74941D5}" type="pres">
      <dgm:prSet presAssocID="{AE843837-2F8B-426E-90AD-EFBB53A2ADAD}" presName="negativeSpace" presStyleCnt="0"/>
      <dgm:spPr/>
    </dgm:pt>
    <dgm:pt modelId="{0C1CAB90-F28F-49A1-B768-4926B28A3FB7}" type="pres">
      <dgm:prSet presAssocID="{AE843837-2F8B-426E-90AD-EFBB53A2ADAD}" presName="childText" presStyleLbl="conFgAcc1" presStyleIdx="1" presStyleCnt="3">
        <dgm:presLayoutVars>
          <dgm:bulletEnabled val="1"/>
        </dgm:presLayoutVars>
      </dgm:prSet>
      <dgm:spPr/>
    </dgm:pt>
    <dgm:pt modelId="{632D3F15-3D59-490E-B759-BBE2B7DF910C}" type="pres">
      <dgm:prSet presAssocID="{9A6059E1-5676-4BA3-8F84-B28A179C0E99}" presName="spaceBetweenRectangles" presStyleCnt="0"/>
      <dgm:spPr/>
    </dgm:pt>
    <dgm:pt modelId="{9AA36EAE-4835-4BE8-BEF9-7727BC494B0D}" type="pres">
      <dgm:prSet presAssocID="{5D5D69D3-F127-41B4-B8EE-83761F08A312}" presName="parentLin" presStyleCnt="0"/>
      <dgm:spPr/>
    </dgm:pt>
    <dgm:pt modelId="{D65BDE7E-5C4E-4531-AA8C-E24DD94086C8}" type="pres">
      <dgm:prSet presAssocID="{5D5D69D3-F127-41B4-B8EE-83761F08A31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7B95024-09A9-4EA3-97F8-D7418D2BAF0C}" type="pres">
      <dgm:prSet presAssocID="{5D5D69D3-F127-41B4-B8EE-83761F08A31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800D8-748C-494D-9701-B24E17751EF8}" type="pres">
      <dgm:prSet presAssocID="{5D5D69D3-F127-41B4-B8EE-83761F08A312}" presName="negativeSpace" presStyleCnt="0"/>
      <dgm:spPr/>
    </dgm:pt>
    <dgm:pt modelId="{73BBB3A8-077D-4C00-96F6-03ADB3695846}" type="pres">
      <dgm:prSet presAssocID="{5D5D69D3-F127-41B4-B8EE-83761F08A31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D1FFD10-F16E-4542-921E-C3CE0969E7DD}" srcId="{BB13D440-0539-4687-8F8C-14CA848F6052}" destId="{58CB0F8F-C368-4EC4-9F1E-B3E00A40F1FC}" srcOrd="0" destOrd="0" parTransId="{4581EF74-08A8-4772-BC56-A7F9C1CA3C95}" sibTransId="{0A990660-4A4A-493E-BAD6-FC716513539E}"/>
    <dgm:cxn modelId="{1F8CB35F-8AB1-429E-A7B9-536416F62D9A}" type="presOf" srcId="{AE843837-2F8B-426E-90AD-EFBB53A2ADAD}" destId="{34A37C9D-2E04-4786-B663-BF61CFADC3A6}" srcOrd="1" destOrd="0" presId="urn:microsoft.com/office/officeart/2005/8/layout/list1"/>
    <dgm:cxn modelId="{B2C8DD7F-2B93-408B-BC9D-0B2FDC4B0C14}" type="presOf" srcId="{58CB0F8F-C368-4EC4-9F1E-B3E00A40F1FC}" destId="{C4C03EF8-D590-4700-B86B-96887765AC4A}" srcOrd="0" destOrd="0" presId="urn:microsoft.com/office/officeart/2005/8/layout/list1"/>
    <dgm:cxn modelId="{ACE80F67-EE75-477E-911F-DFF818616123}" srcId="{BB13D440-0539-4687-8F8C-14CA848F6052}" destId="{5D5D69D3-F127-41B4-B8EE-83761F08A312}" srcOrd="2" destOrd="0" parTransId="{18459E2C-1EF9-48F4-97B7-4D568657DAD4}" sibTransId="{A463B5A7-3BA7-4867-9918-B5F91B6126F5}"/>
    <dgm:cxn modelId="{33AECE66-5BBC-4A29-955D-4542A12510EF}" type="presOf" srcId="{BB13D440-0539-4687-8F8C-14CA848F6052}" destId="{F03CE0C4-EC0F-4445-A107-3AB7BCD4B34C}" srcOrd="0" destOrd="0" presId="urn:microsoft.com/office/officeart/2005/8/layout/list1"/>
    <dgm:cxn modelId="{5FE2D253-E7BA-46A8-BD51-63D79810C01C}" type="presOf" srcId="{AE843837-2F8B-426E-90AD-EFBB53A2ADAD}" destId="{23AC8E09-162F-4755-AA55-FD155C8229D2}" srcOrd="0" destOrd="0" presId="urn:microsoft.com/office/officeart/2005/8/layout/list1"/>
    <dgm:cxn modelId="{142644D5-CA2A-46B1-AB3D-F8D35DE1F2D9}" type="presOf" srcId="{58CB0F8F-C368-4EC4-9F1E-B3E00A40F1FC}" destId="{1FFE18A7-3132-47C7-B842-7725746E0374}" srcOrd="1" destOrd="0" presId="urn:microsoft.com/office/officeart/2005/8/layout/list1"/>
    <dgm:cxn modelId="{B8227862-9509-42EA-9A9D-CE83C5084074}" srcId="{BB13D440-0539-4687-8F8C-14CA848F6052}" destId="{AE843837-2F8B-426E-90AD-EFBB53A2ADAD}" srcOrd="1" destOrd="0" parTransId="{FA0D82DF-BBEE-43AE-B87B-1DCE060EC28F}" sibTransId="{9A6059E1-5676-4BA3-8F84-B28A179C0E99}"/>
    <dgm:cxn modelId="{52F0BA11-073D-4566-90C1-0119618CC70D}" type="presOf" srcId="{5D5D69D3-F127-41B4-B8EE-83761F08A312}" destId="{D65BDE7E-5C4E-4531-AA8C-E24DD94086C8}" srcOrd="0" destOrd="0" presId="urn:microsoft.com/office/officeart/2005/8/layout/list1"/>
    <dgm:cxn modelId="{256992FD-D886-4016-968F-E01012157C39}" type="presOf" srcId="{5D5D69D3-F127-41B4-B8EE-83761F08A312}" destId="{87B95024-09A9-4EA3-97F8-D7418D2BAF0C}" srcOrd="1" destOrd="0" presId="urn:microsoft.com/office/officeart/2005/8/layout/list1"/>
    <dgm:cxn modelId="{E3C2AF0C-B319-46D2-9D07-27CD7FD3F627}" type="presParOf" srcId="{F03CE0C4-EC0F-4445-A107-3AB7BCD4B34C}" destId="{0DB7E543-F20C-4B4F-B9C4-B747B042A227}" srcOrd="0" destOrd="0" presId="urn:microsoft.com/office/officeart/2005/8/layout/list1"/>
    <dgm:cxn modelId="{8EF7A965-08AC-4B9C-B139-DE58A494B054}" type="presParOf" srcId="{0DB7E543-F20C-4B4F-B9C4-B747B042A227}" destId="{C4C03EF8-D590-4700-B86B-96887765AC4A}" srcOrd="0" destOrd="0" presId="urn:microsoft.com/office/officeart/2005/8/layout/list1"/>
    <dgm:cxn modelId="{992F0F43-43F4-4035-9954-FBF087CC6C20}" type="presParOf" srcId="{0DB7E543-F20C-4B4F-B9C4-B747B042A227}" destId="{1FFE18A7-3132-47C7-B842-7725746E0374}" srcOrd="1" destOrd="0" presId="urn:microsoft.com/office/officeart/2005/8/layout/list1"/>
    <dgm:cxn modelId="{9545476C-260D-4A8D-B22F-B647DD3271C7}" type="presParOf" srcId="{F03CE0C4-EC0F-4445-A107-3AB7BCD4B34C}" destId="{5B84C936-58FA-45A7-A529-F85A871CA44B}" srcOrd="1" destOrd="0" presId="urn:microsoft.com/office/officeart/2005/8/layout/list1"/>
    <dgm:cxn modelId="{C97CA999-7C6A-4345-BBB4-EF1CE03886C1}" type="presParOf" srcId="{F03CE0C4-EC0F-4445-A107-3AB7BCD4B34C}" destId="{8C031EFB-12DD-48BC-A406-9B3FEF9FC45A}" srcOrd="2" destOrd="0" presId="urn:microsoft.com/office/officeart/2005/8/layout/list1"/>
    <dgm:cxn modelId="{0DB00674-9139-412D-B4E3-349E70B5DC58}" type="presParOf" srcId="{F03CE0C4-EC0F-4445-A107-3AB7BCD4B34C}" destId="{5A77D6AC-B2F2-4154-9227-A66668DE8FA9}" srcOrd="3" destOrd="0" presId="urn:microsoft.com/office/officeart/2005/8/layout/list1"/>
    <dgm:cxn modelId="{9517DE63-D36C-4738-B39A-36B0B02E058A}" type="presParOf" srcId="{F03CE0C4-EC0F-4445-A107-3AB7BCD4B34C}" destId="{FF72789F-CB4C-431B-A65D-C8DBF4B848A3}" srcOrd="4" destOrd="0" presId="urn:microsoft.com/office/officeart/2005/8/layout/list1"/>
    <dgm:cxn modelId="{B85EC9FA-7BBA-4683-9EC0-BDEE2AF0F05A}" type="presParOf" srcId="{FF72789F-CB4C-431B-A65D-C8DBF4B848A3}" destId="{23AC8E09-162F-4755-AA55-FD155C8229D2}" srcOrd="0" destOrd="0" presId="urn:microsoft.com/office/officeart/2005/8/layout/list1"/>
    <dgm:cxn modelId="{5F722716-8C33-4622-A077-E39B15D58940}" type="presParOf" srcId="{FF72789F-CB4C-431B-A65D-C8DBF4B848A3}" destId="{34A37C9D-2E04-4786-B663-BF61CFADC3A6}" srcOrd="1" destOrd="0" presId="urn:microsoft.com/office/officeart/2005/8/layout/list1"/>
    <dgm:cxn modelId="{6D72BD72-A3E3-4854-AEFE-3C3BBAF98E45}" type="presParOf" srcId="{F03CE0C4-EC0F-4445-A107-3AB7BCD4B34C}" destId="{8CB23240-B73F-44EB-8EEA-FD7BA74941D5}" srcOrd="5" destOrd="0" presId="urn:microsoft.com/office/officeart/2005/8/layout/list1"/>
    <dgm:cxn modelId="{6503989A-C7FF-4B0A-B6B8-BBB17C90BCD0}" type="presParOf" srcId="{F03CE0C4-EC0F-4445-A107-3AB7BCD4B34C}" destId="{0C1CAB90-F28F-49A1-B768-4926B28A3FB7}" srcOrd="6" destOrd="0" presId="urn:microsoft.com/office/officeart/2005/8/layout/list1"/>
    <dgm:cxn modelId="{9F803F60-1851-4F7B-B512-F3792DF55F52}" type="presParOf" srcId="{F03CE0C4-EC0F-4445-A107-3AB7BCD4B34C}" destId="{632D3F15-3D59-490E-B759-BBE2B7DF910C}" srcOrd="7" destOrd="0" presId="urn:microsoft.com/office/officeart/2005/8/layout/list1"/>
    <dgm:cxn modelId="{C1D19C63-6B47-427B-B34A-920D536D6EE3}" type="presParOf" srcId="{F03CE0C4-EC0F-4445-A107-3AB7BCD4B34C}" destId="{9AA36EAE-4835-4BE8-BEF9-7727BC494B0D}" srcOrd="8" destOrd="0" presId="urn:microsoft.com/office/officeart/2005/8/layout/list1"/>
    <dgm:cxn modelId="{D8C65BA3-66F1-428E-9300-B438329F0A6A}" type="presParOf" srcId="{9AA36EAE-4835-4BE8-BEF9-7727BC494B0D}" destId="{D65BDE7E-5C4E-4531-AA8C-E24DD94086C8}" srcOrd="0" destOrd="0" presId="urn:microsoft.com/office/officeart/2005/8/layout/list1"/>
    <dgm:cxn modelId="{A0B8E5BD-2CB6-499E-88F1-60D0BF5A722F}" type="presParOf" srcId="{9AA36EAE-4835-4BE8-BEF9-7727BC494B0D}" destId="{87B95024-09A9-4EA3-97F8-D7418D2BAF0C}" srcOrd="1" destOrd="0" presId="urn:microsoft.com/office/officeart/2005/8/layout/list1"/>
    <dgm:cxn modelId="{8F4510FD-909D-4782-984D-830A01AC4060}" type="presParOf" srcId="{F03CE0C4-EC0F-4445-A107-3AB7BCD4B34C}" destId="{A4A800D8-748C-494D-9701-B24E17751EF8}" srcOrd="9" destOrd="0" presId="urn:microsoft.com/office/officeart/2005/8/layout/list1"/>
    <dgm:cxn modelId="{5975D3B7-CC62-46A6-9F89-35E74D7F2443}" type="presParOf" srcId="{F03CE0C4-EC0F-4445-A107-3AB7BCD4B34C}" destId="{73BBB3A8-077D-4C00-96F6-03ADB369584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995B74-9C66-40DB-A9B0-C2D3FCB06A4C}" type="doc">
      <dgm:prSet loTypeId="urn:microsoft.com/office/officeart/2008/layout/VerticalCurvedLis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64A617B-96B7-4963-90E3-BD2E4B58D495}">
      <dgm:prSet phldrT="[Текст]" custT="1"/>
      <dgm:spPr/>
      <dgm:t>
        <a:bodyPr/>
        <a:lstStyle/>
        <a:p>
          <a:r>
            <a:rPr lang="ru-RU" sz="2200" b="1" dirty="0" err="1" smtClean="0"/>
            <a:t>Інформаційні</a:t>
          </a:r>
          <a:r>
            <a:rPr lang="ru-RU" sz="2200" b="1" dirty="0" smtClean="0"/>
            <a:t> </a:t>
          </a:r>
          <a:r>
            <a:rPr lang="ru-RU" sz="2200" b="1" dirty="0" err="1" smtClean="0"/>
            <a:t>технології</a:t>
          </a:r>
          <a:r>
            <a:rPr lang="ru-RU" sz="2200" b="1" dirty="0" smtClean="0"/>
            <a:t> в </a:t>
          </a:r>
          <a:r>
            <a:rPr lang="ru-RU" sz="2200" b="1" dirty="0" err="1" smtClean="0"/>
            <a:t>суспільстві</a:t>
          </a:r>
          <a:endParaRPr lang="ru-RU" sz="2200" dirty="0"/>
        </a:p>
      </dgm:t>
    </dgm:pt>
    <dgm:pt modelId="{3A110CB6-2E50-43A2-9AF0-210B0E400A19}" type="parTrans" cxnId="{80642A2A-3DCE-4CEC-97DF-03214752F6DF}">
      <dgm:prSet/>
      <dgm:spPr/>
      <dgm:t>
        <a:bodyPr/>
        <a:lstStyle/>
        <a:p>
          <a:endParaRPr lang="ru-RU"/>
        </a:p>
      </dgm:t>
    </dgm:pt>
    <dgm:pt modelId="{DC19B244-7DE3-4C9F-AEA9-C1A202AEFD7B}" type="sibTrans" cxnId="{80642A2A-3DCE-4CEC-97DF-03214752F6DF}">
      <dgm:prSet/>
      <dgm:spPr/>
      <dgm:t>
        <a:bodyPr/>
        <a:lstStyle/>
        <a:p>
          <a:endParaRPr lang="ru-RU"/>
        </a:p>
      </dgm:t>
    </dgm:pt>
    <dgm:pt modelId="{7491B995-3ED4-4E7D-9FDD-6FF3DB61BD3D}">
      <dgm:prSet phldrT="[Текст]"/>
      <dgm:spPr/>
      <dgm:t>
        <a:bodyPr/>
        <a:lstStyle/>
        <a:p>
          <a:r>
            <a:rPr lang="ru-RU" b="1" dirty="0" err="1" smtClean="0"/>
            <a:t>Моделі</a:t>
          </a:r>
          <a:r>
            <a:rPr lang="ru-RU" b="1" dirty="0" smtClean="0"/>
            <a:t> і </a:t>
          </a:r>
          <a:r>
            <a:rPr lang="ru-RU" b="1" dirty="0" err="1" smtClean="0"/>
            <a:t>моделювання</a:t>
          </a:r>
          <a:r>
            <a:rPr lang="ru-RU" b="1" dirty="0" smtClean="0"/>
            <a:t>. </a:t>
          </a:r>
          <a:r>
            <a:rPr lang="ru-RU" b="1" dirty="0" err="1" smtClean="0"/>
            <a:t>Аналіз</a:t>
          </a:r>
          <a:r>
            <a:rPr lang="ru-RU" b="1" dirty="0" smtClean="0"/>
            <a:t> та </a:t>
          </a:r>
          <a:r>
            <a:rPr lang="ru-RU" b="1" dirty="0" err="1" smtClean="0"/>
            <a:t>візуалізація</a:t>
          </a:r>
          <a:r>
            <a:rPr lang="ru-RU" b="1" dirty="0" smtClean="0"/>
            <a:t> </a:t>
          </a:r>
          <a:r>
            <a:rPr lang="ru-RU" b="1" dirty="0" err="1" smtClean="0"/>
            <a:t>даних</a:t>
          </a:r>
          <a:endParaRPr lang="ru-RU" dirty="0"/>
        </a:p>
      </dgm:t>
    </dgm:pt>
    <dgm:pt modelId="{1B63C7C7-4D41-409A-977C-39150567F5D3}" type="parTrans" cxnId="{0B4FB33A-D6CA-48D7-A838-90693DCF7739}">
      <dgm:prSet/>
      <dgm:spPr/>
      <dgm:t>
        <a:bodyPr/>
        <a:lstStyle/>
        <a:p>
          <a:endParaRPr lang="ru-RU"/>
        </a:p>
      </dgm:t>
    </dgm:pt>
    <dgm:pt modelId="{77A442D0-6D2A-40ED-84AB-EBB8F55E07FF}" type="sibTrans" cxnId="{0B4FB33A-D6CA-48D7-A838-90693DCF7739}">
      <dgm:prSet/>
      <dgm:spPr/>
      <dgm:t>
        <a:bodyPr/>
        <a:lstStyle/>
        <a:p>
          <a:endParaRPr lang="ru-RU"/>
        </a:p>
      </dgm:t>
    </dgm:pt>
    <dgm:pt modelId="{E927A4C6-3575-4570-93F7-5B42BB3B597A}">
      <dgm:prSet phldrT="[Текст]" custT="1"/>
      <dgm:spPr/>
      <dgm:t>
        <a:bodyPr/>
        <a:lstStyle/>
        <a:p>
          <a:r>
            <a:rPr lang="ru-RU" sz="2200" b="1" dirty="0" err="1" smtClean="0"/>
            <a:t>Системи</a:t>
          </a:r>
          <a:r>
            <a:rPr lang="ru-RU" sz="2200" b="1" dirty="0" smtClean="0"/>
            <a:t> </a:t>
          </a:r>
          <a:r>
            <a:rPr lang="ru-RU" sz="2200" b="1" dirty="0" err="1" smtClean="0"/>
            <a:t>керування</a:t>
          </a:r>
          <a:r>
            <a:rPr lang="ru-RU" sz="2200" b="1" dirty="0" smtClean="0"/>
            <a:t> базами </a:t>
          </a:r>
          <a:r>
            <a:rPr lang="ru-RU" sz="2200" b="1" dirty="0" err="1" smtClean="0"/>
            <a:t>даних</a:t>
          </a:r>
          <a:endParaRPr lang="ru-RU" sz="2200" dirty="0"/>
        </a:p>
      </dgm:t>
    </dgm:pt>
    <dgm:pt modelId="{64D0B6DD-B041-4342-997E-B7F5A8A0AC00}" type="parTrans" cxnId="{6B5ABFEC-8803-41C4-BFC5-C0A658067052}">
      <dgm:prSet/>
      <dgm:spPr/>
      <dgm:t>
        <a:bodyPr/>
        <a:lstStyle/>
        <a:p>
          <a:endParaRPr lang="ru-RU"/>
        </a:p>
      </dgm:t>
    </dgm:pt>
    <dgm:pt modelId="{0DE48A0B-095A-4E6E-9E92-B2DB4270019E}" type="sibTrans" cxnId="{6B5ABFEC-8803-41C4-BFC5-C0A658067052}">
      <dgm:prSet/>
      <dgm:spPr/>
      <dgm:t>
        <a:bodyPr/>
        <a:lstStyle/>
        <a:p>
          <a:endParaRPr lang="ru-RU"/>
        </a:p>
      </dgm:t>
    </dgm:pt>
    <dgm:pt modelId="{0E1B7704-4376-4D5D-9F71-A5407C8AB93F}">
      <dgm:prSet/>
      <dgm:spPr/>
      <dgm:t>
        <a:bodyPr/>
        <a:lstStyle/>
        <a:p>
          <a:r>
            <a:rPr lang="ru-RU" b="1" smtClean="0"/>
            <a:t>Мультимедійні та гіпертекстові документи</a:t>
          </a:r>
          <a:endParaRPr lang="ru-RU"/>
        </a:p>
      </dgm:t>
    </dgm:pt>
    <dgm:pt modelId="{F79CD921-11EA-40BD-A981-26F914D1DC6E}" type="parTrans" cxnId="{E023C7FC-F885-4259-A8CC-B11CD8E6E226}">
      <dgm:prSet/>
      <dgm:spPr/>
      <dgm:t>
        <a:bodyPr/>
        <a:lstStyle/>
        <a:p>
          <a:endParaRPr lang="ru-RU"/>
        </a:p>
      </dgm:t>
    </dgm:pt>
    <dgm:pt modelId="{1DBFA9B7-E717-42E4-AD78-CA88082900D3}" type="sibTrans" cxnId="{E023C7FC-F885-4259-A8CC-B11CD8E6E226}">
      <dgm:prSet/>
      <dgm:spPr/>
      <dgm:t>
        <a:bodyPr/>
        <a:lstStyle/>
        <a:p>
          <a:endParaRPr lang="ru-RU"/>
        </a:p>
      </dgm:t>
    </dgm:pt>
    <dgm:pt modelId="{DBF1CD16-42DB-4E89-BFE4-63F6FE018513}" type="pres">
      <dgm:prSet presAssocID="{2C995B74-9C66-40DB-A9B0-C2D3FCB06A4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91842EA-2629-470F-90BD-73C95D13BA14}" type="pres">
      <dgm:prSet presAssocID="{2C995B74-9C66-40DB-A9B0-C2D3FCB06A4C}" presName="Name1" presStyleCnt="0"/>
      <dgm:spPr/>
    </dgm:pt>
    <dgm:pt modelId="{9D3497A2-6678-421B-BD6D-F33719116E4C}" type="pres">
      <dgm:prSet presAssocID="{2C995B74-9C66-40DB-A9B0-C2D3FCB06A4C}" presName="cycle" presStyleCnt="0"/>
      <dgm:spPr/>
    </dgm:pt>
    <dgm:pt modelId="{19EEA363-7AD9-4EDE-8BB1-66416DD9D8AE}" type="pres">
      <dgm:prSet presAssocID="{2C995B74-9C66-40DB-A9B0-C2D3FCB06A4C}" presName="srcNode" presStyleLbl="node1" presStyleIdx="0" presStyleCnt="4"/>
      <dgm:spPr/>
    </dgm:pt>
    <dgm:pt modelId="{C021B00B-3855-4039-BA45-098889984BC4}" type="pres">
      <dgm:prSet presAssocID="{2C995B74-9C66-40DB-A9B0-C2D3FCB06A4C}" presName="conn" presStyleLbl="parChTrans1D2" presStyleIdx="0" presStyleCnt="1"/>
      <dgm:spPr/>
      <dgm:t>
        <a:bodyPr/>
        <a:lstStyle/>
        <a:p>
          <a:endParaRPr lang="ru-RU"/>
        </a:p>
      </dgm:t>
    </dgm:pt>
    <dgm:pt modelId="{EF6FF3BE-A1C8-41C9-9F2F-1FEB7011CD13}" type="pres">
      <dgm:prSet presAssocID="{2C995B74-9C66-40DB-A9B0-C2D3FCB06A4C}" presName="extraNode" presStyleLbl="node1" presStyleIdx="0" presStyleCnt="4"/>
      <dgm:spPr/>
    </dgm:pt>
    <dgm:pt modelId="{5AD0932E-9622-4768-9496-4211741EFDFE}" type="pres">
      <dgm:prSet presAssocID="{2C995B74-9C66-40DB-A9B0-C2D3FCB06A4C}" presName="dstNode" presStyleLbl="node1" presStyleIdx="0" presStyleCnt="4"/>
      <dgm:spPr/>
    </dgm:pt>
    <dgm:pt modelId="{767380D8-BEAC-45CF-ABF9-9E8DEA186B45}" type="pres">
      <dgm:prSet presAssocID="{464A617B-96B7-4963-90E3-BD2E4B58D495}" presName="text_1" presStyleLbl="node1" presStyleIdx="0" presStyleCnt="4" custScaleX="91073" custScaleY="93407" custLinFactNeighborX="-1295" custLinFactNeighborY="3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17519-5D82-4B48-A0C9-A33448CCF960}" type="pres">
      <dgm:prSet presAssocID="{464A617B-96B7-4963-90E3-BD2E4B58D495}" presName="accent_1" presStyleCnt="0"/>
      <dgm:spPr/>
    </dgm:pt>
    <dgm:pt modelId="{C4267029-2049-41F9-8C86-AB2ECD2E3375}" type="pres">
      <dgm:prSet presAssocID="{464A617B-96B7-4963-90E3-BD2E4B58D495}" presName="accentRepeatNode" presStyleLbl="solidFgAcc1" presStyleIdx="0" presStyleCnt="4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D60499AF-4B44-42F7-9AF5-64AE4AF608C5}" type="pres">
      <dgm:prSet presAssocID="{7491B995-3ED4-4E7D-9FDD-6FF3DB61BD3D}" presName="text_2" presStyleLbl="node1" presStyleIdx="1" presStyleCnt="4" custScaleX="90905" custScaleY="93404" custLinFactNeighborX="-1282" custLinFactNeighborY="3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67FA1F-46E7-441F-AE38-063878CD13A2}" type="pres">
      <dgm:prSet presAssocID="{7491B995-3ED4-4E7D-9FDD-6FF3DB61BD3D}" presName="accent_2" presStyleCnt="0"/>
      <dgm:spPr/>
    </dgm:pt>
    <dgm:pt modelId="{2F2E34F2-C0F5-4F34-A00E-E3BE4EF0A308}" type="pres">
      <dgm:prSet presAssocID="{7491B995-3ED4-4E7D-9FDD-6FF3DB61BD3D}" presName="accentRepeatNode" presStyleLbl="solidFgAcc1" presStyleIdx="1" presStyleCnt="4" custLinFactNeighborX="-405" custLinFactNeighborY="472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33B3191-C536-476E-B621-2BFD178ECC27}" type="pres">
      <dgm:prSet presAssocID="{E927A4C6-3575-4570-93F7-5B42BB3B597A}" presName="text_3" presStyleLbl="node1" presStyleIdx="2" presStyleCnt="4" custScaleX="90009" custScaleY="84081" custLinFactNeighborX="-826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B7B02-2506-449B-959A-1143B1C353D5}" type="pres">
      <dgm:prSet presAssocID="{E927A4C6-3575-4570-93F7-5B42BB3B597A}" presName="accent_3" presStyleCnt="0"/>
      <dgm:spPr/>
    </dgm:pt>
    <dgm:pt modelId="{D3A8304C-9099-46F4-81C6-B3AD6D39C704}" type="pres">
      <dgm:prSet presAssocID="{E927A4C6-3575-4570-93F7-5B42BB3B597A}" presName="accentRepeatNode" presStyleLbl="solidFgAcc1" presStyleIdx="2" presStyleCnt="4"/>
      <dgm:spPr>
        <a:blipFill rotWithShape="0">
          <a:blip xmlns:r="http://schemas.openxmlformats.org/officeDocument/2006/relationships"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28AE2A61-97A2-4BF1-80BC-67C103BC22FE}" type="pres">
      <dgm:prSet presAssocID="{0E1B7704-4376-4D5D-9F71-A5407C8AB93F}" presName="text_4" presStyleLbl="node1" presStyleIdx="3" presStyleCnt="4" custScaleX="89645" custScaleY="101513" custLinFactNeighborX="-2009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DBFAA-5AA9-4671-8F67-D8885E2641F9}" type="pres">
      <dgm:prSet presAssocID="{0E1B7704-4376-4D5D-9F71-A5407C8AB93F}" presName="accent_4" presStyleCnt="0"/>
      <dgm:spPr/>
    </dgm:pt>
    <dgm:pt modelId="{0FD68410-DDEA-4E44-A1C9-D0EE7D8915D9}" type="pres">
      <dgm:prSet presAssocID="{0E1B7704-4376-4D5D-9F71-A5407C8AB93F}" presName="accentRepeatNode" presStyleLbl="solidFgAcc1" presStyleIdx="3" presStyleCnt="4"/>
      <dgm:spPr>
        <a:blipFill rotWithShape="0">
          <a:blip xmlns:r="http://schemas.openxmlformats.org/officeDocument/2006/relationships"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</dgm:ptLst>
  <dgm:cxnLst>
    <dgm:cxn modelId="{7D454D69-AF76-4204-B464-E33344498C89}" type="presOf" srcId="{2C995B74-9C66-40DB-A9B0-C2D3FCB06A4C}" destId="{DBF1CD16-42DB-4E89-BFE4-63F6FE018513}" srcOrd="0" destOrd="0" presId="urn:microsoft.com/office/officeart/2008/layout/VerticalCurvedList"/>
    <dgm:cxn modelId="{B8AFB2B8-8A23-4584-BE6F-97C35B20CB05}" type="presOf" srcId="{E927A4C6-3575-4570-93F7-5B42BB3B597A}" destId="{D33B3191-C536-476E-B621-2BFD178ECC27}" srcOrd="0" destOrd="0" presId="urn:microsoft.com/office/officeart/2008/layout/VerticalCurvedList"/>
    <dgm:cxn modelId="{6B5ABFEC-8803-41C4-BFC5-C0A658067052}" srcId="{2C995B74-9C66-40DB-A9B0-C2D3FCB06A4C}" destId="{E927A4C6-3575-4570-93F7-5B42BB3B597A}" srcOrd="2" destOrd="0" parTransId="{64D0B6DD-B041-4342-997E-B7F5A8A0AC00}" sibTransId="{0DE48A0B-095A-4E6E-9E92-B2DB4270019E}"/>
    <dgm:cxn modelId="{04D5DCE4-5107-4C18-9C53-29FB23470C94}" type="presOf" srcId="{464A617B-96B7-4963-90E3-BD2E4B58D495}" destId="{767380D8-BEAC-45CF-ABF9-9E8DEA186B45}" srcOrd="0" destOrd="0" presId="urn:microsoft.com/office/officeart/2008/layout/VerticalCurvedList"/>
    <dgm:cxn modelId="{E023C7FC-F885-4259-A8CC-B11CD8E6E226}" srcId="{2C995B74-9C66-40DB-A9B0-C2D3FCB06A4C}" destId="{0E1B7704-4376-4D5D-9F71-A5407C8AB93F}" srcOrd="3" destOrd="0" parTransId="{F79CD921-11EA-40BD-A981-26F914D1DC6E}" sibTransId="{1DBFA9B7-E717-42E4-AD78-CA88082900D3}"/>
    <dgm:cxn modelId="{DE1F1BD1-7D90-46EA-A7A6-686D4397738C}" type="presOf" srcId="{DC19B244-7DE3-4C9F-AEA9-C1A202AEFD7B}" destId="{C021B00B-3855-4039-BA45-098889984BC4}" srcOrd="0" destOrd="0" presId="urn:microsoft.com/office/officeart/2008/layout/VerticalCurvedList"/>
    <dgm:cxn modelId="{0B4FB33A-D6CA-48D7-A838-90693DCF7739}" srcId="{2C995B74-9C66-40DB-A9B0-C2D3FCB06A4C}" destId="{7491B995-3ED4-4E7D-9FDD-6FF3DB61BD3D}" srcOrd="1" destOrd="0" parTransId="{1B63C7C7-4D41-409A-977C-39150567F5D3}" sibTransId="{77A442D0-6D2A-40ED-84AB-EBB8F55E07FF}"/>
    <dgm:cxn modelId="{3CADCAA9-2384-4168-A18F-4889CC7BB797}" type="presOf" srcId="{7491B995-3ED4-4E7D-9FDD-6FF3DB61BD3D}" destId="{D60499AF-4B44-42F7-9AF5-64AE4AF608C5}" srcOrd="0" destOrd="0" presId="urn:microsoft.com/office/officeart/2008/layout/VerticalCurvedList"/>
    <dgm:cxn modelId="{80642A2A-3DCE-4CEC-97DF-03214752F6DF}" srcId="{2C995B74-9C66-40DB-A9B0-C2D3FCB06A4C}" destId="{464A617B-96B7-4963-90E3-BD2E4B58D495}" srcOrd="0" destOrd="0" parTransId="{3A110CB6-2E50-43A2-9AF0-210B0E400A19}" sibTransId="{DC19B244-7DE3-4C9F-AEA9-C1A202AEFD7B}"/>
    <dgm:cxn modelId="{DFBF874E-5967-435D-BB0C-3C8DD95B672D}" type="presOf" srcId="{0E1B7704-4376-4D5D-9F71-A5407C8AB93F}" destId="{28AE2A61-97A2-4BF1-80BC-67C103BC22FE}" srcOrd="0" destOrd="0" presId="urn:microsoft.com/office/officeart/2008/layout/VerticalCurvedList"/>
    <dgm:cxn modelId="{F3768E17-CDB9-4C63-B81F-978B14D39AD0}" type="presParOf" srcId="{DBF1CD16-42DB-4E89-BFE4-63F6FE018513}" destId="{E91842EA-2629-470F-90BD-73C95D13BA14}" srcOrd="0" destOrd="0" presId="urn:microsoft.com/office/officeart/2008/layout/VerticalCurvedList"/>
    <dgm:cxn modelId="{BF1B66EB-5286-4576-95F5-A808234D8392}" type="presParOf" srcId="{E91842EA-2629-470F-90BD-73C95D13BA14}" destId="{9D3497A2-6678-421B-BD6D-F33719116E4C}" srcOrd="0" destOrd="0" presId="urn:microsoft.com/office/officeart/2008/layout/VerticalCurvedList"/>
    <dgm:cxn modelId="{BFE3EBAC-97CB-4BD3-B649-6CC587845EAA}" type="presParOf" srcId="{9D3497A2-6678-421B-BD6D-F33719116E4C}" destId="{19EEA363-7AD9-4EDE-8BB1-66416DD9D8AE}" srcOrd="0" destOrd="0" presId="urn:microsoft.com/office/officeart/2008/layout/VerticalCurvedList"/>
    <dgm:cxn modelId="{6ED2609F-08C3-493B-97CC-745DE2A33BD8}" type="presParOf" srcId="{9D3497A2-6678-421B-BD6D-F33719116E4C}" destId="{C021B00B-3855-4039-BA45-098889984BC4}" srcOrd="1" destOrd="0" presId="urn:microsoft.com/office/officeart/2008/layout/VerticalCurvedList"/>
    <dgm:cxn modelId="{097B2887-3008-469B-9757-A2A09B9E5B74}" type="presParOf" srcId="{9D3497A2-6678-421B-BD6D-F33719116E4C}" destId="{EF6FF3BE-A1C8-41C9-9F2F-1FEB7011CD13}" srcOrd="2" destOrd="0" presId="urn:microsoft.com/office/officeart/2008/layout/VerticalCurvedList"/>
    <dgm:cxn modelId="{823C87BC-877D-4087-90BD-42320D4819A6}" type="presParOf" srcId="{9D3497A2-6678-421B-BD6D-F33719116E4C}" destId="{5AD0932E-9622-4768-9496-4211741EFDFE}" srcOrd="3" destOrd="0" presId="urn:microsoft.com/office/officeart/2008/layout/VerticalCurvedList"/>
    <dgm:cxn modelId="{05C07D8F-8F68-451F-AEA9-5C36DF46F4FB}" type="presParOf" srcId="{E91842EA-2629-470F-90BD-73C95D13BA14}" destId="{767380D8-BEAC-45CF-ABF9-9E8DEA186B45}" srcOrd="1" destOrd="0" presId="urn:microsoft.com/office/officeart/2008/layout/VerticalCurvedList"/>
    <dgm:cxn modelId="{96E8A74C-3BA9-473E-B23D-2768D55D6DFF}" type="presParOf" srcId="{E91842EA-2629-470F-90BD-73C95D13BA14}" destId="{B0917519-5D82-4B48-A0C9-A33448CCF960}" srcOrd="2" destOrd="0" presId="urn:microsoft.com/office/officeart/2008/layout/VerticalCurvedList"/>
    <dgm:cxn modelId="{99E0F904-C6AF-4CC2-A448-EBC5BF59B911}" type="presParOf" srcId="{B0917519-5D82-4B48-A0C9-A33448CCF960}" destId="{C4267029-2049-41F9-8C86-AB2ECD2E3375}" srcOrd="0" destOrd="0" presId="urn:microsoft.com/office/officeart/2008/layout/VerticalCurvedList"/>
    <dgm:cxn modelId="{98208A46-D587-4DE0-A921-342CC432543F}" type="presParOf" srcId="{E91842EA-2629-470F-90BD-73C95D13BA14}" destId="{D60499AF-4B44-42F7-9AF5-64AE4AF608C5}" srcOrd="3" destOrd="0" presId="urn:microsoft.com/office/officeart/2008/layout/VerticalCurvedList"/>
    <dgm:cxn modelId="{84E3D8BF-00A1-4CA3-8B81-6FFF5A40C37A}" type="presParOf" srcId="{E91842EA-2629-470F-90BD-73C95D13BA14}" destId="{5D67FA1F-46E7-441F-AE38-063878CD13A2}" srcOrd="4" destOrd="0" presId="urn:microsoft.com/office/officeart/2008/layout/VerticalCurvedList"/>
    <dgm:cxn modelId="{5DB4EC69-425C-46A3-98A7-2899A51458C0}" type="presParOf" srcId="{5D67FA1F-46E7-441F-AE38-063878CD13A2}" destId="{2F2E34F2-C0F5-4F34-A00E-E3BE4EF0A308}" srcOrd="0" destOrd="0" presId="urn:microsoft.com/office/officeart/2008/layout/VerticalCurvedList"/>
    <dgm:cxn modelId="{8045C267-0B0F-449F-A9C2-E740E3A9EEF0}" type="presParOf" srcId="{E91842EA-2629-470F-90BD-73C95D13BA14}" destId="{D33B3191-C536-476E-B621-2BFD178ECC27}" srcOrd="5" destOrd="0" presId="urn:microsoft.com/office/officeart/2008/layout/VerticalCurvedList"/>
    <dgm:cxn modelId="{6A415101-7080-435A-B532-C9D8CF4D36D8}" type="presParOf" srcId="{E91842EA-2629-470F-90BD-73C95D13BA14}" destId="{C9EB7B02-2506-449B-959A-1143B1C353D5}" srcOrd="6" destOrd="0" presId="urn:microsoft.com/office/officeart/2008/layout/VerticalCurvedList"/>
    <dgm:cxn modelId="{2B8FEA28-C31F-4408-86C0-47F3A92A86AE}" type="presParOf" srcId="{C9EB7B02-2506-449B-959A-1143B1C353D5}" destId="{D3A8304C-9099-46F4-81C6-B3AD6D39C704}" srcOrd="0" destOrd="0" presId="urn:microsoft.com/office/officeart/2008/layout/VerticalCurvedList"/>
    <dgm:cxn modelId="{31AC976A-141B-40FE-BC42-9E1B918B8C82}" type="presParOf" srcId="{E91842EA-2629-470F-90BD-73C95D13BA14}" destId="{28AE2A61-97A2-4BF1-80BC-67C103BC22FE}" srcOrd="7" destOrd="0" presId="urn:microsoft.com/office/officeart/2008/layout/VerticalCurvedList"/>
    <dgm:cxn modelId="{BB2022AA-3D37-4A50-8B6A-3822990A07A1}" type="presParOf" srcId="{E91842EA-2629-470F-90BD-73C95D13BA14}" destId="{DF9DBFAA-5AA9-4671-8F67-D8885E2641F9}" srcOrd="8" destOrd="0" presId="urn:microsoft.com/office/officeart/2008/layout/VerticalCurvedList"/>
    <dgm:cxn modelId="{3F178D0A-974D-4B61-B371-034BAAACC25F}" type="presParOf" srcId="{DF9DBFAA-5AA9-4671-8F67-D8885E2641F9}" destId="{0FD68410-DDEA-4E44-A1C9-D0EE7D8915D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8A34AB-93DF-4B7A-9B5E-C8F1B9F232D4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18F5EEBB-A4A6-4172-AC77-44E74A191A19}">
      <dgm:prSet phldrT="[Текст]"/>
      <dgm:spPr/>
      <dgm:t>
        <a:bodyPr/>
        <a:lstStyle/>
        <a:p>
          <a:r>
            <a:rPr lang="uk-UA" dirty="0" err="1" smtClean="0"/>
            <a:t>Смарт-технології</a:t>
          </a:r>
          <a:endParaRPr lang="ru-RU" dirty="0"/>
        </a:p>
      </dgm:t>
    </dgm:pt>
    <dgm:pt modelId="{16C110BF-6C73-410D-A33F-7F7502731C4A}" type="parTrans" cxnId="{A6274710-1BAC-458C-8A17-5860A3D100A3}">
      <dgm:prSet/>
      <dgm:spPr/>
      <dgm:t>
        <a:bodyPr/>
        <a:lstStyle/>
        <a:p>
          <a:endParaRPr lang="ru-RU"/>
        </a:p>
      </dgm:t>
    </dgm:pt>
    <dgm:pt modelId="{98051947-6EBA-4E01-8192-9C63938920CF}" type="sibTrans" cxnId="{A6274710-1BAC-458C-8A17-5860A3D100A3}">
      <dgm:prSet/>
      <dgm:spPr/>
      <dgm:t>
        <a:bodyPr/>
        <a:lstStyle/>
        <a:p>
          <a:endParaRPr lang="ru-RU"/>
        </a:p>
      </dgm:t>
    </dgm:pt>
    <dgm:pt modelId="{19FCC095-C2D9-477C-B289-477167240248}">
      <dgm:prSet phldrT="[Текст]"/>
      <dgm:spPr/>
      <dgm:t>
        <a:bodyPr/>
        <a:lstStyle/>
        <a:p>
          <a:r>
            <a:rPr lang="uk-UA" dirty="0" smtClean="0"/>
            <a:t>Штучний інтелект</a:t>
          </a:r>
          <a:endParaRPr lang="ru-RU" dirty="0"/>
        </a:p>
      </dgm:t>
    </dgm:pt>
    <dgm:pt modelId="{083B8615-CD7B-459C-9129-6CDC290D0E4D}" type="parTrans" cxnId="{1B2EB97E-34B8-42E8-A9EA-D17EC3AFB258}">
      <dgm:prSet/>
      <dgm:spPr/>
      <dgm:t>
        <a:bodyPr/>
        <a:lstStyle/>
        <a:p>
          <a:endParaRPr lang="ru-RU"/>
        </a:p>
      </dgm:t>
    </dgm:pt>
    <dgm:pt modelId="{4AE74DCB-F60B-4ED6-986E-2D9D86A80E76}" type="sibTrans" cxnId="{1B2EB97E-34B8-42E8-A9EA-D17EC3AFB258}">
      <dgm:prSet/>
      <dgm:spPr/>
      <dgm:t>
        <a:bodyPr/>
        <a:lstStyle/>
        <a:p>
          <a:endParaRPr lang="ru-RU"/>
        </a:p>
      </dgm:t>
    </dgm:pt>
    <dgm:pt modelId="{141DC6E3-8379-45BF-A6F3-5F7BB23C63DD}">
      <dgm:prSet phldrT="[Текст]"/>
      <dgm:spPr/>
      <dgm:t>
        <a:bodyPr/>
        <a:lstStyle/>
        <a:p>
          <a:r>
            <a:rPr lang="uk-UA" dirty="0" smtClean="0"/>
            <a:t>Інтернет речей</a:t>
          </a:r>
          <a:endParaRPr lang="ru-RU" dirty="0"/>
        </a:p>
      </dgm:t>
    </dgm:pt>
    <dgm:pt modelId="{CE16449D-000E-4CF9-BD48-8992BCE2D689}" type="parTrans" cxnId="{1A3BA0C6-2334-4527-AAA0-73E8B116BA95}">
      <dgm:prSet/>
      <dgm:spPr/>
      <dgm:t>
        <a:bodyPr/>
        <a:lstStyle/>
        <a:p>
          <a:endParaRPr lang="ru-RU"/>
        </a:p>
      </dgm:t>
    </dgm:pt>
    <dgm:pt modelId="{FB854A49-3E56-4E58-BA4C-6EABFA1FA69A}" type="sibTrans" cxnId="{1A3BA0C6-2334-4527-AAA0-73E8B116BA95}">
      <dgm:prSet/>
      <dgm:spPr/>
      <dgm:t>
        <a:bodyPr/>
        <a:lstStyle/>
        <a:p>
          <a:endParaRPr lang="ru-RU"/>
        </a:p>
      </dgm:t>
    </dgm:pt>
    <dgm:pt modelId="{D4622676-1AAC-43AE-9419-9F2DC1093D34}" type="pres">
      <dgm:prSet presAssocID="{018A34AB-93DF-4B7A-9B5E-C8F1B9F232D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06574DA-D9EC-48B0-965E-700865B5C9FF}" type="pres">
      <dgm:prSet presAssocID="{018A34AB-93DF-4B7A-9B5E-C8F1B9F232D4}" presName="Name1" presStyleCnt="0"/>
      <dgm:spPr/>
    </dgm:pt>
    <dgm:pt modelId="{325F2516-C098-425D-97B1-F3DDAFA8754F}" type="pres">
      <dgm:prSet presAssocID="{018A34AB-93DF-4B7A-9B5E-C8F1B9F232D4}" presName="cycle" presStyleCnt="0"/>
      <dgm:spPr/>
    </dgm:pt>
    <dgm:pt modelId="{C0920E33-FD2E-42E1-A7C3-095D61F55BFF}" type="pres">
      <dgm:prSet presAssocID="{018A34AB-93DF-4B7A-9B5E-C8F1B9F232D4}" presName="srcNode" presStyleLbl="node1" presStyleIdx="0" presStyleCnt="3"/>
      <dgm:spPr/>
    </dgm:pt>
    <dgm:pt modelId="{9A341CA1-23D3-4C07-BDB1-1409D63D6A11}" type="pres">
      <dgm:prSet presAssocID="{018A34AB-93DF-4B7A-9B5E-C8F1B9F232D4}" presName="conn" presStyleLbl="parChTrans1D2" presStyleIdx="0" presStyleCnt="1"/>
      <dgm:spPr/>
      <dgm:t>
        <a:bodyPr/>
        <a:lstStyle/>
        <a:p>
          <a:endParaRPr lang="ru-RU"/>
        </a:p>
      </dgm:t>
    </dgm:pt>
    <dgm:pt modelId="{64ADD35D-34D3-4A3B-9D08-9B4CDE6DBAF2}" type="pres">
      <dgm:prSet presAssocID="{018A34AB-93DF-4B7A-9B5E-C8F1B9F232D4}" presName="extraNode" presStyleLbl="node1" presStyleIdx="0" presStyleCnt="3"/>
      <dgm:spPr/>
    </dgm:pt>
    <dgm:pt modelId="{45C6FEB3-DCF0-4944-A936-00F23F19922A}" type="pres">
      <dgm:prSet presAssocID="{018A34AB-93DF-4B7A-9B5E-C8F1B9F232D4}" presName="dstNode" presStyleLbl="node1" presStyleIdx="0" presStyleCnt="3"/>
      <dgm:spPr/>
    </dgm:pt>
    <dgm:pt modelId="{7E82EE37-0790-439C-9BDB-CE83386B4A2B}" type="pres">
      <dgm:prSet presAssocID="{18F5EEBB-A4A6-4172-AC77-44E74A191A1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05960-C840-4AEE-A3DA-A4F0D6C30C5B}" type="pres">
      <dgm:prSet presAssocID="{18F5EEBB-A4A6-4172-AC77-44E74A191A19}" presName="accent_1" presStyleCnt="0"/>
      <dgm:spPr/>
    </dgm:pt>
    <dgm:pt modelId="{0C617C9C-DA55-45DE-96FC-C687CB5AF8F9}" type="pres">
      <dgm:prSet presAssocID="{18F5EEBB-A4A6-4172-AC77-44E74A191A19}" presName="accentRepeatNode" presStyleLbl="solidFgAcc1" presStyleIdx="0" presStyleCnt="3"/>
      <dgm:spPr>
        <a:blipFill rotWithShape="0">
          <a:blip xmlns:r="http://schemas.openxmlformats.org/officeDocument/2006/relationships" r:embed="rId1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a:blipFill>
      </dgm:spPr>
    </dgm:pt>
    <dgm:pt modelId="{C545CD4A-0B1F-4242-A948-03C0C2BFD335}" type="pres">
      <dgm:prSet presAssocID="{19FCC095-C2D9-477C-B289-47716724024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E88DD-8B88-4AE7-89A3-85BAC99DD3C8}" type="pres">
      <dgm:prSet presAssocID="{19FCC095-C2D9-477C-B289-477167240248}" presName="accent_2" presStyleCnt="0"/>
      <dgm:spPr/>
    </dgm:pt>
    <dgm:pt modelId="{B32CE1A6-1D9C-4E23-91D7-83382FB2107A}" type="pres">
      <dgm:prSet presAssocID="{19FCC095-C2D9-477C-B289-477167240248}" presName="accentRepeatNode" presStyleLbl="solidFgAcc1" presStyleIdx="1" presStyleCnt="3"/>
      <dgm:spPr>
        <a:blipFill rotWithShape="0">
          <a:blip xmlns:r="http://schemas.openxmlformats.org/officeDocument/2006/relationships"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A948EA75-56FB-4349-A90E-F36065BCC0ED}" type="pres">
      <dgm:prSet presAssocID="{141DC6E3-8379-45BF-A6F3-5F7BB23C63D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E89EE-F79C-4D00-800C-E03EACBA285B}" type="pres">
      <dgm:prSet presAssocID="{141DC6E3-8379-45BF-A6F3-5F7BB23C63DD}" presName="accent_3" presStyleCnt="0"/>
      <dgm:spPr/>
    </dgm:pt>
    <dgm:pt modelId="{F4A317C9-28A3-4AC5-8895-D82FA052AB10}" type="pres">
      <dgm:prSet presAssocID="{141DC6E3-8379-45BF-A6F3-5F7BB23C63DD}" presName="accentRepeatNode" presStyleLbl="solidFgAcc1" presStyleIdx="2" presStyleCnt="3"/>
      <dgm:spPr>
        <a:blipFill rotWithShape="0">
          <a:blip xmlns:r="http://schemas.openxmlformats.org/officeDocument/2006/relationships"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</dgm:ptLst>
  <dgm:cxnLst>
    <dgm:cxn modelId="{D1FC6385-17EC-4DCC-BF52-69CF859ED6A4}" type="presOf" srcId="{19FCC095-C2D9-477C-B289-477167240248}" destId="{C545CD4A-0B1F-4242-A948-03C0C2BFD335}" srcOrd="0" destOrd="0" presId="urn:microsoft.com/office/officeart/2008/layout/VerticalCurvedList"/>
    <dgm:cxn modelId="{A1073EC9-CC78-416D-B40A-E505905342E3}" type="presOf" srcId="{98051947-6EBA-4E01-8192-9C63938920CF}" destId="{9A341CA1-23D3-4C07-BDB1-1409D63D6A11}" srcOrd="0" destOrd="0" presId="urn:microsoft.com/office/officeart/2008/layout/VerticalCurvedList"/>
    <dgm:cxn modelId="{38741100-C810-4577-AB96-1DA3E77DD244}" type="presOf" srcId="{018A34AB-93DF-4B7A-9B5E-C8F1B9F232D4}" destId="{D4622676-1AAC-43AE-9419-9F2DC1093D34}" srcOrd="0" destOrd="0" presId="urn:microsoft.com/office/officeart/2008/layout/VerticalCurvedList"/>
    <dgm:cxn modelId="{1B2EB97E-34B8-42E8-A9EA-D17EC3AFB258}" srcId="{018A34AB-93DF-4B7A-9B5E-C8F1B9F232D4}" destId="{19FCC095-C2D9-477C-B289-477167240248}" srcOrd="1" destOrd="0" parTransId="{083B8615-CD7B-459C-9129-6CDC290D0E4D}" sibTransId="{4AE74DCB-F60B-4ED6-986E-2D9D86A80E76}"/>
    <dgm:cxn modelId="{9B603584-673C-4ADF-B69B-B55FF44A1697}" type="presOf" srcId="{141DC6E3-8379-45BF-A6F3-5F7BB23C63DD}" destId="{A948EA75-56FB-4349-A90E-F36065BCC0ED}" srcOrd="0" destOrd="0" presId="urn:microsoft.com/office/officeart/2008/layout/VerticalCurvedList"/>
    <dgm:cxn modelId="{379554D8-0FAF-4EFE-818F-0DFE47DE5827}" type="presOf" srcId="{18F5EEBB-A4A6-4172-AC77-44E74A191A19}" destId="{7E82EE37-0790-439C-9BDB-CE83386B4A2B}" srcOrd="0" destOrd="0" presId="urn:microsoft.com/office/officeart/2008/layout/VerticalCurvedList"/>
    <dgm:cxn modelId="{1A3BA0C6-2334-4527-AAA0-73E8B116BA95}" srcId="{018A34AB-93DF-4B7A-9B5E-C8F1B9F232D4}" destId="{141DC6E3-8379-45BF-A6F3-5F7BB23C63DD}" srcOrd="2" destOrd="0" parTransId="{CE16449D-000E-4CF9-BD48-8992BCE2D689}" sibTransId="{FB854A49-3E56-4E58-BA4C-6EABFA1FA69A}"/>
    <dgm:cxn modelId="{A6274710-1BAC-458C-8A17-5860A3D100A3}" srcId="{018A34AB-93DF-4B7A-9B5E-C8F1B9F232D4}" destId="{18F5EEBB-A4A6-4172-AC77-44E74A191A19}" srcOrd="0" destOrd="0" parTransId="{16C110BF-6C73-410D-A33F-7F7502731C4A}" sibTransId="{98051947-6EBA-4E01-8192-9C63938920CF}"/>
    <dgm:cxn modelId="{A7762FF8-CAD0-4179-B025-20F7C5AB375D}" type="presParOf" srcId="{D4622676-1AAC-43AE-9419-9F2DC1093D34}" destId="{606574DA-D9EC-48B0-965E-700865B5C9FF}" srcOrd="0" destOrd="0" presId="urn:microsoft.com/office/officeart/2008/layout/VerticalCurvedList"/>
    <dgm:cxn modelId="{44EE4AB3-1D7F-4C94-9184-51CAC57E20DC}" type="presParOf" srcId="{606574DA-D9EC-48B0-965E-700865B5C9FF}" destId="{325F2516-C098-425D-97B1-F3DDAFA8754F}" srcOrd="0" destOrd="0" presId="urn:microsoft.com/office/officeart/2008/layout/VerticalCurvedList"/>
    <dgm:cxn modelId="{EF798FE8-7ED5-47BC-AA19-A14684A30D70}" type="presParOf" srcId="{325F2516-C098-425D-97B1-F3DDAFA8754F}" destId="{C0920E33-FD2E-42E1-A7C3-095D61F55BFF}" srcOrd="0" destOrd="0" presId="urn:microsoft.com/office/officeart/2008/layout/VerticalCurvedList"/>
    <dgm:cxn modelId="{3EF92F47-0C35-4863-A570-986F39701D31}" type="presParOf" srcId="{325F2516-C098-425D-97B1-F3DDAFA8754F}" destId="{9A341CA1-23D3-4C07-BDB1-1409D63D6A11}" srcOrd="1" destOrd="0" presId="urn:microsoft.com/office/officeart/2008/layout/VerticalCurvedList"/>
    <dgm:cxn modelId="{B88E0C0A-D37C-43A4-AE3D-2E2BDF3E4492}" type="presParOf" srcId="{325F2516-C098-425D-97B1-F3DDAFA8754F}" destId="{64ADD35D-34D3-4A3B-9D08-9B4CDE6DBAF2}" srcOrd="2" destOrd="0" presId="urn:microsoft.com/office/officeart/2008/layout/VerticalCurvedList"/>
    <dgm:cxn modelId="{FF0DCF03-977D-4064-9261-7E7AE6DF1EF3}" type="presParOf" srcId="{325F2516-C098-425D-97B1-F3DDAFA8754F}" destId="{45C6FEB3-DCF0-4944-A936-00F23F19922A}" srcOrd="3" destOrd="0" presId="urn:microsoft.com/office/officeart/2008/layout/VerticalCurvedList"/>
    <dgm:cxn modelId="{4B348D64-8B6F-420E-AE7C-2562A3392831}" type="presParOf" srcId="{606574DA-D9EC-48B0-965E-700865B5C9FF}" destId="{7E82EE37-0790-439C-9BDB-CE83386B4A2B}" srcOrd="1" destOrd="0" presId="urn:microsoft.com/office/officeart/2008/layout/VerticalCurvedList"/>
    <dgm:cxn modelId="{AD97069F-7422-4DC2-A2BB-83D53D4777DF}" type="presParOf" srcId="{606574DA-D9EC-48B0-965E-700865B5C9FF}" destId="{7FB05960-C840-4AEE-A3DA-A4F0D6C30C5B}" srcOrd="2" destOrd="0" presId="urn:microsoft.com/office/officeart/2008/layout/VerticalCurvedList"/>
    <dgm:cxn modelId="{49E237AF-FBC0-44EF-A676-89C3F4E3F85F}" type="presParOf" srcId="{7FB05960-C840-4AEE-A3DA-A4F0D6C30C5B}" destId="{0C617C9C-DA55-45DE-96FC-C687CB5AF8F9}" srcOrd="0" destOrd="0" presId="urn:microsoft.com/office/officeart/2008/layout/VerticalCurvedList"/>
    <dgm:cxn modelId="{EA3BD478-B26C-4AC7-B15E-621BAE4FBD96}" type="presParOf" srcId="{606574DA-D9EC-48B0-965E-700865B5C9FF}" destId="{C545CD4A-0B1F-4242-A948-03C0C2BFD335}" srcOrd="3" destOrd="0" presId="urn:microsoft.com/office/officeart/2008/layout/VerticalCurvedList"/>
    <dgm:cxn modelId="{62E1516C-188D-4066-9A23-4A896E8329DD}" type="presParOf" srcId="{606574DA-D9EC-48B0-965E-700865B5C9FF}" destId="{89CE88DD-8B88-4AE7-89A3-85BAC99DD3C8}" srcOrd="4" destOrd="0" presId="urn:microsoft.com/office/officeart/2008/layout/VerticalCurvedList"/>
    <dgm:cxn modelId="{6620293D-8FFE-4809-AE85-30B112E177E8}" type="presParOf" srcId="{89CE88DD-8B88-4AE7-89A3-85BAC99DD3C8}" destId="{B32CE1A6-1D9C-4E23-91D7-83382FB2107A}" srcOrd="0" destOrd="0" presId="urn:microsoft.com/office/officeart/2008/layout/VerticalCurvedList"/>
    <dgm:cxn modelId="{E03F6E34-AD7C-4AA9-AB21-E9DFAA40FE98}" type="presParOf" srcId="{606574DA-D9EC-48B0-965E-700865B5C9FF}" destId="{A948EA75-56FB-4349-A90E-F36065BCC0ED}" srcOrd="5" destOrd="0" presId="urn:microsoft.com/office/officeart/2008/layout/VerticalCurvedList"/>
    <dgm:cxn modelId="{0646EF92-D3B8-4A85-ADC0-31F2B01DE0C2}" type="presParOf" srcId="{606574DA-D9EC-48B0-965E-700865B5C9FF}" destId="{9FAE89EE-F79C-4D00-800C-E03EACBA285B}" srcOrd="6" destOrd="0" presId="urn:microsoft.com/office/officeart/2008/layout/VerticalCurvedList"/>
    <dgm:cxn modelId="{7678B647-6F07-4469-8D20-56684580F03D}" type="presParOf" srcId="{9FAE89EE-F79C-4D00-800C-E03EACBA285B}" destId="{F4A317C9-28A3-4AC5-8895-D82FA052AB1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13D440-0539-4687-8F8C-14CA848F6052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58CB0F8F-C368-4EC4-9F1E-B3E00A40F1FC}">
      <dgm:prSet phldrT="[Текст]"/>
      <dgm:spPr/>
      <dgm:t>
        <a:bodyPr/>
        <a:lstStyle/>
        <a:p>
          <a:r>
            <a:rPr lang="uk-UA" dirty="0" smtClean="0"/>
            <a:t> комп’ютерне моделювання</a:t>
          </a:r>
          <a:endParaRPr lang="ru-RU" dirty="0"/>
        </a:p>
      </dgm:t>
    </dgm:pt>
    <dgm:pt modelId="{4581EF74-08A8-4772-BC56-A7F9C1CA3C95}" type="parTrans" cxnId="{1D1FFD10-F16E-4542-921E-C3CE0969E7DD}">
      <dgm:prSet/>
      <dgm:spPr/>
      <dgm:t>
        <a:bodyPr/>
        <a:lstStyle/>
        <a:p>
          <a:endParaRPr lang="ru-RU"/>
        </a:p>
      </dgm:t>
    </dgm:pt>
    <dgm:pt modelId="{0A990660-4A4A-493E-BAD6-FC716513539E}" type="sibTrans" cxnId="{1D1FFD10-F16E-4542-921E-C3CE0969E7DD}">
      <dgm:prSet/>
      <dgm:spPr/>
      <dgm:t>
        <a:bodyPr/>
        <a:lstStyle/>
        <a:p>
          <a:endParaRPr lang="ru-RU"/>
        </a:p>
      </dgm:t>
    </dgm:pt>
    <dgm:pt modelId="{AE843837-2F8B-426E-90AD-EFBB53A2ADAD}">
      <dgm:prSet phldrT="[Текст]"/>
      <dgm:spPr/>
      <dgm:t>
        <a:bodyPr/>
        <a:lstStyle/>
        <a:p>
          <a:r>
            <a:rPr lang="uk-UA" dirty="0" smtClean="0"/>
            <a:t>виявлення тенденцій у даних</a:t>
          </a:r>
          <a:endParaRPr lang="ru-RU" dirty="0"/>
        </a:p>
      </dgm:t>
    </dgm:pt>
    <dgm:pt modelId="{FA0D82DF-BBEE-43AE-B87B-1DCE060EC28F}" type="parTrans" cxnId="{B8227862-9509-42EA-9A9D-CE83C5084074}">
      <dgm:prSet/>
      <dgm:spPr/>
      <dgm:t>
        <a:bodyPr/>
        <a:lstStyle/>
        <a:p>
          <a:endParaRPr lang="ru-RU"/>
        </a:p>
      </dgm:t>
    </dgm:pt>
    <dgm:pt modelId="{9A6059E1-5676-4BA3-8F84-B28A179C0E99}" type="sibTrans" cxnId="{B8227862-9509-42EA-9A9D-CE83C5084074}">
      <dgm:prSet/>
      <dgm:spPr/>
      <dgm:t>
        <a:bodyPr/>
        <a:lstStyle/>
        <a:p>
          <a:endParaRPr lang="ru-RU"/>
        </a:p>
      </dgm:t>
    </dgm:pt>
    <dgm:pt modelId="{5D5D69D3-F127-41B4-B8EE-83761F08A312}">
      <dgm:prSet phldrT="[Текст]"/>
      <dgm:spPr/>
      <dgm:t>
        <a:bodyPr/>
        <a:lstStyle/>
        <a:p>
          <a:r>
            <a:rPr lang="uk-UA" dirty="0" smtClean="0"/>
            <a:t>оптимізаційні та розрахункові задачі</a:t>
          </a:r>
          <a:endParaRPr lang="ru-RU" dirty="0"/>
        </a:p>
      </dgm:t>
    </dgm:pt>
    <dgm:pt modelId="{18459E2C-1EF9-48F4-97B7-4D568657DAD4}" type="parTrans" cxnId="{ACE80F67-EE75-477E-911F-DFF818616123}">
      <dgm:prSet/>
      <dgm:spPr/>
      <dgm:t>
        <a:bodyPr/>
        <a:lstStyle/>
        <a:p>
          <a:endParaRPr lang="ru-RU"/>
        </a:p>
      </dgm:t>
    </dgm:pt>
    <dgm:pt modelId="{A463B5A7-3BA7-4867-9918-B5F91B6126F5}" type="sibTrans" cxnId="{ACE80F67-EE75-477E-911F-DFF818616123}">
      <dgm:prSet/>
      <dgm:spPr/>
      <dgm:t>
        <a:bodyPr/>
        <a:lstStyle/>
        <a:p>
          <a:endParaRPr lang="ru-RU"/>
        </a:p>
      </dgm:t>
    </dgm:pt>
    <dgm:pt modelId="{F03CE0C4-EC0F-4445-A107-3AB7BCD4B34C}" type="pres">
      <dgm:prSet presAssocID="{BB13D440-0539-4687-8F8C-14CA848F60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B7E543-F20C-4B4F-B9C4-B747B042A227}" type="pres">
      <dgm:prSet presAssocID="{58CB0F8F-C368-4EC4-9F1E-B3E00A40F1FC}" presName="parentLin" presStyleCnt="0"/>
      <dgm:spPr/>
    </dgm:pt>
    <dgm:pt modelId="{C4C03EF8-D590-4700-B86B-96887765AC4A}" type="pres">
      <dgm:prSet presAssocID="{58CB0F8F-C368-4EC4-9F1E-B3E00A40F1F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FFE18A7-3132-47C7-B842-7725746E0374}" type="pres">
      <dgm:prSet presAssocID="{58CB0F8F-C368-4EC4-9F1E-B3E00A40F1F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4C936-58FA-45A7-A529-F85A871CA44B}" type="pres">
      <dgm:prSet presAssocID="{58CB0F8F-C368-4EC4-9F1E-B3E00A40F1FC}" presName="negativeSpace" presStyleCnt="0"/>
      <dgm:spPr/>
    </dgm:pt>
    <dgm:pt modelId="{8C031EFB-12DD-48BC-A406-9B3FEF9FC45A}" type="pres">
      <dgm:prSet presAssocID="{58CB0F8F-C368-4EC4-9F1E-B3E00A40F1FC}" presName="childText" presStyleLbl="conFgAcc1" presStyleIdx="0" presStyleCnt="3">
        <dgm:presLayoutVars>
          <dgm:bulletEnabled val="1"/>
        </dgm:presLayoutVars>
      </dgm:prSet>
      <dgm:spPr/>
    </dgm:pt>
    <dgm:pt modelId="{5A77D6AC-B2F2-4154-9227-A66668DE8FA9}" type="pres">
      <dgm:prSet presAssocID="{0A990660-4A4A-493E-BAD6-FC716513539E}" presName="spaceBetweenRectangles" presStyleCnt="0"/>
      <dgm:spPr/>
    </dgm:pt>
    <dgm:pt modelId="{FF72789F-CB4C-431B-A65D-C8DBF4B848A3}" type="pres">
      <dgm:prSet presAssocID="{AE843837-2F8B-426E-90AD-EFBB53A2ADAD}" presName="parentLin" presStyleCnt="0"/>
      <dgm:spPr/>
    </dgm:pt>
    <dgm:pt modelId="{23AC8E09-162F-4755-AA55-FD155C8229D2}" type="pres">
      <dgm:prSet presAssocID="{AE843837-2F8B-426E-90AD-EFBB53A2ADA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4A37C9D-2E04-4786-B663-BF61CFADC3A6}" type="pres">
      <dgm:prSet presAssocID="{AE843837-2F8B-426E-90AD-EFBB53A2ADA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23240-B73F-44EB-8EEA-FD7BA74941D5}" type="pres">
      <dgm:prSet presAssocID="{AE843837-2F8B-426E-90AD-EFBB53A2ADAD}" presName="negativeSpace" presStyleCnt="0"/>
      <dgm:spPr/>
    </dgm:pt>
    <dgm:pt modelId="{0C1CAB90-F28F-49A1-B768-4926B28A3FB7}" type="pres">
      <dgm:prSet presAssocID="{AE843837-2F8B-426E-90AD-EFBB53A2ADAD}" presName="childText" presStyleLbl="conFgAcc1" presStyleIdx="1" presStyleCnt="3">
        <dgm:presLayoutVars>
          <dgm:bulletEnabled val="1"/>
        </dgm:presLayoutVars>
      </dgm:prSet>
      <dgm:spPr/>
    </dgm:pt>
    <dgm:pt modelId="{632D3F15-3D59-490E-B759-BBE2B7DF910C}" type="pres">
      <dgm:prSet presAssocID="{9A6059E1-5676-4BA3-8F84-B28A179C0E99}" presName="spaceBetweenRectangles" presStyleCnt="0"/>
      <dgm:spPr/>
    </dgm:pt>
    <dgm:pt modelId="{9AA36EAE-4835-4BE8-BEF9-7727BC494B0D}" type="pres">
      <dgm:prSet presAssocID="{5D5D69D3-F127-41B4-B8EE-83761F08A312}" presName="parentLin" presStyleCnt="0"/>
      <dgm:spPr/>
    </dgm:pt>
    <dgm:pt modelId="{D65BDE7E-5C4E-4531-AA8C-E24DD94086C8}" type="pres">
      <dgm:prSet presAssocID="{5D5D69D3-F127-41B4-B8EE-83761F08A31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7B95024-09A9-4EA3-97F8-D7418D2BAF0C}" type="pres">
      <dgm:prSet presAssocID="{5D5D69D3-F127-41B4-B8EE-83761F08A31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800D8-748C-494D-9701-B24E17751EF8}" type="pres">
      <dgm:prSet presAssocID="{5D5D69D3-F127-41B4-B8EE-83761F08A312}" presName="negativeSpace" presStyleCnt="0"/>
      <dgm:spPr/>
    </dgm:pt>
    <dgm:pt modelId="{73BBB3A8-077D-4C00-96F6-03ADB3695846}" type="pres">
      <dgm:prSet presAssocID="{5D5D69D3-F127-41B4-B8EE-83761F08A31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98AC9D8-F07A-4FA5-AAF4-2B15EBDF679F}" type="presOf" srcId="{AE843837-2F8B-426E-90AD-EFBB53A2ADAD}" destId="{23AC8E09-162F-4755-AA55-FD155C8229D2}" srcOrd="0" destOrd="0" presId="urn:microsoft.com/office/officeart/2005/8/layout/list1"/>
    <dgm:cxn modelId="{1D1FFD10-F16E-4542-921E-C3CE0969E7DD}" srcId="{BB13D440-0539-4687-8F8C-14CA848F6052}" destId="{58CB0F8F-C368-4EC4-9F1E-B3E00A40F1FC}" srcOrd="0" destOrd="0" parTransId="{4581EF74-08A8-4772-BC56-A7F9C1CA3C95}" sibTransId="{0A990660-4A4A-493E-BAD6-FC716513539E}"/>
    <dgm:cxn modelId="{4DC06A72-4D25-4B2A-8C62-B74F9716D0C2}" type="presOf" srcId="{58CB0F8F-C368-4EC4-9F1E-B3E00A40F1FC}" destId="{C4C03EF8-D590-4700-B86B-96887765AC4A}" srcOrd="0" destOrd="0" presId="urn:microsoft.com/office/officeart/2005/8/layout/list1"/>
    <dgm:cxn modelId="{ACE80F67-EE75-477E-911F-DFF818616123}" srcId="{BB13D440-0539-4687-8F8C-14CA848F6052}" destId="{5D5D69D3-F127-41B4-B8EE-83761F08A312}" srcOrd="2" destOrd="0" parTransId="{18459E2C-1EF9-48F4-97B7-4D568657DAD4}" sibTransId="{A463B5A7-3BA7-4867-9918-B5F91B6126F5}"/>
    <dgm:cxn modelId="{C2044CC3-AD4B-433E-B873-19C8D72E6414}" type="presOf" srcId="{AE843837-2F8B-426E-90AD-EFBB53A2ADAD}" destId="{34A37C9D-2E04-4786-B663-BF61CFADC3A6}" srcOrd="1" destOrd="0" presId="urn:microsoft.com/office/officeart/2005/8/layout/list1"/>
    <dgm:cxn modelId="{ED97F8A7-4271-4393-AC4F-23327389BA42}" type="presOf" srcId="{BB13D440-0539-4687-8F8C-14CA848F6052}" destId="{F03CE0C4-EC0F-4445-A107-3AB7BCD4B34C}" srcOrd="0" destOrd="0" presId="urn:microsoft.com/office/officeart/2005/8/layout/list1"/>
    <dgm:cxn modelId="{30533F40-C657-4085-A2C4-8721AC78DBB0}" type="presOf" srcId="{5D5D69D3-F127-41B4-B8EE-83761F08A312}" destId="{87B95024-09A9-4EA3-97F8-D7418D2BAF0C}" srcOrd="1" destOrd="0" presId="urn:microsoft.com/office/officeart/2005/8/layout/list1"/>
    <dgm:cxn modelId="{587F33BE-90B9-406C-821C-6717049AFC46}" type="presOf" srcId="{58CB0F8F-C368-4EC4-9F1E-B3E00A40F1FC}" destId="{1FFE18A7-3132-47C7-B842-7725746E0374}" srcOrd="1" destOrd="0" presId="urn:microsoft.com/office/officeart/2005/8/layout/list1"/>
    <dgm:cxn modelId="{95A7745D-E7B2-4282-9C4A-F7A344173A7E}" type="presOf" srcId="{5D5D69D3-F127-41B4-B8EE-83761F08A312}" destId="{D65BDE7E-5C4E-4531-AA8C-E24DD94086C8}" srcOrd="0" destOrd="0" presId="urn:microsoft.com/office/officeart/2005/8/layout/list1"/>
    <dgm:cxn modelId="{B8227862-9509-42EA-9A9D-CE83C5084074}" srcId="{BB13D440-0539-4687-8F8C-14CA848F6052}" destId="{AE843837-2F8B-426E-90AD-EFBB53A2ADAD}" srcOrd="1" destOrd="0" parTransId="{FA0D82DF-BBEE-43AE-B87B-1DCE060EC28F}" sibTransId="{9A6059E1-5676-4BA3-8F84-B28A179C0E99}"/>
    <dgm:cxn modelId="{59D3694B-C613-4BBB-BF25-845D34A6E1BA}" type="presParOf" srcId="{F03CE0C4-EC0F-4445-A107-3AB7BCD4B34C}" destId="{0DB7E543-F20C-4B4F-B9C4-B747B042A227}" srcOrd="0" destOrd="0" presId="urn:microsoft.com/office/officeart/2005/8/layout/list1"/>
    <dgm:cxn modelId="{28EC868B-9CAA-4796-93D6-A06FD2C9DF87}" type="presParOf" srcId="{0DB7E543-F20C-4B4F-B9C4-B747B042A227}" destId="{C4C03EF8-D590-4700-B86B-96887765AC4A}" srcOrd="0" destOrd="0" presId="urn:microsoft.com/office/officeart/2005/8/layout/list1"/>
    <dgm:cxn modelId="{B7ABECFC-DFE2-477A-9DBA-1CA01C1C8C1B}" type="presParOf" srcId="{0DB7E543-F20C-4B4F-B9C4-B747B042A227}" destId="{1FFE18A7-3132-47C7-B842-7725746E0374}" srcOrd="1" destOrd="0" presId="urn:microsoft.com/office/officeart/2005/8/layout/list1"/>
    <dgm:cxn modelId="{ADD90496-A03F-4064-8350-41D12A68AF80}" type="presParOf" srcId="{F03CE0C4-EC0F-4445-A107-3AB7BCD4B34C}" destId="{5B84C936-58FA-45A7-A529-F85A871CA44B}" srcOrd="1" destOrd="0" presId="urn:microsoft.com/office/officeart/2005/8/layout/list1"/>
    <dgm:cxn modelId="{66468689-E95B-49B0-888E-A7BF1B62172C}" type="presParOf" srcId="{F03CE0C4-EC0F-4445-A107-3AB7BCD4B34C}" destId="{8C031EFB-12DD-48BC-A406-9B3FEF9FC45A}" srcOrd="2" destOrd="0" presId="urn:microsoft.com/office/officeart/2005/8/layout/list1"/>
    <dgm:cxn modelId="{59C59F68-DE19-4B3A-BB75-0FFD58B5DE44}" type="presParOf" srcId="{F03CE0C4-EC0F-4445-A107-3AB7BCD4B34C}" destId="{5A77D6AC-B2F2-4154-9227-A66668DE8FA9}" srcOrd="3" destOrd="0" presId="urn:microsoft.com/office/officeart/2005/8/layout/list1"/>
    <dgm:cxn modelId="{B2663B1E-404B-4A27-98AE-6B885F27E449}" type="presParOf" srcId="{F03CE0C4-EC0F-4445-A107-3AB7BCD4B34C}" destId="{FF72789F-CB4C-431B-A65D-C8DBF4B848A3}" srcOrd="4" destOrd="0" presId="urn:microsoft.com/office/officeart/2005/8/layout/list1"/>
    <dgm:cxn modelId="{7004713A-9260-4546-8F4E-8420C66A9A12}" type="presParOf" srcId="{FF72789F-CB4C-431B-A65D-C8DBF4B848A3}" destId="{23AC8E09-162F-4755-AA55-FD155C8229D2}" srcOrd="0" destOrd="0" presId="urn:microsoft.com/office/officeart/2005/8/layout/list1"/>
    <dgm:cxn modelId="{5F6AFBCF-B9DA-4BB4-8BE1-42F813548524}" type="presParOf" srcId="{FF72789F-CB4C-431B-A65D-C8DBF4B848A3}" destId="{34A37C9D-2E04-4786-B663-BF61CFADC3A6}" srcOrd="1" destOrd="0" presId="urn:microsoft.com/office/officeart/2005/8/layout/list1"/>
    <dgm:cxn modelId="{DC2E1CBB-FD56-489B-AE41-C196097B4149}" type="presParOf" srcId="{F03CE0C4-EC0F-4445-A107-3AB7BCD4B34C}" destId="{8CB23240-B73F-44EB-8EEA-FD7BA74941D5}" srcOrd="5" destOrd="0" presId="urn:microsoft.com/office/officeart/2005/8/layout/list1"/>
    <dgm:cxn modelId="{D1ADA012-8BEA-438A-B8BE-DBC5DEC02F5E}" type="presParOf" srcId="{F03CE0C4-EC0F-4445-A107-3AB7BCD4B34C}" destId="{0C1CAB90-F28F-49A1-B768-4926B28A3FB7}" srcOrd="6" destOrd="0" presId="urn:microsoft.com/office/officeart/2005/8/layout/list1"/>
    <dgm:cxn modelId="{E0F0619E-0CC2-47C6-A7AB-20D8B6CE1F83}" type="presParOf" srcId="{F03CE0C4-EC0F-4445-A107-3AB7BCD4B34C}" destId="{632D3F15-3D59-490E-B759-BBE2B7DF910C}" srcOrd="7" destOrd="0" presId="urn:microsoft.com/office/officeart/2005/8/layout/list1"/>
    <dgm:cxn modelId="{EBB3D665-052B-4A15-AAFD-D1526BAB8E26}" type="presParOf" srcId="{F03CE0C4-EC0F-4445-A107-3AB7BCD4B34C}" destId="{9AA36EAE-4835-4BE8-BEF9-7727BC494B0D}" srcOrd="8" destOrd="0" presId="urn:microsoft.com/office/officeart/2005/8/layout/list1"/>
    <dgm:cxn modelId="{CFFCE18B-B11A-42BE-AAD0-6730F230B2C7}" type="presParOf" srcId="{9AA36EAE-4835-4BE8-BEF9-7727BC494B0D}" destId="{D65BDE7E-5C4E-4531-AA8C-E24DD94086C8}" srcOrd="0" destOrd="0" presId="urn:microsoft.com/office/officeart/2005/8/layout/list1"/>
    <dgm:cxn modelId="{B63E38DD-7F0E-440F-966F-9DCD1EA3E7AF}" type="presParOf" srcId="{9AA36EAE-4835-4BE8-BEF9-7727BC494B0D}" destId="{87B95024-09A9-4EA3-97F8-D7418D2BAF0C}" srcOrd="1" destOrd="0" presId="urn:microsoft.com/office/officeart/2005/8/layout/list1"/>
    <dgm:cxn modelId="{C1461126-2998-4BF7-8FA1-7210E671318F}" type="presParOf" srcId="{F03CE0C4-EC0F-4445-A107-3AB7BCD4B34C}" destId="{A4A800D8-748C-494D-9701-B24E17751EF8}" srcOrd="9" destOrd="0" presId="urn:microsoft.com/office/officeart/2005/8/layout/list1"/>
    <dgm:cxn modelId="{44A0F8C4-C113-45DB-B056-57DEDAAE4710}" type="presParOf" srcId="{F03CE0C4-EC0F-4445-A107-3AB7BCD4B34C}" destId="{73BBB3A8-077D-4C00-96F6-03ADB369584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A6EB2-7372-45AB-B36D-4B91F24F99A4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11</a:t>
          </a:r>
          <a:endParaRPr lang="ru-RU" sz="2900" kern="1200" dirty="0"/>
        </a:p>
      </dsp:txBody>
      <dsp:txXfrm rot="-5400000">
        <a:off x="1" y="520688"/>
        <a:ext cx="1039018" cy="445294"/>
      </dsp:txXfrm>
    </dsp:sp>
    <dsp:sp modelId="{89488432-E405-4AB0-901F-8E88D2CA1774}">
      <dsp:nvSpPr>
        <dsp:cNvPr id="0" name=""/>
        <dsp:cNvSpPr/>
      </dsp:nvSpPr>
      <dsp:spPr>
        <a:xfrm rot="5400000">
          <a:off x="3077876" y="-195830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100" b="1" kern="1200" smtClean="0"/>
            <a:t>Нова програма</a:t>
          </a:r>
          <a:endParaRPr lang="ru-RU" sz="3100" b="1" kern="1200" dirty="0"/>
        </a:p>
      </dsp:txBody>
      <dsp:txXfrm rot="-5400000">
        <a:off x="1031787" y="134879"/>
        <a:ext cx="5009883" cy="870607"/>
      </dsp:txXfrm>
    </dsp:sp>
    <dsp:sp modelId="{6515F477-93C9-4ABC-8DB7-225DBBC9BA13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8-10</a:t>
          </a:r>
          <a:endParaRPr lang="ru-RU" sz="2900" kern="1200" dirty="0"/>
        </a:p>
      </dsp:txBody>
      <dsp:txXfrm rot="-5400000">
        <a:off x="1" y="1809352"/>
        <a:ext cx="1039018" cy="445294"/>
      </dsp:txXfrm>
    </dsp:sp>
    <dsp:sp modelId="{9DE1891E-85E7-4A3B-8CB2-15C4F69F3366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100" b="1" kern="1200" smtClean="0"/>
            <a:t>Нова нова програма</a:t>
          </a:r>
          <a:endParaRPr lang="ru-RU" sz="3100" b="1" kern="1200" dirty="0"/>
        </a:p>
      </dsp:txBody>
      <dsp:txXfrm rot="-5400000">
        <a:off x="1039018" y="1336942"/>
        <a:ext cx="5009883" cy="870607"/>
      </dsp:txXfrm>
    </dsp:sp>
    <dsp:sp modelId="{2EFF7A74-CD80-4320-A748-D67EB8D928D9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5-7</a:t>
          </a:r>
          <a:endParaRPr lang="ru-RU" sz="2900" kern="1200" dirty="0"/>
        </a:p>
      </dsp:txBody>
      <dsp:txXfrm rot="-5400000">
        <a:off x="1" y="3098016"/>
        <a:ext cx="1039018" cy="445294"/>
      </dsp:txXfrm>
    </dsp:sp>
    <dsp:sp modelId="{37152006-D554-4E2D-9CC7-8E15C57E384A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100" b="1" kern="1200" smtClean="0"/>
            <a:t>Нова нова нова програма</a:t>
          </a:r>
          <a:endParaRPr lang="ru-RU" sz="3100" b="1" kern="1200" dirty="0"/>
        </a:p>
      </dsp:txBody>
      <dsp:txXfrm rot="-5400000">
        <a:off x="1039018" y="2625605"/>
        <a:ext cx="5009883" cy="870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41CA1-23D3-4C07-BDB1-1409D63D6A11}">
      <dsp:nvSpPr>
        <dsp:cNvPr id="0" name=""/>
        <dsp:cNvSpPr/>
      </dsp:nvSpPr>
      <dsp:spPr>
        <a:xfrm>
          <a:off x="-5372847" y="-822834"/>
          <a:ext cx="6398197" cy="6398197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82EE37-0790-439C-9BDB-CE83386B4A2B}">
      <dsp:nvSpPr>
        <dsp:cNvPr id="0" name=""/>
        <dsp:cNvSpPr/>
      </dsp:nvSpPr>
      <dsp:spPr>
        <a:xfrm>
          <a:off x="659650" y="475252"/>
          <a:ext cx="8311260" cy="950505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464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Служби Інтернету</a:t>
          </a:r>
          <a:endParaRPr lang="ru-RU" sz="4100" kern="1200" dirty="0"/>
        </a:p>
      </dsp:txBody>
      <dsp:txXfrm>
        <a:off x="659650" y="475252"/>
        <a:ext cx="8311260" cy="950505"/>
      </dsp:txXfrm>
    </dsp:sp>
    <dsp:sp modelId="{0C617C9C-DA55-45DE-96FC-C687CB5AF8F9}">
      <dsp:nvSpPr>
        <dsp:cNvPr id="0" name=""/>
        <dsp:cNvSpPr/>
      </dsp:nvSpPr>
      <dsp:spPr>
        <a:xfrm>
          <a:off x="216032" y="396040"/>
          <a:ext cx="1080118" cy="1188132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45CD4A-0B1F-4242-A948-03C0C2BFD335}">
      <dsp:nvSpPr>
        <dsp:cNvPr id="0" name=""/>
        <dsp:cNvSpPr/>
      </dsp:nvSpPr>
      <dsp:spPr>
        <a:xfrm>
          <a:off x="1005159" y="1901011"/>
          <a:ext cx="7965751" cy="950505"/>
        </a:xfrm>
        <a:prstGeom prst="rect">
          <a:avLst/>
        </a:prstGeom>
        <a:solidFill>
          <a:schemeClr val="accent3">
            <a:shade val="80000"/>
            <a:hueOff val="109454"/>
            <a:satOff val="-716"/>
            <a:lumOff val="122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464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Опрацювання табличних даних</a:t>
          </a:r>
          <a:endParaRPr lang="ru-RU" sz="4100" kern="1200" dirty="0"/>
        </a:p>
      </dsp:txBody>
      <dsp:txXfrm>
        <a:off x="1005159" y="1901011"/>
        <a:ext cx="7965751" cy="950505"/>
      </dsp:txXfrm>
    </dsp:sp>
    <dsp:sp modelId="{B32CE1A6-1D9C-4E23-91D7-83382FB2107A}">
      <dsp:nvSpPr>
        <dsp:cNvPr id="0" name=""/>
        <dsp:cNvSpPr/>
      </dsp:nvSpPr>
      <dsp:spPr>
        <a:xfrm>
          <a:off x="411093" y="1782198"/>
          <a:ext cx="1188132" cy="1188132"/>
        </a:xfrm>
        <a:prstGeom prst="ellipse">
          <a:avLst/>
        </a:prstGeom>
        <a:blipFill dpi="0" rotWithShape="0">
          <a:blip xmlns:r="http://schemas.openxmlformats.org/officeDocument/2006/relationships"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ln w="25400" cap="flat" cmpd="sng" algn="ctr">
          <a:solidFill>
            <a:schemeClr val="accent3">
              <a:shade val="80000"/>
              <a:hueOff val="109454"/>
              <a:satOff val="-716"/>
              <a:lumOff val="122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8EA75-56FB-4349-A90E-F36065BCC0ED}">
      <dsp:nvSpPr>
        <dsp:cNvPr id="0" name=""/>
        <dsp:cNvSpPr/>
      </dsp:nvSpPr>
      <dsp:spPr>
        <a:xfrm>
          <a:off x="659650" y="3326769"/>
          <a:ext cx="8311260" cy="950505"/>
        </a:xfrm>
        <a:prstGeom prst="rect">
          <a:avLst/>
        </a:prstGeom>
        <a:solidFill>
          <a:schemeClr val="accent3">
            <a:shade val="80000"/>
            <a:hueOff val="218907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464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Алгоритми та програми</a:t>
          </a:r>
          <a:endParaRPr lang="ru-RU" sz="4100" kern="1200" dirty="0"/>
        </a:p>
      </dsp:txBody>
      <dsp:txXfrm>
        <a:off x="659650" y="3326769"/>
        <a:ext cx="8311260" cy="950505"/>
      </dsp:txXfrm>
    </dsp:sp>
    <dsp:sp modelId="{F4A317C9-28A3-4AC5-8895-D82FA052AB10}">
      <dsp:nvSpPr>
        <dsp:cNvPr id="0" name=""/>
        <dsp:cNvSpPr/>
      </dsp:nvSpPr>
      <dsp:spPr>
        <a:xfrm>
          <a:off x="65584" y="3207956"/>
          <a:ext cx="1188132" cy="1188132"/>
        </a:xfrm>
        <a:prstGeom prst="ellipse">
          <a:avLst/>
        </a:prstGeom>
        <a:blipFill rotWithShape="0">
          <a:blip xmlns:r="http://schemas.openxmlformats.org/officeDocument/2006/relationships"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218907"/>
              <a:satOff val="-1431"/>
              <a:lumOff val="24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31EFB-12DD-48BC-A406-9B3FEF9FC45A}">
      <dsp:nvSpPr>
        <dsp:cNvPr id="0" name=""/>
        <dsp:cNvSpPr/>
      </dsp:nvSpPr>
      <dsp:spPr>
        <a:xfrm>
          <a:off x="0" y="996899"/>
          <a:ext cx="784887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E18A7-3132-47C7-B842-7725746E0374}">
      <dsp:nvSpPr>
        <dsp:cNvPr id="0" name=""/>
        <dsp:cNvSpPr/>
      </dsp:nvSpPr>
      <dsp:spPr>
        <a:xfrm>
          <a:off x="392443" y="657419"/>
          <a:ext cx="5494210" cy="678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 Робота з даними в окремих клітинках. </a:t>
          </a:r>
          <a:endParaRPr lang="ru-RU" sz="2300" kern="1200" dirty="0"/>
        </a:p>
      </dsp:txBody>
      <dsp:txXfrm>
        <a:off x="425587" y="690563"/>
        <a:ext cx="5427922" cy="612672"/>
      </dsp:txXfrm>
    </dsp:sp>
    <dsp:sp modelId="{0C1CAB90-F28F-49A1-B768-4926B28A3FB7}">
      <dsp:nvSpPr>
        <dsp:cNvPr id="0" name=""/>
        <dsp:cNvSpPr/>
      </dsp:nvSpPr>
      <dsp:spPr>
        <a:xfrm>
          <a:off x="0" y="2040180"/>
          <a:ext cx="784887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A37C9D-2E04-4786-B663-BF61CFADC3A6}">
      <dsp:nvSpPr>
        <dsp:cNvPr id="0" name=""/>
        <dsp:cNvSpPr/>
      </dsp:nvSpPr>
      <dsp:spPr>
        <a:xfrm>
          <a:off x="392443" y="1700699"/>
          <a:ext cx="5494210" cy="678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Обробка рядів даних</a:t>
          </a:r>
          <a:endParaRPr lang="ru-RU" sz="2300" kern="1200" dirty="0"/>
        </a:p>
      </dsp:txBody>
      <dsp:txXfrm>
        <a:off x="425587" y="1733843"/>
        <a:ext cx="5427922" cy="612672"/>
      </dsp:txXfrm>
    </dsp:sp>
    <dsp:sp modelId="{73BBB3A8-077D-4C00-96F6-03ADB3695846}">
      <dsp:nvSpPr>
        <dsp:cNvPr id="0" name=""/>
        <dsp:cNvSpPr/>
      </dsp:nvSpPr>
      <dsp:spPr>
        <a:xfrm>
          <a:off x="0" y="3083460"/>
          <a:ext cx="784887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95024-09A9-4EA3-97F8-D7418D2BAF0C}">
      <dsp:nvSpPr>
        <dsp:cNvPr id="0" name=""/>
        <dsp:cNvSpPr/>
      </dsp:nvSpPr>
      <dsp:spPr>
        <a:xfrm>
          <a:off x="392443" y="2743980"/>
          <a:ext cx="5494210" cy="678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Обробка наборів однотипних об’єктів. </a:t>
          </a:r>
          <a:endParaRPr lang="ru-RU" sz="2300" kern="1200" dirty="0"/>
        </a:p>
      </dsp:txBody>
      <dsp:txXfrm>
        <a:off x="425587" y="2777124"/>
        <a:ext cx="5427922" cy="61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1B00B-3855-4039-BA45-098889984BC4}">
      <dsp:nvSpPr>
        <dsp:cNvPr id="0" name=""/>
        <dsp:cNvSpPr/>
      </dsp:nvSpPr>
      <dsp:spPr>
        <a:xfrm>
          <a:off x="-5436551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7380D8-BEAC-45CF-ABF9-9E8DEA186B45}">
      <dsp:nvSpPr>
        <dsp:cNvPr id="0" name=""/>
        <dsp:cNvSpPr/>
      </dsp:nvSpPr>
      <dsp:spPr>
        <a:xfrm>
          <a:off x="1008077" y="432051"/>
          <a:ext cx="7656036" cy="71396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67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/>
            <a:t>Інформаційні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технології</a:t>
          </a:r>
          <a:r>
            <a:rPr lang="ru-RU" sz="2200" b="1" kern="1200" dirty="0" smtClean="0"/>
            <a:t> в </a:t>
          </a:r>
          <a:r>
            <a:rPr lang="ru-RU" sz="2200" b="1" kern="1200" dirty="0" err="1" smtClean="0"/>
            <a:t>суспільстві</a:t>
          </a:r>
          <a:endParaRPr lang="ru-RU" sz="2200" kern="1200" dirty="0"/>
        </a:p>
      </dsp:txBody>
      <dsp:txXfrm>
        <a:off x="1008077" y="432051"/>
        <a:ext cx="7656036" cy="713967"/>
      </dsp:txXfrm>
    </dsp:sp>
    <dsp:sp modelId="{C4267029-2049-41F9-8C86-AB2ECD2E3375}">
      <dsp:nvSpPr>
        <dsp:cNvPr id="0" name=""/>
        <dsp:cNvSpPr/>
      </dsp:nvSpPr>
      <dsp:spPr>
        <a:xfrm>
          <a:off x="263991" y="286437"/>
          <a:ext cx="955452" cy="95545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499AF-4B44-42F7-9AF5-64AE4AF608C5}">
      <dsp:nvSpPr>
        <dsp:cNvPr id="0" name=""/>
        <dsp:cNvSpPr/>
      </dsp:nvSpPr>
      <dsp:spPr>
        <a:xfrm>
          <a:off x="1440147" y="1584178"/>
          <a:ext cx="7243544" cy="71394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67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/>
            <a:t>Моделі</a:t>
          </a:r>
          <a:r>
            <a:rPr lang="ru-RU" sz="2200" b="1" kern="1200" dirty="0" smtClean="0"/>
            <a:t> і </a:t>
          </a:r>
          <a:r>
            <a:rPr lang="ru-RU" sz="2200" b="1" kern="1200" dirty="0" err="1" smtClean="0"/>
            <a:t>моделювання</a:t>
          </a:r>
          <a:r>
            <a:rPr lang="ru-RU" sz="2200" b="1" kern="1200" dirty="0" smtClean="0"/>
            <a:t>. </a:t>
          </a:r>
          <a:r>
            <a:rPr lang="ru-RU" sz="2200" b="1" kern="1200" dirty="0" err="1" smtClean="0"/>
            <a:t>Аналіз</a:t>
          </a:r>
          <a:r>
            <a:rPr lang="ru-RU" sz="2200" b="1" kern="1200" dirty="0" smtClean="0"/>
            <a:t> та </a:t>
          </a:r>
          <a:r>
            <a:rPr lang="ru-RU" sz="2200" b="1" kern="1200" dirty="0" err="1" smtClean="0"/>
            <a:t>візуалізація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даних</a:t>
          </a:r>
          <a:endParaRPr lang="ru-RU" sz="2200" kern="1200" dirty="0"/>
        </a:p>
      </dsp:txBody>
      <dsp:txXfrm>
        <a:off x="1440147" y="1584178"/>
        <a:ext cx="7243544" cy="713944"/>
      </dsp:txXfrm>
    </dsp:sp>
    <dsp:sp modelId="{2F2E34F2-C0F5-4F34-A00E-E3BE4EF0A308}">
      <dsp:nvSpPr>
        <dsp:cNvPr id="0" name=""/>
        <dsp:cNvSpPr/>
      </dsp:nvSpPr>
      <dsp:spPr>
        <a:xfrm>
          <a:off x="698348" y="1478314"/>
          <a:ext cx="955452" cy="95545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B3191-C536-476E-B621-2BFD178ECC27}">
      <dsp:nvSpPr>
        <dsp:cNvPr id="0" name=""/>
        <dsp:cNvSpPr/>
      </dsp:nvSpPr>
      <dsp:spPr>
        <a:xfrm>
          <a:off x="1512180" y="2736305"/>
          <a:ext cx="7172148" cy="64268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67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/>
            <a:t>Системи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керування</a:t>
          </a:r>
          <a:r>
            <a:rPr lang="ru-RU" sz="2200" b="1" kern="1200" dirty="0" smtClean="0"/>
            <a:t> базами </a:t>
          </a:r>
          <a:r>
            <a:rPr lang="ru-RU" sz="2200" b="1" kern="1200" dirty="0" err="1" smtClean="0"/>
            <a:t>даних</a:t>
          </a:r>
          <a:endParaRPr lang="ru-RU" sz="2200" kern="1200" dirty="0"/>
        </a:p>
      </dsp:txBody>
      <dsp:txXfrm>
        <a:off x="1512180" y="2736305"/>
        <a:ext cx="7172148" cy="642683"/>
      </dsp:txXfrm>
    </dsp:sp>
    <dsp:sp modelId="{D3A8304C-9099-46F4-81C6-B3AD6D39C704}">
      <dsp:nvSpPr>
        <dsp:cNvPr id="0" name=""/>
        <dsp:cNvSpPr/>
      </dsp:nvSpPr>
      <dsp:spPr>
        <a:xfrm>
          <a:off x="702217" y="2579920"/>
          <a:ext cx="955452" cy="955452"/>
        </a:xfrm>
        <a:prstGeom prst="ellipse">
          <a:avLst/>
        </a:prstGeom>
        <a:blipFill rotWithShape="0">
          <a:blip xmlns:r="http://schemas.openxmlformats.org/officeDocument/2006/relationships"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E2A61-97A2-4BF1-80BC-67C103BC22FE}">
      <dsp:nvSpPr>
        <dsp:cNvPr id="0" name=""/>
        <dsp:cNvSpPr/>
      </dsp:nvSpPr>
      <dsp:spPr>
        <a:xfrm>
          <a:off x="1008077" y="3816425"/>
          <a:ext cx="7535992" cy="7759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67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/>
            <a:t>Мультимедійні та гіпертекстові документи</a:t>
          </a:r>
          <a:endParaRPr lang="ru-RU" sz="2200" kern="1200"/>
        </a:p>
      </dsp:txBody>
      <dsp:txXfrm>
        <a:off x="1008077" y="3816425"/>
        <a:ext cx="7535992" cy="775926"/>
      </dsp:txXfrm>
    </dsp:sp>
    <dsp:sp modelId="{0FD68410-DDEA-4E44-A1C9-D0EE7D8915D9}">
      <dsp:nvSpPr>
        <dsp:cNvPr id="0" name=""/>
        <dsp:cNvSpPr/>
      </dsp:nvSpPr>
      <dsp:spPr>
        <a:xfrm>
          <a:off x="263991" y="3726662"/>
          <a:ext cx="955452" cy="955452"/>
        </a:xfrm>
        <a:prstGeom prst="ellipse">
          <a:avLst/>
        </a:prstGeom>
        <a:blipFill rotWithShape="0">
          <a:blip xmlns:r="http://schemas.openxmlformats.org/officeDocument/2006/relationships"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41CA1-23D3-4C07-BDB1-1409D63D6A11}">
      <dsp:nvSpPr>
        <dsp:cNvPr id="0" name=""/>
        <dsp:cNvSpPr/>
      </dsp:nvSpPr>
      <dsp:spPr>
        <a:xfrm>
          <a:off x="-5372847" y="-822834"/>
          <a:ext cx="6398197" cy="6398197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82EE37-0790-439C-9BDB-CE83386B4A2B}">
      <dsp:nvSpPr>
        <dsp:cNvPr id="0" name=""/>
        <dsp:cNvSpPr/>
      </dsp:nvSpPr>
      <dsp:spPr>
        <a:xfrm>
          <a:off x="659650" y="475252"/>
          <a:ext cx="8311260" cy="950505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464" tIns="124460" rIns="124460" bIns="12446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900" kern="1200" dirty="0" err="1" smtClean="0"/>
            <a:t>Смарт-технології</a:t>
          </a:r>
          <a:endParaRPr lang="ru-RU" sz="4900" kern="1200" dirty="0"/>
        </a:p>
      </dsp:txBody>
      <dsp:txXfrm>
        <a:off x="659650" y="475252"/>
        <a:ext cx="8311260" cy="950505"/>
      </dsp:txXfrm>
    </dsp:sp>
    <dsp:sp modelId="{0C617C9C-DA55-45DE-96FC-C687CB5AF8F9}">
      <dsp:nvSpPr>
        <dsp:cNvPr id="0" name=""/>
        <dsp:cNvSpPr/>
      </dsp:nvSpPr>
      <dsp:spPr>
        <a:xfrm>
          <a:off x="65584" y="356439"/>
          <a:ext cx="1188132" cy="1188132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45CD4A-0B1F-4242-A948-03C0C2BFD335}">
      <dsp:nvSpPr>
        <dsp:cNvPr id="0" name=""/>
        <dsp:cNvSpPr/>
      </dsp:nvSpPr>
      <dsp:spPr>
        <a:xfrm>
          <a:off x="1005159" y="1901011"/>
          <a:ext cx="7965751" cy="950505"/>
        </a:xfrm>
        <a:prstGeom prst="rect">
          <a:avLst/>
        </a:prstGeom>
        <a:solidFill>
          <a:schemeClr val="accent3">
            <a:shade val="80000"/>
            <a:hueOff val="109454"/>
            <a:satOff val="-716"/>
            <a:lumOff val="122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464" tIns="124460" rIns="124460" bIns="12446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900" kern="1200" dirty="0" smtClean="0"/>
            <a:t>Штучний інтелект</a:t>
          </a:r>
          <a:endParaRPr lang="ru-RU" sz="4900" kern="1200" dirty="0"/>
        </a:p>
      </dsp:txBody>
      <dsp:txXfrm>
        <a:off x="1005159" y="1901011"/>
        <a:ext cx="7965751" cy="950505"/>
      </dsp:txXfrm>
    </dsp:sp>
    <dsp:sp modelId="{B32CE1A6-1D9C-4E23-91D7-83382FB2107A}">
      <dsp:nvSpPr>
        <dsp:cNvPr id="0" name=""/>
        <dsp:cNvSpPr/>
      </dsp:nvSpPr>
      <dsp:spPr>
        <a:xfrm>
          <a:off x="411093" y="1782198"/>
          <a:ext cx="1188132" cy="1188132"/>
        </a:xfrm>
        <a:prstGeom prst="ellipse">
          <a:avLst/>
        </a:prstGeom>
        <a:blipFill rotWithShape="0">
          <a:blip xmlns:r="http://schemas.openxmlformats.org/officeDocument/2006/relationships"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109454"/>
              <a:satOff val="-716"/>
              <a:lumOff val="122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8EA75-56FB-4349-A90E-F36065BCC0ED}">
      <dsp:nvSpPr>
        <dsp:cNvPr id="0" name=""/>
        <dsp:cNvSpPr/>
      </dsp:nvSpPr>
      <dsp:spPr>
        <a:xfrm>
          <a:off x="659650" y="3326769"/>
          <a:ext cx="8311260" cy="950505"/>
        </a:xfrm>
        <a:prstGeom prst="rect">
          <a:avLst/>
        </a:prstGeom>
        <a:solidFill>
          <a:schemeClr val="accent3">
            <a:shade val="80000"/>
            <a:hueOff val="218907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464" tIns="124460" rIns="124460" bIns="12446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900" kern="1200" dirty="0" smtClean="0"/>
            <a:t>Інтернет речей</a:t>
          </a:r>
          <a:endParaRPr lang="ru-RU" sz="4900" kern="1200" dirty="0"/>
        </a:p>
      </dsp:txBody>
      <dsp:txXfrm>
        <a:off x="659650" y="3326769"/>
        <a:ext cx="8311260" cy="950505"/>
      </dsp:txXfrm>
    </dsp:sp>
    <dsp:sp modelId="{F4A317C9-28A3-4AC5-8895-D82FA052AB10}">
      <dsp:nvSpPr>
        <dsp:cNvPr id="0" name=""/>
        <dsp:cNvSpPr/>
      </dsp:nvSpPr>
      <dsp:spPr>
        <a:xfrm>
          <a:off x="65584" y="3207956"/>
          <a:ext cx="1188132" cy="1188132"/>
        </a:xfrm>
        <a:prstGeom prst="ellipse">
          <a:avLst/>
        </a:prstGeom>
        <a:blipFill rotWithShape="0">
          <a:blip xmlns:r="http://schemas.openxmlformats.org/officeDocument/2006/relationships"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218907"/>
              <a:satOff val="-1431"/>
              <a:lumOff val="24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31EFB-12DD-48BC-A406-9B3FEF9FC45A}">
      <dsp:nvSpPr>
        <dsp:cNvPr id="0" name=""/>
        <dsp:cNvSpPr/>
      </dsp:nvSpPr>
      <dsp:spPr>
        <a:xfrm>
          <a:off x="0" y="895740"/>
          <a:ext cx="784887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E18A7-3132-47C7-B842-7725746E0374}">
      <dsp:nvSpPr>
        <dsp:cNvPr id="0" name=""/>
        <dsp:cNvSpPr/>
      </dsp:nvSpPr>
      <dsp:spPr>
        <a:xfrm>
          <a:off x="392443" y="526740"/>
          <a:ext cx="5494210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 комп’ютерне моделювання</a:t>
          </a:r>
          <a:endParaRPr lang="ru-RU" sz="2500" kern="1200" dirty="0"/>
        </a:p>
      </dsp:txBody>
      <dsp:txXfrm>
        <a:off x="428469" y="562766"/>
        <a:ext cx="5422158" cy="665948"/>
      </dsp:txXfrm>
    </dsp:sp>
    <dsp:sp modelId="{0C1CAB90-F28F-49A1-B768-4926B28A3FB7}">
      <dsp:nvSpPr>
        <dsp:cNvPr id="0" name=""/>
        <dsp:cNvSpPr/>
      </dsp:nvSpPr>
      <dsp:spPr>
        <a:xfrm>
          <a:off x="0" y="2029740"/>
          <a:ext cx="784887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A37C9D-2E04-4786-B663-BF61CFADC3A6}">
      <dsp:nvSpPr>
        <dsp:cNvPr id="0" name=""/>
        <dsp:cNvSpPr/>
      </dsp:nvSpPr>
      <dsp:spPr>
        <a:xfrm>
          <a:off x="392443" y="1660740"/>
          <a:ext cx="5494210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виявлення тенденцій у даних</a:t>
          </a:r>
          <a:endParaRPr lang="ru-RU" sz="2500" kern="1200" dirty="0"/>
        </a:p>
      </dsp:txBody>
      <dsp:txXfrm>
        <a:off x="428469" y="1696766"/>
        <a:ext cx="5422158" cy="665948"/>
      </dsp:txXfrm>
    </dsp:sp>
    <dsp:sp modelId="{73BBB3A8-077D-4C00-96F6-03ADB3695846}">
      <dsp:nvSpPr>
        <dsp:cNvPr id="0" name=""/>
        <dsp:cNvSpPr/>
      </dsp:nvSpPr>
      <dsp:spPr>
        <a:xfrm>
          <a:off x="0" y="3163739"/>
          <a:ext cx="784887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95024-09A9-4EA3-97F8-D7418D2BAF0C}">
      <dsp:nvSpPr>
        <dsp:cNvPr id="0" name=""/>
        <dsp:cNvSpPr/>
      </dsp:nvSpPr>
      <dsp:spPr>
        <a:xfrm>
          <a:off x="392443" y="2794739"/>
          <a:ext cx="5494210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оптимізаційні та розрахункові задачі</a:t>
          </a:r>
          <a:endParaRPr lang="ru-RU" sz="2500" kern="1200" dirty="0"/>
        </a:p>
      </dsp:txBody>
      <dsp:txXfrm>
        <a:off x="428469" y="2830765"/>
        <a:ext cx="5422158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B1EE3-32CD-4A47-BD86-A36D6B9A3725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CB375-2594-4153-ACC3-F6A913F8B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70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A80F-4CFB-4003-81AE-3DAF2F7ED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1524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A80F-4CFB-4003-81AE-3DAF2F7ED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62745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A80F-4CFB-4003-81AE-3DAF2F7ED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96482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A80F-4CFB-4003-81AE-3DAF2F7ED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55150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A80F-4CFB-4003-81AE-3DAF2F7ED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438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A80F-4CFB-4003-81AE-3DAF2F7ED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4822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A80F-4CFB-4003-81AE-3DAF2F7ED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8276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A80F-4CFB-4003-81AE-3DAF2F7ED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57176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A80F-4CFB-4003-81AE-3DAF2F7ED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98467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A80F-4CFB-4003-81AE-3DAF2F7ED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72070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A80F-4CFB-4003-81AE-3DAF2F7ED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99179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-3565"/>
            <a:ext cx="4968552" cy="206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3050" y="22048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8A80F-4CFB-4003-81AE-3DAF2F7ED1A8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399"/>
            <a:ext cx="333599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028" y="-57430"/>
            <a:ext cx="1040972" cy="135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26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145C2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on.gov.ua/activity/education/zagalna-serednya/navchalni-programy.html" TargetMode="External"/><Relationship Id="rId2" Type="http://schemas.openxmlformats.org/officeDocument/2006/relationships/hyperlink" Target="https://mon.gov.ua/storage/app/media/zagalna%20serednya/programy-5-9-klas/onovlennya-12-2017/8-informatika.docx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mon.gov.ua/storage/app/media/zagalna%20serednya/programy-5-9-klas/informatika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storage/app/media/zagalna%20serednya/programy-10-11-klas/2018-2019/01/10-11-profilniy-riven.docx" TargetMode="External"/><Relationship Id="rId7" Type="http://schemas.openxmlformats.org/officeDocument/2006/relationships/hyperlink" Target="https://mon.gov.ua/storage/app/media/zagalna%20serednya/programy-10-11-klas/prof-riven.pdf" TargetMode="External"/><Relationship Id="rId2" Type="http://schemas.openxmlformats.org/officeDocument/2006/relationships/hyperlink" Target="https://mon.gov.ua/storage/app/media/zagalna%20serednya/programy-10-11-klas/2018-2019/informatika-standart-10-11.docx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on.gov.ua/storage/app/media/zagalna%20serednya/programy-10-11-klas/inf-pogl.pdf" TargetMode="External"/><Relationship Id="rId5" Type="http://schemas.openxmlformats.org/officeDocument/2006/relationships/hyperlink" Target="https://mon.gov.ua/storage/app/media/zagalna%20serednya/programy-10-11-klas/inf-ak.pdf" TargetMode="External"/><Relationship Id="rId4" Type="http://schemas.openxmlformats.org/officeDocument/2006/relationships/hyperlink" Target="https://mon.gov.ua/storage/app/media/zagalna%20serednya/programy-10-11-klas/1-informatika-standart-10-11-final.do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846640" cy="189964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ОСОБЛИВОСТІ НАВЧАННЯ ІНФОРМАТИКИ </a:t>
            </a:r>
            <a:br>
              <a:rPr lang="uk-UA" dirty="0" smtClean="0"/>
            </a:br>
            <a:r>
              <a:rPr lang="uk-UA" dirty="0" smtClean="0"/>
              <a:t>У 2018-2019 Н.Р.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Методична конференція для вчителів інформатики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07904" y="5340747"/>
            <a:ext cx="2376264" cy="1517253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29.08.2018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96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інформатики</a:t>
            </a:r>
            <a:r>
              <a:rPr lang="ru-RU" dirty="0"/>
              <a:t> у </a:t>
            </a:r>
            <a:r>
              <a:rPr lang="ru-RU" dirty="0" err="1"/>
              <a:t>старшій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Курс </a:t>
            </a:r>
            <a:r>
              <a:rPr lang="ru-RU" sz="4000" b="1" dirty="0" err="1"/>
              <a:t>інформатики</a:t>
            </a:r>
            <a:r>
              <a:rPr lang="ru-RU" sz="4000" b="1" dirty="0"/>
              <a:t> для </a:t>
            </a:r>
            <a:r>
              <a:rPr lang="ru-RU" sz="4000" b="1" dirty="0" err="1"/>
              <a:t>старшої</a:t>
            </a:r>
            <a:r>
              <a:rPr lang="ru-RU" sz="4000" b="1" dirty="0"/>
              <a:t> </a:t>
            </a:r>
            <a:r>
              <a:rPr lang="ru-RU" sz="4000" b="1" dirty="0" err="1" smtClean="0"/>
              <a:t>школи</a:t>
            </a:r>
            <a:r>
              <a:rPr lang="ru-RU" sz="4000" b="1" dirty="0" smtClean="0"/>
              <a:t> </a:t>
            </a:r>
            <a:r>
              <a:rPr lang="ru-RU" sz="4000" b="1" dirty="0" err="1"/>
              <a:t>має</a:t>
            </a:r>
            <a:r>
              <a:rPr lang="ru-RU" sz="4000" b="1" dirty="0"/>
              <a:t> </a:t>
            </a:r>
            <a:r>
              <a:rPr lang="ru-RU" sz="4000" b="1" dirty="0" err="1"/>
              <a:t>модульну</a:t>
            </a:r>
            <a:r>
              <a:rPr lang="ru-RU" sz="4000" b="1" dirty="0"/>
              <a:t> </a:t>
            </a:r>
            <a:r>
              <a:rPr lang="ru-RU" sz="4000" b="1" dirty="0" smtClean="0"/>
              <a:t>структуру і </a:t>
            </a:r>
            <a:r>
              <a:rPr lang="ru-RU" sz="4000" b="1" dirty="0" err="1"/>
              <a:t>складається</a:t>
            </a:r>
            <a:r>
              <a:rPr lang="ru-RU" sz="4000" b="1" dirty="0"/>
              <a:t> з </a:t>
            </a:r>
            <a:r>
              <a:rPr lang="ru-RU" sz="4000" b="1" dirty="0" err="1"/>
              <a:t>двох</a:t>
            </a:r>
            <a:r>
              <a:rPr lang="ru-RU" sz="4000" b="1" dirty="0"/>
              <a:t> </a:t>
            </a:r>
            <a:r>
              <a:rPr lang="ru-RU" sz="4000" b="1" dirty="0" err="1"/>
              <a:t>частин</a:t>
            </a:r>
            <a:r>
              <a:rPr lang="ru-RU" sz="4000" b="1" dirty="0"/>
              <a:t> – </a:t>
            </a:r>
            <a:r>
              <a:rPr lang="ru-RU" sz="4000" b="1" dirty="0" smtClean="0"/>
              <a:t> базового </a:t>
            </a:r>
            <a:r>
              <a:rPr lang="ru-RU" sz="4000" b="1" dirty="0"/>
              <a:t>та </a:t>
            </a:r>
            <a:r>
              <a:rPr lang="ru-RU" sz="4000" b="1" dirty="0" err="1"/>
              <a:t>вибіркових</a:t>
            </a:r>
            <a:r>
              <a:rPr lang="ru-RU" sz="4000" b="1" dirty="0"/>
              <a:t> </a:t>
            </a:r>
            <a:r>
              <a:rPr lang="ru-RU" sz="4000" b="1" dirty="0" err="1"/>
              <a:t>модулів</a:t>
            </a:r>
            <a:r>
              <a:rPr lang="ru-RU" sz="4000" b="1" dirty="0"/>
              <a:t>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31" y="47148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138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інформатики</a:t>
            </a:r>
            <a:r>
              <a:rPr lang="ru-RU" dirty="0"/>
              <a:t> у </a:t>
            </a:r>
            <a:r>
              <a:rPr lang="ru-RU" dirty="0" err="1"/>
              <a:t>старшій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625475">
              <a:buNone/>
            </a:pPr>
            <a:r>
              <a:rPr lang="ru-RU" dirty="0"/>
              <a:t>Основою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інформатики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/>
              <a:t>10-11 </a:t>
            </a:r>
            <a:r>
              <a:rPr lang="ru-RU" dirty="0" err="1"/>
              <a:t>класах</a:t>
            </a:r>
            <a:r>
              <a:rPr lang="ru-RU" dirty="0"/>
              <a:t> є </a:t>
            </a:r>
            <a:r>
              <a:rPr lang="ru-RU" dirty="0" err="1"/>
              <a:t>базовий</a:t>
            </a:r>
            <a:r>
              <a:rPr lang="ru-RU" dirty="0"/>
              <a:t> модуль, </a:t>
            </a:r>
            <a:r>
              <a:rPr lang="ru-RU" dirty="0" err="1" smtClean="0"/>
              <a:t>зміст</a:t>
            </a:r>
            <a:r>
              <a:rPr lang="ru-RU" dirty="0" smtClean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розширений</a:t>
            </a:r>
            <a:r>
              <a:rPr lang="ru-RU" dirty="0"/>
              <a:t> </a:t>
            </a:r>
            <a:r>
              <a:rPr lang="ru-RU" dirty="0" smtClean="0"/>
              <a:t>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вибіркових</a:t>
            </a:r>
            <a:r>
              <a:rPr lang="ru-RU" dirty="0"/>
              <a:t> </a:t>
            </a:r>
            <a:r>
              <a:rPr lang="ru-RU" dirty="0" err="1"/>
              <a:t>модулів</a:t>
            </a:r>
            <a:r>
              <a:rPr lang="ru-RU" dirty="0"/>
              <a:t>. </a:t>
            </a:r>
          </a:p>
          <a:p>
            <a:pPr marL="0" indent="625475">
              <a:buNone/>
            </a:pPr>
            <a:r>
              <a:rPr lang="ru-RU" dirty="0" err="1"/>
              <a:t>Цей</a:t>
            </a:r>
            <a:r>
              <a:rPr lang="ru-RU" dirty="0"/>
              <a:t> модуль є </a:t>
            </a:r>
            <a:r>
              <a:rPr lang="ru-RU" dirty="0" err="1"/>
              <a:t>мінімально</a:t>
            </a:r>
            <a:r>
              <a:rPr lang="ru-RU" dirty="0"/>
              <a:t> допустимою </a:t>
            </a:r>
            <a:r>
              <a:rPr lang="ru-RU" dirty="0" smtClean="0"/>
              <a:t> </a:t>
            </a:r>
            <a:r>
              <a:rPr lang="ru-RU" dirty="0" err="1" smtClean="0"/>
              <a:t>нерозривною</a:t>
            </a:r>
            <a:r>
              <a:rPr lang="ru-RU" dirty="0" smtClean="0"/>
              <a:t> структурною </a:t>
            </a:r>
            <a:r>
              <a:rPr lang="ru-RU" dirty="0" err="1"/>
              <a:t>одиницею</a:t>
            </a:r>
            <a:r>
              <a:rPr lang="ru-RU" dirty="0"/>
              <a:t> </a:t>
            </a:r>
            <a:r>
              <a:rPr lang="ru-RU" dirty="0" err="1" smtClean="0"/>
              <a:t>програми</a:t>
            </a:r>
            <a:r>
              <a:rPr lang="ru-RU" sz="3600" b="1" dirty="0"/>
              <a:t>, </a:t>
            </a:r>
            <a:r>
              <a:rPr lang="ru-RU" sz="3600" b="1" dirty="0" err="1"/>
              <a:t>розділення</a:t>
            </a:r>
            <a:r>
              <a:rPr lang="ru-RU" sz="3600" b="1" dirty="0"/>
              <a:t> в </a:t>
            </a:r>
            <a:r>
              <a:rPr lang="ru-RU" sz="3600" b="1" dirty="0" err="1"/>
              <a:t>часі</a:t>
            </a:r>
            <a:r>
              <a:rPr lang="ru-RU" sz="3600" b="1" dirty="0"/>
              <a:t> та 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рознесення</a:t>
            </a:r>
            <a:r>
              <a:rPr lang="ru-RU" sz="3600" b="1" dirty="0" smtClean="0"/>
              <a:t> </a:t>
            </a:r>
            <a:r>
              <a:rPr lang="ru-RU" sz="3600" b="1" dirty="0" err="1"/>
              <a:t>вивчення</a:t>
            </a:r>
            <a:r>
              <a:rPr lang="ru-RU" sz="3600" b="1" dirty="0"/>
              <a:t> базового </a:t>
            </a:r>
            <a:r>
              <a:rPr lang="ru-RU" sz="3600" b="1" dirty="0" smtClean="0"/>
              <a:t>модуля </a:t>
            </a:r>
            <a:r>
              <a:rPr lang="ru-RU" sz="3600" b="1" dirty="0"/>
              <a:t>на два роки не </a:t>
            </a:r>
            <a:r>
              <a:rPr lang="ru-RU" sz="3600" b="1" dirty="0" err="1"/>
              <a:t>допускається</a:t>
            </a:r>
            <a:endParaRPr lang="ru-RU" sz="36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259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інформатики</a:t>
            </a:r>
            <a:r>
              <a:rPr lang="ru-RU" dirty="0"/>
              <a:t> у </a:t>
            </a:r>
            <a:r>
              <a:rPr lang="ru-RU" dirty="0" err="1"/>
              <a:t>старшій</a:t>
            </a:r>
            <a:r>
              <a:rPr lang="ru-RU" dirty="0"/>
              <a:t> </a:t>
            </a:r>
            <a:r>
              <a:rPr lang="ru-RU" dirty="0" err="1" smtClean="0"/>
              <a:t>школі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Якщо</a:t>
            </a:r>
            <a:r>
              <a:rPr lang="ru-RU" b="1" dirty="0"/>
              <a:t>  на  </a:t>
            </a:r>
            <a:r>
              <a:rPr lang="ru-RU" b="1" dirty="0" err="1"/>
              <a:t>вивчення</a:t>
            </a:r>
            <a:r>
              <a:rPr lang="ru-RU" b="1" dirty="0"/>
              <a:t>  </a:t>
            </a:r>
            <a:r>
              <a:rPr lang="ru-RU" b="1" dirty="0" err="1"/>
              <a:t>інформатики</a:t>
            </a:r>
            <a:r>
              <a:rPr lang="ru-RU" b="1" dirty="0"/>
              <a:t>,  як </a:t>
            </a:r>
            <a:r>
              <a:rPr lang="ru-RU" b="1" dirty="0" err="1" smtClean="0"/>
              <a:t>вибірково-обов’язкового</a:t>
            </a:r>
            <a:r>
              <a:rPr lang="ru-RU" b="1" dirty="0" smtClean="0"/>
              <a:t>  </a:t>
            </a:r>
            <a:r>
              <a:rPr lang="ru-RU" b="1" dirty="0"/>
              <a:t>курсу,  </a:t>
            </a:r>
            <a:r>
              <a:rPr lang="ru-RU" b="1" dirty="0" err="1"/>
              <a:t>навчальним</a:t>
            </a:r>
            <a:r>
              <a:rPr lang="ru-RU" b="1" dirty="0"/>
              <a:t> </a:t>
            </a:r>
            <a:r>
              <a:rPr lang="ru-RU" b="1" dirty="0" smtClean="0"/>
              <a:t>планом  </a:t>
            </a:r>
            <a:r>
              <a:rPr lang="ru-RU" b="1" dirty="0" err="1"/>
              <a:t>передбачається</a:t>
            </a:r>
            <a:r>
              <a:rPr lang="ru-RU" b="1" dirty="0"/>
              <a:t>  </a:t>
            </a:r>
            <a:r>
              <a:rPr lang="ru-RU" b="1" dirty="0" err="1"/>
              <a:t>більше</a:t>
            </a:r>
            <a:r>
              <a:rPr lang="ru-RU" b="1" dirty="0"/>
              <a:t>,  </a:t>
            </a:r>
            <a:r>
              <a:rPr lang="ru-RU" b="1" dirty="0" err="1"/>
              <a:t>ніж</a:t>
            </a:r>
            <a:r>
              <a:rPr lang="ru-RU" b="1" dirty="0"/>
              <a:t>  35  годин, </a:t>
            </a:r>
            <a:r>
              <a:rPr lang="ru-RU" b="1" dirty="0" err="1" smtClean="0"/>
              <a:t>базовий</a:t>
            </a:r>
            <a:r>
              <a:rPr lang="ru-RU" b="1" dirty="0" smtClean="0"/>
              <a:t>  </a:t>
            </a:r>
            <a:r>
              <a:rPr lang="ru-RU" b="1" dirty="0"/>
              <a:t>модуль  </a:t>
            </a:r>
            <a:r>
              <a:rPr lang="ru-RU" b="1" dirty="0" err="1"/>
              <a:t>доповнюється</a:t>
            </a:r>
            <a:r>
              <a:rPr lang="ru-RU" b="1" dirty="0"/>
              <a:t>  </a:t>
            </a:r>
            <a:r>
              <a:rPr lang="ru-RU" b="1" dirty="0" err="1"/>
              <a:t>вибірковими</a:t>
            </a:r>
            <a:r>
              <a:rPr lang="ru-RU" b="1" dirty="0"/>
              <a:t> </a:t>
            </a:r>
            <a:r>
              <a:rPr lang="ru-RU" b="1" dirty="0" smtClean="0"/>
              <a:t>модулями </a:t>
            </a:r>
            <a:r>
              <a:rPr lang="ru-RU" b="1" dirty="0"/>
              <a:t>з </a:t>
            </a:r>
            <a:r>
              <a:rPr lang="ru-RU" b="1" dirty="0" err="1"/>
              <a:t>відповідною</a:t>
            </a:r>
            <a:r>
              <a:rPr lang="ru-RU" b="1" dirty="0"/>
              <a:t> </a:t>
            </a:r>
            <a:r>
              <a:rPr lang="ru-RU" b="1" dirty="0" err="1"/>
              <a:t>кількістю</a:t>
            </a:r>
            <a:r>
              <a:rPr lang="ru-RU" b="1" dirty="0"/>
              <a:t> </a:t>
            </a:r>
            <a:r>
              <a:rPr lang="ru-RU" b="1" dirty="0" smtClean="0"/>
              <a:t>годин.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14" y="4869160"/>
            <a:ext cx="2651786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75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err="1" smtClean="0"/>
              <a:t>Базовий</a:t>
            </a:r>
            <a:r>
              <a:rPr lang="ru-RU" sz="4800" dirty="0" smtClean="0"/>
              <a:t> модуль</a:t>
            </a:r>
            <a:endParaRPr lang="ru-RU" sz="4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19408831"/>
              </p:ext>
            </p:extLst>
          </p:nvPr>
        </p:nvGraphicFramePr>
        <p:xfrm>
          <a:off x="107504" y="1484784"/>
          <a:ext cx="903649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1013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Інформаційні технології в </a:t>
            </a:r>
            <a:r>
              <a:rPr lang="uk-UA" dirty="0" smtClean="0"/>
              <a:t>суспільстві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479430" cy="3240360"/>
          </a:xfrm>
        </p:spPr>
        <p:txBody>
          <a:bodyPr/>
          <a:lstStyle/>
          <a:p>
            <a:r>
              <a:rPr lang="uk-UA" dirty="0" smtClean="0"/>
              <a:t>Ознайомлення </a:t>
            </a:r>
            <a:r>
              <a:rPr lang="uk-UA" dirty="0"/>
              <a:t>учнів із тими технологіями, тенденціями, проблемами, яким не приділялася достатня увага в основній школі через вікові особливості сприйняття матеріалу або через те, що вони стали актуальними </a:t>
            </a:r>
            <a:r>
              <a:rPr lang="uk-UA" dirty="0" smtClean="0"/>
              <a:t>лише </a:t>
            </a:r>
            <a:r>
              <a:rPr lang="uk-UA" dirty="0"/>
              <a:t>в останні кілька років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508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93739462"/>
              </p:ext>
            </p:extLst>
          </p:nvPr>
        </p:nvGraphicFramePr>
        <p:xfrm>
          <a:off x="107504" y="1484784"/>
          <a:ext cx="903649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4599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Кібербезпека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Рекомендується </a:t>
            </a:r>
            <a:r>
              <a:rPr lang="uk-UA" dirty="0"/>
              <a:t>ознайомлювати учнів із загрозами, що виникають унаслідок поширення в мережі Інтернет матеріалів в інтересах пропаганди держави-агресора та способами і методами уникнення цих загроз, доводити до відома учнів небезпеку використання заборонених ресурсів та програмних засобів.</a:t>
            </a:r>
            <a:endParaRPr lang="ru-RU" dirty="0"/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056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Моделі і моделювання. Аналіз та візуалізація даних»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Може </a:t>
            </a:r>
            <a:r>
              <a:rPr lang="uk-UA" dirty="0"/>
              <a:t>опрацьовуватися з використанням </a:t>
            </a:r>
            <a:r>
              <a:rPr lang="uk-UA" dirty="0" smtClean="0"/>
              <a:t>табличного процесора, </a:t>
            </a:r>
            <a:r>
              <a:rPr lang="uk-UA" dirty="0"/>
              <a:t>основний наголос має бути зроблено не на функції та особливості </a:t>
            </a:r>
            <a:r>
              <a:rPr lang="uk-UA" dirty="0" smtClean="0"/>
              <a:t>середовища, </a:t>
            </a:r>
            <a:r>
              <a:rPr lang="uk-UA" dirty="0"/>
              <a:t>а на застосуванні здобутих в основній школі </a:t>
            </a:r>
            <a:r>
              <a:rPr lang="uk-UA" dirty="0" err="1"/>
              <a:t>компетенцій</a:t>
            </a:r>
            <a:r>
              <a:rPr lang="uk-UA" dirty="0"/>
              <a:t> до розв’язання практично значущих задач із обробки даних, які можуть постати в різних сферах людської діяльності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801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3 </a:t>
            </a:r>
            <a:r>
              <a:rPr lang="uk-UA" dirty="0" smtClean="0"/>
              <a:t>типи задач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07402715"/>
              </p:ext>
            </p:extLst>
          </p:nvPr>
        </p:nvGraphicFramePr>
        <p:xfrm>
          <a:off x="611560" y="1700808"/>
          <a:ext cx="784887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3540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«Системи керування базами даних»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 smtClean="0"/>
              <a:t>В учнів </a:t>
            </a:r>
            <a:r>
              <a:rPr lang="uk-UA" dirty="0"/>
              <a:t>формуються основи структурного мислення. Це досягається насамперед у процесі створення семантичних моделей предметних областей, на основі яких потім проектуються бази даних. </a:t>
            </a:r>
            <a:endParaRPr lang="uk-UA" dirty="0" smtClean="0"/>
          </a:p>
          <a:p>
            <a:r>
              <a:rPr lang="uk-UA" dirty="0" smtClean="0"/>
              <a:t>Іншою </a:t>
            </a:r>
            <a:r>
              <a:rPr lang="uk-UA" dirty="0"/>
              <a:t>важливою компетенцією є вміння формулювати та реалізовувати в СКБД запити на вибірку </a:t>
            </a:r>
            <a:r>
              <a:rPr lang="uk-UA" dirty="0" smtClean="0"/>
              <a:t>даних.</a:t>
            </a:r>
            <a:r>
              <a:rPr lang="uk-UA" dirty="0"/>
              <a:t> не рекомендується обмежуватися складанням запитів за допомогою спеціальних майстрів, оскільки вони не дають змоги зрозуміти призначення і основні складові запиту до реляційної бази </a:t>
            </a:r>
            <a:r>
              <a:rPr lang="uk-UA" dirty="0" smtClean="0"/>
              <a:t>даних.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860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err="1"/>
              <a:t>Методичні</a:t>
            </a:r>
            <a:r>
              <a:rPr lang="ru-RU" dirty="0"/>
              <a:t> </a:t>
            </a:r>
            <a:r>
              <a:rPr lang="ru-RU" dirty="0" err="1"/>
              <a:t>рекомендації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інформатики</a:t>
            </a:r>
            <a:r>
              <a:rPr lang="ru-RU" dirty="0"/>
              <a:t> в </a:t>
            </a:r>
            <a:r>
              <a:rPr lang="ru-RU" dirty="0" err="1"/>
              <a:t>основній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r>
              <a:rPr lang="ru-RU" dirty="0"/>
              <a:t> за </a:t>
            </a:r>
            <a:r>
              <a:rPr lang="ru-RU" dirty="0" err="1"/>
              <a:t>новими</a:t>
            </a:r>
            <a:r>
              <a:rPr lang="ru-RU" dirty="0"/>
              <a:t> </a:t>
            </a:r>
            <a:r>
              <a:rPr lang="ru-RU" dirty="0" err="1"/>
              <a:t>програмами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інформатики</a:t>
            </a:r>
            <a:r>
              <a:rPr lang="ru-RU" dirty="0"/>
              <a:t> у </a:t>
            </a:r>
            <a:r>
              <a:rPr lang="ru-RU" dirty="0" err="1"/>
              <a:t>старшій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Сучасний</a:t>
            </a:r>
            <a:r>
              <a:rPr lang="ru-RU" dirty="0" smtClean="0"/>
              <a:t> </a:t>
            </a:r>
            <a:r>
              <a:rPr lang="ru-RU" dirty="0" err="1"/>
              <a:t>підручник</a:t>
            </a:r>
            <a:r>
              <a:rPr lang="ru-RU" dirty="0"/>
              <a:t> як </a:t>
            </a:r>
            <a:r>
              <a:rPr lang="ru-RU" dirty="0" err="1"/>
              <a:t>засіб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компетентнісного</a:t>
            </a:r>
            <a:r>
              <a:rPr lang="ru-RU" dirty="0"/>
              <a:t> </a:t>
            </a:r>
            <a:r>
              <a:rPr lang="ru-RU" dirty="0" err="1"/>
              <a:t>підходу</a:t>
            </a:r>
            <a:r>
              <a:rPr lang="ru-RU" dirty="0"/>
              <a:t> до </a:t>
            </a:r>
            <a:r>
              <a:rPr lang="ru-RU" dirty="0" err="1"/>
              <a:t>навчання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Програмування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шкільному</a:t>
            </a:r>
            <a:r>
              <a:rPr lang="ru-RU" dirty="0"/>
              <a:t> </a:t>
            </a:r>
            <a:r>
              <a:rPr lang="ru-RU" dirty="0" err="1"/>
              <a:t>курсі</a:t>
            </a:r>
            <a:r>
              <a:rPr lang="ru-RU" dirty="0"/>
              <a:t> </a:t>
            </a:r>
            <a:r>
              <a:rPr lang="ru-RU" dirty="0" err="1"/>
              <a:t>інформатики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Шляхи </a:t>
            </a:r>
            <a:r>
              <a:rPr lang="ru-RU" dirty="0" err="1"/>
              <a:t>вдосконалення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олімпіад</a:t>
            </a:r>
            <a:r>
              <a:rPr lang="ru-RU" dirty="0"/>
              <a:t> з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</a:t>
            </a:r>
            <a:r>
              <a:rPr lang="ru-RU" dirty="0" smtClean="0"/>
              <a:t>ТЕМ </a:t>
            </a:r>
            <a:r>
              <a:rPr lang="ru-RU" dirty="0"/>
              <a:t>- </a:t>
            </a:r>
            <a:r>
              <a:rPr lang="ru-RU" dirty="0" err="1"/>
              <a:t>освіта</a:t>
            </a:r>
            <a:r>
              <a:rPr lang="ru-RU" dirty="0"/>
              <a:t>: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 </a:t>
            </a:r>
            <a:r>
              <a:rPr lang="en-US" dirty="0" smtClean="0"/>
              <a:t>Cisco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012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Мультимедійні та гіпертекстові </a:t>
            </a:r>
            <a:r>
              <a:rPr lang="uk-UA" dirty="0" smtClean="0"/>
              <a:t>документи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Вміння </a:t>
            </a:r>
            <a:r>
              <a:rPr lang="uk-UA" dirty="0"/>
              <a:t>створювати, </a:t>
            </a:r>
            <a:r>
              <a:rPr lang="uk-UA" dirty="0" err="1"/>
              <a:t>ергономічно</a:t>
            </a:r>
            <a:r>
              <a:rPr lang="uk-UA" dirty="0"/>
              <a:t> наповнювати даними, публікувати в Інтернеті та просувати веб-сайти. Ознайомлення з мовою гіпертекстової розмітки відбувається на оглядовому рівні, а основна увага має приділятися створенню </a:t>
            </a:r>
            <a:r>
              <a:rPr lang="uk-UA" dirty="0" err="1"/>
              <a:t>веб-ресурсів</a:t>
            </a:r>
            <a:r>
              <a:rPr lang="uk-UA" dirty="0"/>
              <a:t> за допомогою автоматизованих систем керування вмістом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5227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err="1" smtClean="0"/>
              <a:t>Вибіркові</a:t>
            </a:r>
            <a:r>
              <a:rPr lang="ru-RU" sz="4800" dirty="0" smtClean="0"/>
              <a:t> </a:t>
            </a:r>
            <a:r>
              <a:rPr lang="ru-RU" sz="4800" dirty="0" err="1" smtClean="0"/>
              <a:t>модул</a:t>
            </a:r>
            <a:r>
              <a:rPr lang="uk-UA" sz="4800" dirty="0" smtClean="0"/>
              <a:t>і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628800"/>
            <a:ext cx="4038600" cy="4525963"/>
          </a:xfrm>
        </p:spPr>
        <p:txBody>
          <a:bodyPr>
            <a:noAutofit/>
          </a:bodyPr>
          <a:lstStyle/>
          <a:p>
            <a:r>
              <a:rPr lang="ru-RU" b="1" dirty="0" err="1"/>
              <a:t>Графічний</a:t>
            </a:r>
            <a:r>
              <a:rPr lang="ru-RU" b="1" dirty="0"/>
              <a:t> дизайн</a:t>
            </a:r>
          </a:p>
          <a:p>
            <a:r>
              <a:rPr lang="ru-RU" b="1" dirty="0" err="1"/>
              <a:t>Комп’ютерна</a:t>
            </a:r>
            <a:r>
              <a:rPr lang="ru-RU" b="1" dirty="0"/>
              <a:t> </a:t>
            </a:r>
            <a:r>
              <a:rPr lang="ru-RU" b="1" dirty="0" err="1"/>
              <a:t>анімація</a:t>
            </a:r>
            <a:endParaRPr lang="ru-RU" b="1" dirty="0"/>
          </a:p>
          <a:p>
            <a:r>
              <a:rPr lang="ru-RU" b="1" dirty="0" err="1"/>
              <a:t>Тривимірне</a:t>
            </a:r>
            <a:r>
              <a:rPr lang="ru-RU" b="1" dirty="0"/>
              <a:t> </a:t>
            </a:r>
            <a:r>
              <a:rPr lang="ru-RU" b="1" dirty="0" err="1"/>
              <a:t>моделювання</a:t>
            </a:r>
            <a:endParaRPr lang="ru-RU" b="1" dirty="0"/>
          </a:p>
          <a:p>
            <a:r>
              <a:rPr lang="ru-RU" b="1" dirty="0" err="1"/>
              <a:t>Математичні</a:t>
            </a:r>
            <a:r>
              <a:rPr lang="ru-RU" b="1" dirty="0"/>
              <a:t> </a:t>
            </a:r>
            <a:r>
              <a:rPr lang="ru-RU" b="1" dirty="0" err="1"/>
              <a:t>основи</a:t>
            </a:r>
            <a:r>
              <a:rPr lang="ru-RU" b="1" dirty="0"/>
              <a:t> </a:t>
            </a:r>
            <a:r>
              <a:rPr lang="ru-RU" b="1" dirty="0" err="1"/>
              <a:t>інформатики</a:t>
            </a:r>
            <a:endParaRPr lang="ru-RU" b="1" dirty="0"/>
          </a:p>
          <a:p>
            <a:r>
              <a:rPr lang="ru-RU" b="1" dirty="0" err="1"/>
              <a:t>Інформаційна</a:t>
            </a:r>
            <a:r>
              <a:rPr lang="ru-RU" b="1" dirty="0"/>
              <a:t> </a:t>
            </a:r>
            <a:r>
              <a:rPr lang="ru-RU" b="1" dirty="0" err="1" smtClean="0"/>
              <a:t>безпека</a:t>
            </a:r>
            <a:r>
              <a:rPr lang="ru-RU" b="1" dirty="0" smtClean="0"/>
              <a:t> </a:t>
            </a:r>
            <a:r>
              <a:rPr lang="ru-RU" b="1" dirty="0"/>
              <a:t>(17 </a:t>
            </a:r>
            <a:r>
              <a:rPr lang="ru-RU" b="1" dirty="0" smtClean="0"/>
              <a:t>годин)</a:t>
            </a:r>
            <a:endParaRPr lang="ru-RU" b="1" dirty="0"/>
          </a:p>
          <a:p>
            <a:r>
              <a:rPr lang="ru-RU" b="1" dirty="0"/>
              <a:t>Веб-</a:t>
            </a:r>
            <a:r>
              <a:rPr lang="ru-RU" b="1" dirty="0" err="1"/>
              <a:t>технології</a:t>
            </a:r>
            <a:endParaRPr lang="ru-RU" b="1" dirty="0"/>
          </a:p>
          <a:p>
            <a:endParaRPr lang="ru-RU" sz="24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4824536" cy="4525963"/>
          </a:xfrm>
        </p:spPr>
        <p:txBody>
          <a:bodyPr>
            <a:normAutofit/>
          </a:bodyPr>
          <a:lstStyle/>
          <a:p>
            <a:r>
              <a:rPr lang="ru-RU" b="1" dirty="0" err="1"/>
              <a:t>Основи</a:t>
            </a:r>
            <a:r>
              <a:rPr lang="ru-RU" b="1" dirty="0"/>
              <a:t> </a:t>
            </a:r>
            <a:r>
              <a:rPr lang="ru-RU" b="1" dirty="0" err="1"/>
              <a:t>електронного</a:t>
            </a:r>
            <a:r>
              <a:rPr lang="ru-RU" b="1" dirty="0"/>
              <a:t> </a:t>
            </a:r>
            <a:r>
              <a:rPr lang="ru-RU" b="1" dirty="0" err="1" smtClean="0"/>
              <a:t>документообігу</a:t>
            </a:r>
            <a:r>
              <a:rPr lang="ru-RU" b="1" dirty="0" smtClean="0"/>
              <a:t> (17 годин)</a:t>
            </a:r>
            <a:endParaRPr lang="ru-RU" b="1" dirty="0"/>
          </a:p>
          <a:p>
            <a:r>
              <a:rPr lang="ru-RU" b="1" dirty="0" err="1"/>
              <a:t>Бази</a:t>
            </a:r>
            <a:r>
              <a:rPr lang="ru-RU" b="1" dirty="0"/>
              <a:t> </a:t>
            </a:r>
            <a:r>
              <a:rPr lang="ru-RU" b="1" dirty="0" err="1"/>
              <a:t>даних</a:t>
            </a:r>
            <a:endParaRPr lang="ru-RU" b="1" dirty="0"/>
          </a:p>
          <a:p>
            <a:r>
              <a:rPr lang="ru-RU" b="1" dirty="0"/>
              <a:t>Формальна </a:t>
            </a:r>
            <a:r>
              <a:rPr lang="ru-RU" b="1" dirty="0" err="1"/>
              <a:t>логіка</a:t>
            </a:r>
            <a:endParaRPr lang="ru-RU" b="1" dirty="0"/>
          </a:p>
          <a:p>
            <a:r>
              <a:rPr lang="ru-RU" b="1" dirty="0" err="1"/>
              <a:t>Комп’ютерні</a:t>
            </a:r>
            <a:r>
              <a:rPr lang="ru-RU" b="1" dirty="0"/>
              <a:t> </a:t>
            </a:r>
            <a:r>
              <a:rPr lang="ru-RU" b="1" dirty="0" err="1"/>
              <a:t>технології</a:t>
            </a:r>
            <a:r>
              <a:rPr lang="ru-RU" b="1" dirty="0"/>
              <a:t> </a:t>
            </a:r>
            <a:r>
              <a:rPr lang="ru-RU" b="1" dirty="0" err="1"/>
              <a:t>опрацювання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dirty="0" err="1" smtClean="0"/>
              <a:t>звукової</a:t>
            </a:r>
            <a:r>
              <a:rPr lang="ru-RU" b="1" dirty="0" smtClean="0"/>
              <a:t> </a:t>
            </a:r>
            <a:r>
              <a:rPr lang="ru-RU" b="1" dirty="0" err="1"/>
              <a:t>інформації</a:t>
            </a:r>
            <a:endParaRPr lang="ru-RU" b="1" dirty="0"/>
          </a:p>
          <a:p>
            <a:r>
              <a:rPr lang="ru-RU" b="1" dirty="0" err="1"/>
              <a:t>Креативне</a:t>
            </a:r>
            <a:r>
              <a:rPr lang="ru-RU" b="1" dirty="0"/>
              <a:t> </a:t>
            </a:r>
            <a:r>
              <a:rPr lang="ru-RU" b="1" dirty="0" err="1" smtClean="0"/>
              <a:t>програмування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415468"/>
            <a:ext cx="2548229" cy="144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8737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err="1" smtClean="0"/>
              <a:t>Курси</a:t>
            </a:r>
            <a:r>
              <a:rPr lang="ru-RU" sz="2700" dirty="0" smtClean="0"/>
              <a:t> С</a:t>
            </a:r>
            <a:r>
              <a:rPr lang="en-US" sz="2700" dirty="0" smtClean="0"/>
              <a:t>ISCO</a:t>
            </a:r>
            <a:r>
              <a:rPr lang="ru-RU" sz="2700" dirty="0" smtClean="0"/>
              <a:t>, </a:t>
            </a:r>
            <a:r>
              <a:rPr lang="ru-RU" sz="2700" dirty="0" err="1"/>
              <a:t>схвалені</a:t>
            </a:r>
            <a:r>
              <a:rPr lang="ru-RU" sz="2700" dirty="0"/>
              <a:t> </a:t>
            </a:r>
            <a:r>
              <a:rPr lang="ru-RU" sz="2700" dirty="0" err="1"/>
              <a:t>Міністерством</a:t>
            </a:r>
            <a:r>
              <a:rPr lang="ru-RU" sz="2700" dirty="0"/>
              <a:t> </a:t>
            </a:r>
            <a:r>
              <a:rPr lang="ru-RU" sz="2700" dirty="0" err="1"/>
              <a:t>освіти</a:t>
            </a:r>
            <a:r>
              <a:rPr lang="ru-RU" sz="2700" dirty="0"/>
              <a:t> і науки </a:t>
            </a:r>
            <a:r>
              <a:rPr lang="ru-RU" sz="2700" dirty="0" err="1"/>
              <a:t>України</a:t>
            </a:r>
            <a:r>
              <a:rPr lang="ru-RU" sz="2700" dirty="0"/>
              <a:t> до </a:t>
            </a:r>
            <a:r>
              <a:rPr lang="ru-RU" sz="2700" dirty="0" err="1"/>
              <a:t>викладання</a:t>
            </a:r>
            <a:r>
              <a:rPr lang="ru-RU" sz="2700" dirty="0"/>
              <a:t> в старших </a:t>
            </a:r>
            <a:r>
              <a:rPr lang="ru-RU" sz="2700" dirty="0" err="1"/>
              <a:t>класах</a:t>
            </a:r>
            <a:r>
              <a:rPr lang="ru-RU" sz="2700" dirty="0"/>
              <a:t> </a:t>
            </a:r>
            <a:r>
              <a:rPr lang="ru-RU" sz="2700" dirty="0" err="1"/>
              <a:t>шкіл</a:t>
            </a:r>
            <a:r>
              <a:rPr lang="ru-RU" sz="2700" dirty="0"/>
              <a:t>: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5"/>
          <a:stretch/>
        </p:blipFill>
        <p:spPr bwMode="auto">
          <a:xfrm>
            <a:off x="0" y="2060848"/>
            <a:ext cx="1106026" cy="462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09332"/>
              </p:ext>
            </p:extLst>
          </p:nvPr>
        </p:nvGraphicFramePr>
        <p:xfrm>
          <a:off x="1403648" y="2114832"/>
          <a:ext cx="7272808" cy="468653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727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66534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Вступ до </a:t>
                      </a:r>
                      <a:r>
                        <a:rPr lang="uk-UA" b="1" dirty="0" err="1" smtClean="0"/>
                        <a:t>кібербезпеки</a:t>
                      </a:r>
                      <a:r>
                        <a:rPr lang="uk-UA" b="1" dirty="0" smtClean="0"/>
                        <a:t>.</a:t>
                      </a:r>
                      <a:endParaRPr lang="uk-UA" dirty="0" smtClean="0"/>
                    </a:p>
                    <a:p>
                      <a:r>
                        <a:rPr lang="uk-UA" dirty="0" smtClean="0"/>
                        <a:t>15 годин.</a:t>
                      </a:r>
                    </a:p>
                    <a:p>
                      <a:r>
                        <a:rPr lang="ru-RU" dirty="0" err="1" smtClean="0"/>
                        <a:t>Тенденції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загрози</a:t>
                      </a:r>
                      <a:r>
                        <a:rPr lang="ru-RU" dirty="0" smtClean="0"/>
                        <a:t> та </a:t>
                      </a:r>
                      <a:r>
                        <a:rPr lang="ru-RU" dirty="0" err="1" smtClean="0"/>
                        <a:t>принципи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захисту</a:t>
                      </a:r>
                      <a:r>
                        <a:rPr lang="ru-RU" dirty="0" smtClean="0"/>
                        <a:t> </a:t>
                      </a:r>
                      <a:r>
                        <a:rPr lang="ru-RU" b="1" dirty="0" smtClean="0"/>
                        <a:t>в </a:t>
                      </a:r>
                      <a:r>
                        <a:rPr lang="ru-RU" dirty="0" err="1" smtClean="0"/>
                        <a:t>кіберпросторі</a:t>
                      </a:r>
                      <a:r>
                        <a:rPr lang="ru-RU" dirty="0" smtClean="0"/>
                        <a:t>. </a:t>
                      </a:r>
                      <a:r>
                        <a:rPr lang="ru-RU" dirty="0" err="1" smtClean="0"/>
                        <a:t>Безпека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персональних</a:t>
                      </a:r>
                      <a:r>
                        <a:rPr lang="ru-RU" dirty="0" smtClean="0"/>
                        <a:t> та </a:t>
                      </a:r>
                      <a:r>
                        <a:rPr lang="ru-RU" dirty="0" err="1" smtClean="0"/>
                        <a:t>корпоративних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даних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1564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Введення</a:t>
                      </a: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в </a:t>
                      </a:r>
                      <a:r>
                        <a:rPr lang="ru-RU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мережі</a:t>
                      </a: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 </a:t>
                      </a:r>
                      <a:r>
                        <a:rPr lang="ru-RU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Маршрутизація</a:t>
                      </a: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і </a:t>
                      </a:r>
                      <a:r>
                        <a:rPr lang="ru-RU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комутація</a:t>
                      </a: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ru-RU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Сертифікований</a:t>
                      </a:r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Сі</a:t>
                      </a:r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</a:t>
                      </a:r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со </a:t>
                      </a:r>
                      <a:r>
                        <a:rPr lang="ru-RU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спеціаліст</a:t>
                      </a:r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з</a:t>
                      </a:r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uk-UA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мереж, частина перша).</a:t>
                      </a:r>
                    </a:p>
                    <a:p>
                      <a:r>
                        <a:rPr lang="uk-UA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70 годин.</a:t>
                      </a:r>
                    </a:p>
                    <a:p>
                      <a:r>
                        <a:rPr lang="ru-RU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Базові</a:t>
                      </a:r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знання</a:t>
                      </a:r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з </a:t>
                      </a:r>
                      <a:r>
                        <a:rPr lang="ru-RU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роботи</a:t>
                      </a:r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комп'ютерної</a:t>
                      </a:r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мережі</a:t>
                      </a:r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1564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Вступ</a:t>
                      </a: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до </a:t>
                      </a:r>
                      <a:r>
                        <a:rPr lang="ru-RU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інтернету</a:t>
                      </a: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речей (</a:t>
                      </a:r>
                      <a:r>
                        <a:rPr lang="ru-RU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ІоТ</a:t>
                      </a: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).</a:t>
                      </a:r>
                      <a:endParaRPr lang="ru-RU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uk-UA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20 годин.</a:t>
                      </a:r>
                    </a:p>
                    <a:p>
                      <a:r>
                        <a:rPr lang="uk-UA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Технології, які є в основі </a:t>
                      </a:r>
                      <a:r>
                        <a:rPr lang="uk-UA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ІоТ</a:t>
                      </a:r>
                      <a:r>
                        <a:rPr lang="uk-UA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 Можливості, що з'являються з поєднанням людей, процесів, даних та об'єктів фізичного світу.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2563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Основи</a:t>
                      </a: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апаратного</a:t>
                      </a: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та </a:t>
                      </a:r>
                      <a:r>
                        <a:rPr lang="ru-RU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програмного</a:t>
                      </a: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забезпечення</a:t>
                      </a: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ПК.</a:t>
                      </a:r>
                      <a:endParaRPr lang="ru-RU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uk-UA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70 годин.</a:t>
                      </a:r>
                    </a:p>
                    <a:p>
                      <a:r>
                        <a:rPr lang="ru-RU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Фундаментальні</a:t>
                      </a:r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знання</a:t>
                      </a:r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та </a:t>
                      </a:r>
                      <a:r>
                        <a:rPr lang="ru-RU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навички</a:t>
                      </a:r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для </a:t>
                      </a:r>
                      <a:r>
                        <a:rPr lang="ru-RU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першої</a:t>
                      </a:r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uk-UA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роботи в ІТ.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163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Зміст навчання інформатики у старшій школі має чітко виражену прикладну спрямованість і реалізується переважно шляхом застосування практичних методів і форм організації занять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683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Програмування</a:t>
            </a:r>
            <a:r>
              <a:rPr lang="ru-RU" dirty="0"/>
              <a:t> у </a:t>
            </a:r>
            <a:r>
              <a:rPr lang="ru-RU" dirty="0" err="1"/>
              <a:t>шкільному</a:t>
            </a:r>
            <a:r>
              <a:rPr lang="ru-RU" dirty="0"/>
              <a:t> </a:t>
            </a:r>
            <a:r>
              <a:rPr lang="ru-RU" dirty="0" err="1"/>
              <a:t>курсі</a:t>
            </a:r>
            <a:r>
              <a:rPr lang="ru-RU" dirty="0"/>
              <a:t> </a:t>
            </a:r>
            <a:r>
              <a:rPr lang="ru-RU" dirty="0" err="1" smtClean="0"/>
              <a:t>інформатики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050" y="2204865"/>
            <a:ext cx="8263406" cy="2592288"/>
          </a:xfrm>
        </p:spPr>
        <p:txBody>
          <a:bodyPr/>
          <a:lstStyle/>
          <a:p>
            <a:r>
              <a:rPr lang="uk-UA" altLang="ru-RU" dirty="0"/>
              <a:t>На опанування тем змістової лінії «Моделювання, алгоритмізація та програмування» має приділятися не менше 40% навчального часу в 5–8 класах і не менше 30% у 9 класі.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600" y="4297635"/>
            <a:ext cx="3935890" cy="251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742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Оцінювання навчальних досягнень учнів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Тепер </a:t>
            </a:r>
            <a:r>
              <a:rPr lang="uk-UA" dirty="0"/>
              <a:t>о</a:t>
            </a:r>
            <a:r>
              <a:rPr lang="uk-UA" i="1" dirty="0"/>
              <a:t>б’єктом оцінювання </a:t>
            </a:r>
            <a:r>
              <a:rPr lang="uk-UA" dirty="0"/>
              <a:t>навчальних досягнень учнів з інформатики є рівень розвитку їх </a:t>
            </a:r>
            <a:r>
              <a:rPr lang="uk-UA" dirty="0" err="1" smtClean="0"/>
              <a:t>компетентностей</a:t>
            </a:r>
            <a:r>
              <a:rPr lang="uk-UA" dirty="0" smtClean="0"/>
              <a:t>. При </a:t>
            </a:r>
            <a:r>
              <a:rPr lang="uk-UA" dirty="0"/>
              <a:t>оцінюванні навчально-пізнавальної діяльності учнів варто збалансовано оцінювати всі три компоненти, що відповідають складникам компетентності: </a:t>
            </a:r>
            <a:r>
              <a:rPr lang="uk-UA" dirty="0" err="1"/>
              <a:t>діяльнісний</a:t>
            </a:r>
            <a:r>
              <a:rPr lang="uk-UA" dirty="0"/>
              <a:t> (діяльність/уміння), </a:t>
            </a:r>
            <a:r>
              <a:rPr lang="uk-UA" dirty="0" err="1"/>
              <a:t>знаннєвий</a:t>
            </a:r>
            <a:r>
              <a:rPr lang="uk-UA" dirty="0"/>
              <a:t> (знання), ціннісний (ставлення). </a:t>
            </a:r>
            <a:endParaRPr lang="uk-UA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531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Форми </a:t>
            </a:r>
            <a:r>
              <a:rPr lang="uk-UA" dirty="0"/>
              <a:t>оцінювання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uk-UA" dirty="0" smtClean="0"/>
              <a:t>виконання </a:t>
            </a:r>
            <a:r>
              <a:rPr lang="uk-UA" dirty="0"/>
              <a:t>завдань практичного змісту; </a:t>
            </a:r>
            <a:endParaRPr lang="ru-RU" dirty="0"/>
          </a:p>
          <a:p>
            <a:pPr lvl="0"/>
            <a:r>
              <a:rPr lang="uk-UA" dirty="0"/>
              <a:t>тестування за допомогою програмних засобів або </a:t>
            </a:r>
            <a:r>
              <a:rPr lang="uk-UA" dirty="0" err="1"/>
              <a:t>онлайнових</a:t>
            </a:r>
            <a:r>
              <a:rPr lang="uk-UA" dirty="0"/>
              <a:t> сервісів;</a:t>
            </a:r>
            <a:endParaRPr lang="ru-RU" dirty="0"/>
          </a:p>
          <a:p>
            <a:pPr lvl="0"/>
            <a:r>
              <a:rPr lang="uk-UA" dirty="0"/>
              <a:t>врахування особистих досягнень в опануванні інформаційних технологій;</a:t>
            </a:r>
            <a:endParaRPr lang="ru-RU" dirty="0"/>
          </a:p>
          <a:p>
            <a:pPr lvl="0"/>
            <a:r>
              <a:rPr lang="uk-UA" dirty="0"/>
              <a:t>співбесіда (інтерв’ю) як доповнення до тестування або практичної роботи;</a:t>
            </a:r>
            <a:endParaRPr lang="ru-RU" dirty="0"/>
          </a:p>
          <a:p>
            <a:pPr lvl="0"/>
            <a:r>
              <a:rPr lang="uk-UA" dirty="0"/>
              <a:t>взаємоконтроль учнів у парах або групах та самооцінка.</a:t>
            </a:r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038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/>
              <a:t>Сучасний</a:t>
            </a:r>
            <a:r>
              <a:rPr lang="ru-RU" sz="3200" dirty="0"/>
              <a:t> </a:t>
            </a:r>
            <a:r>
              <a:rPr lang="ru-RU" sz="3200" dirty="0" err="1"/>
              <a:t>підручник</a:t>
            </a:r>
            <a:r>
              <a:rPr lang="ru-RU" sz="3200" dirty="0"/>
              <a:t> як </a:t>
            </a:r>
            <a:r>
              <a:rPr lang="ru-RU" sz="3200" dirty="0" err="1"/>
              <a:t>засіб</a:t>
            </a:r>
            <a:r>
              <a:rPr lang="ru-RU" sz="3200" dirty="0"/>
              <a:t> </a:t>
            </a:r>
            <a:r>
              <a:rPr lang="ru-RU" sz="3200" dirty="0" err="1"/>
              <a:t>реалізації</a:t>
            </a:r>
            <a:r>
              <a:rPr lang="ru-RU" sz="3200" dirty="0"/>
              <a:t> </a:t>
            </a:r>
            <a:r>
              <a:rPr lang="ru-RU" sz="3200" dirty="0" err="1"/>
              <a:t>компетентнісного</a:t>
            </a:r>
            <a:r>
              <a:rPr lang="ru-RU" sz="3200" dirty="0"/>
              <a:t> </a:t>
            </a:r>
            <a:r>
              <a:rPr lang="ru-RU" sz="3200" dirty="0" err="1"/>
              <a:t>підходу</a:t>
            </a:r>
            <a:r>
              <a:rPr lang="ru-RU" sz="3200" dirty="0"/>
              <a:t> до </a:t>
            </a:r>
            <a:r>
              <a:rPr lang="ru-RU" sz="3200" dirty="0" err="1"/>
              <a:t>навчання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Виступ Завадського </a:t>
            </a:r>
            <a:r>
              <a:rPr lang="uk-UA" dirty="0" err="1" smtClean="0"/>
              <a:t>Ігора</a:t>
            </a:r>
            <a:r>
              <a:rPr lang="uk-UA" dirty="0" smtClean="0"/>
              <a:t> Олександровича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441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Шляхи </a:t>
            </a:r>
            <a:r>
              <a:rPr lang="ru-RU" dirty="0" err="1"/>
              <a:t>вдосконалення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олімпіад</a:t>
            </a:r>
            <a:r>
              <a:rPr lang="ru-RU" dirty="0"/>
              <a:t> з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 smtClean="0"/>
              <a:t>технологій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Виступ методиста НМЦ </a:t>
            </a:r>
            <a:r>
              <a:rPr lang="uk-UA" dirty="0" err="1" smtClean="0"/>
              <a:t>Гогерчака</a:t>
            </a:r>
            <a:r>
              <a:rPr lang="uk-UA" dirty="0" smtClean="0"/>
              <a:t> Григорія Івановича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931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ru-RU" dirty="0"/>
              <a:t>ТЕМ - </a:t>
            </a:r>
            <a:r>
              <a:rPr lang="ru-RU" dirty="0" err="1"/>
              <a:t>освіта</a:t>
            </a:r>
            <a:r>
              <a:rPr lang="ru-RU" dirty="0"/>
              <a:t>: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 </a:t>
            </a:r>
            <a:r>
              <a:rPr lang="en-US" dirty="0" smtClean="0"/>
              <a:t>Cisco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Виступ Бойка </a:t>
            </a:r>
            <a:r>
              <a:rPr lang="uk-UA" smtClean="0"/>
              <a:t>Юрія Володимировича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830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5C2A"/>
                </a:solidFill>
              </a:rPr>
              <a:t>Особливості </a:t>
            </a:r>
            <a:r>
              <a:rPr lang="uk-UA" dirty="0">
                <a:solidFill>
                  <a:srgbClr val="005C2A"/>
                </a:solidFill>
              </a:rPr>
              <a:t>викладання інформатики</a:t>
            </a:r>
            <a:endParaRPr lang="ru-RU" dirty="0">
              <a:solidFill>
                <a:srgbClr val="005C2A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80938682"/>
              </p:ext>
            </p:extLst>
          </p:nvPr>
        </p:nvGraphicFramePr>
        <p:xfrm>
          <a:off x="1835696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5248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-243408"/>
            <a:ext cx="4968552" cy="2064413"/>
          </a:xfrm>
        </p:spPr>
        <p:txBody>
          <a:bodyPr/>
          <a:lstStyle/>
          <a:p>
            <a:r>
              <a:rPr lang="ru-RU" dirty="0" err="1" smtClean="0"/>
              <a:t>Програми</a:t>
            </a:r>
            <a:r>
              <a:rPr lang="ru-RU" dirty="0" smtClean="0"/>
              <a:t>: </a:t>
            </a:r>
            <a:r>
              <a:rPr lang="ru-RU" dirty="0" err="1" smtClean="0"/>
              <a:t>основна</a:t>
            </a:r>
            <a:r>
              <a:rPr lang="ru-RU" dirty="0" smtClean="0"/>
              <a:t> школа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29.08.2018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722695"/>
              </p:ext>
            </p:extLst>
          </p:nvPr>
        </p:nvGraphicFramePr>
        <p:xfrm>
          <a:off x="539552" y="1484784"/>
          <a:ext cx="8352928" cy="4381502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440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5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7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4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Класи(рівні)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Рік затвердження програми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Посилання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5-7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2017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u="sng" dirty="0">
                          <a:solidFill>
                            <a:srgbClr val="005C2A"/>
                          </a:solidFill>
                          <a:effectLst/>
                          <a:hlinkClick r:id="rId2"/>
                        </a:rPr>
                        <a:t>https://mon.gov.ua/storage/app/media/zagalna%20serednya/programy-5-9-klas/onovlennya-12-2017/8-informatika.docx</a:t>
                      </a:r>
                      <a:endParaRPr lang="ru-RU" sz="2800" dirty="0">
                        <a:solidFill>
                          <a:srgbClr val="005C2A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6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8-9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2015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415"/>
                        </a:spcAft>
                      </a:pPr>
                      <a:r>
                        <a:rPr lang="uk-UA" sz="1800" u="sng" dirty="0">
                          <a:solidFill>
                            <a:srgbClr val="005C2A"/>
                          </a:solidFill>
                          <a:effectLst/>
                          <a:hlinkClick r:id="rId3"/>
                        </a:rPr>
                        <a:t>https://mon.gov.ua/storage/app/media/zagalna%20serednya/programy-5-9-klas/onovlennya-12-2017/programa-informatika-5-9-traven-2015.pdf</a:t>
                      </a:r>
                      <a:endParaRPr lang="ru-RU" sz="1800" dirty="0">
                        <a:solidFill>
                          <a:srgbClr val="005C2A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82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Поглиблене вивчення інформатики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5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8-9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2016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415"/>
                        </a:spcAft>
                      </a:pPr>
                      <a:r>
                        <a:rPr lang="uk-UA" sz="1800" u="sng" dirty="0">
                          <a:effectLst/>
                          <a:hlinkClick r:id="rId4"/>
                        </a:rPr>
                        <a:t>https://mon.gov.ua/storage/app/media/zagalna%20serednya/programy-5-9-klas/informatika.pdf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235813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-387424"/>
            <a:ext cx="4968552" cy="2064413"/>
          </a:xfrm>
        </p:spPr>
        <p:txBody>
          <a:bodyPr/>
          <a:lstStyle/>
          <a:p>
            <a:r>
              <a:rPr lang="ru-RU" dirty="0" err="1"/>
              <a:t>Програми</a:t>
            </a:r>
            <a:r>
              <a:rPr lang="ru-RU" dirty="0"/>
              <a:t>: </a:t>
            </a:r>
            <a:r>
              <a:rPr lang="ru-RU" dirty="0" err="1" smtClean="0"/>
              <a:t>старша</a:t>
            </a:r>
            <a:r>
              <a:rPr lang="ru-RU" dirty="0" smtClean="0"/>
              <a:t> школа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99665"/>
              </p:ext>
            </p:extLst>
          </p:nvPr>
        </p:nvGraphicFramePr>
        <p:xfrm>
          <a:off x="179512" y="1124744"/>
          <a:ext cx="8856984" cy="5498584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4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33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10 клас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Рівень стандарту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2018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u="sng" dirty="0">
                          <a:effectLst/>
                          <a:hlinkClick r:id="rId2"/>
                        </a:rPr>
                        <a:t>https://mon.gov.ua/storage/app/media/zagalna%20serednya/programy-10-11-klas/2018-2019/informatika-standart-10-11.docx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Профільний рівень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u="sng" dirty="0">
                          <a:effectLst/>
                          <a:hlinkClick r:id="rId3"/>
                        </a:rPr>
                        <a:t>https://mon.gov.ua/storage/app/media/zagalna%20serednya/programy-10-11-klas/2018-2019/01/10-11-profilniy-riven.docx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3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11 клас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8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Рівень стандарту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2017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u="sng" dirty="0">
                          <a:effectLst/>
                          <a:hlinkClick r:id="rId4"/>
                        </a:rPr>
                        <a:t>https://mon.gov.ua/storage/app/media/zagalna%20serednya/programy-10-11-klas/1-informatika-standart-10-11-final.doc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8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Академічний рівень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u="sng" dirty="0">
                          <a:effectLst/>
                          <a:hlinkClick r:id="rId5"/>
                        </a:rPr>
                        <a:t>https://mon.gov.ua/storage/app/media/zagalna%20serednya/programy-10-11-klas/inf-ak.pdf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8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Поглиблене вивчення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u="sng" dirty="0">
                          <a:effectLst/>
                          <a:hlinkClick r:id="rId6"/>
                        </a:rPr>
                        <a:t>https://mon.gov.ua/storage/app/media/zagalna%20serednya/programy-10-11-klas/inf-pogl.pdf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8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Профільний рівень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u="sng" dirty="0">
                          <a:effectLst/>
                          <a:hlinkClick r:id="rId7"/>
                        </a:rPr>
                        <a:t>https://mon.gov.ua/storage/app/media/zagalna%20serednya/programy-10-11-klas/prof-riven.pdf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14599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err="1"/>
              <a:t>Методичні</a:t>
            </a:r>
            <a:r>
              <a:rPr lang="ru-RU" sz="3100" dirty="0"/>
              <a:t> </a:t>
            </a:r>
            <a:r>
              <a:rPr lang="ru-RU" sz="3100" dirty="0" err="1"/>
              <a:t>рекомендації</a:t>
            </a:r>
            <a:r>
              <a:rPr lang="ru-RU" sz="3100" dirty="0"/>
              <a:t> </a:t>
            </a:r>
            <a:r>
              <a:rPr lang="ru-RU" sz="3100" dirty="0" err="1"/>
              <a:t>щодо</a:t>
            </a:r>
            <a:r>
              <a:rPr lang="ru-RU" sz="3100" dirty="0"/>
              <a:t> </a:t>
            </a:r>
            <a:r>
              <a:rPr lang="ru-RU" sz="3100" dirty="0" err="1"/>
              <a:t>навчання</a:t>
            </a:r>
            <a:r>
              <a:rPr lang="ru-RU" sz="3100" dirty="0"/>
              <a:t> </a:t>
            </a:r>
            <a:r>
              <a:rPr lang="ru-RU" sz="3100" dirty="0" err="1"/>
              <a:t>інформатики</a:t>
            </a:r>
            <a:r>
              <a:rPr lang="ru-RU" sz="3100" dirty="0"/>
              <a:t> в </a:t>
            </a:r>
            <a:r>
              <a:rPr lang="ru-RU" sz="3100" dirty="0" err="1"/>
              <a:t>основній</a:t>
            </a:r>
            <a:r>
              <a:rPr lang="ru-RU" sz="3100" dirty="0"/>
              <a:t> </a:t>
            </a:r>
            <a:r>
              <a:rPr lang="ru-RU" sz="3100" dirty="0" err="1"/>
              <a:t>школі</a:t>
            </a:r>
            <a:r>
              <a:rPr lang="ru-RU" sz="3100" dirty="0"/>
              <a:t> за </a:t>
            </a:r>
            <a:r>
              <a:rPr lang="ru-RU" sz="3100" dirty="0" err="1"/>
              <a:t>новими</a:t>
            </a:r>
            <a:r>
              <a:rPr lang="ru-RU" sz="3100" dirty="0"/>
              <a:t> </a:t>
            </a:r>
            <a:r>
              <a:rPr lang="ru-RU" sz="3100" dirty="0" err="1" smtClean="0"/>
              <a:t>програмами</a:t>
            </a:r>
            <a:r>
              <a:rPr lang="ru-RU" sz="3100" dirty="0" smtClean="0"/>
              <a:t> – 7 </a:t>
            </a:r>
            <a:r>
              <a:rPr lang="ru-RU" sz="3100" dirty="0" err="1" smtClean="0"/>
              <a:t>клас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44404488"/>
              </p:ext>
            </p:extLst>
          </p:nvPr>
        </p:nvGraphicFramePr>
        <p:xfrm>
          <a:off x="0" y="2082877"/>
          <a:ext cx="903649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0369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Служби Інтернету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Передбачено </a:t>
            </a:r>
            <a:r>
              <a:rPr lang="uk-UA" dirty="0"/>
              <a:t>оглядове вивчення Інтернету речей (IOT). Важливо звернути увагу на ціннісну складову: «Усвідомлює значення Інтернету речей у житті людини». Задля її набуття доцільно буде обрати пов’язану з Інтернетом речей тематику колективного проекту, що виконується з використанням хмарних сервісів. </a:t>
            </a:r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440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Опрацювання табличних даних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Тему </a:t>
            </a:r>
            <a:r>
              <a:rPr lang="uk-UA" dirty="0"/>
              <a:t>«Опрацювання табличних даних» поставлено перед темою «Алгоритми та програми», оскільки табличний процесор може бути чудовим засобом пропедевтики і застосування алгоритмічного мислення, а також засобом комп’ютерного моделювання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806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3 </a:t>
            </a:r>
            <a:r>
              <a:rPr lang="uk-UA" dirty="0" smtClean="0"/>
              <a:t>типи задач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36310371"/>
              </p:ext>
            </p:extLst>
          </p:nvPr>
        </p:nvGraphicFramePr>
        <p:xfrm>
          <a:off x="611560" y="1700808"/>
          <a:ext cx="784887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9661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ppo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ippo</Template>
  <TotalTime>459</TotalTime>
  <Words>1030</Words>
  <Application>Microsoft Office PowerPoint</Application>
  <PresentationFormat>Экран (4:3)</PresentationFormat>
  <Paragraphs>157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ippo</vt:lpstr>
      <vt:lpstr>ОСОБЛИВОСТІ НАВЧАННЯ ІНФОРМАТИКИ  У 2018-2019 Н.Р.</vt:lpstr>
      <vt:lpstr>Презентация PowerPoint</vt:lpstr>
      <vt:lpstr>Особливості викладання інформатики</vt:lpstr>
      <vt:lpstr>Програми: основна школа</vt:lpstr>
      <vt:lpstr>Програми: старша школа</vt:lpstr>
      <vt:lpstr>Методичні рекомендації щодо навчання інформатики в основній школі за новими програмами – 7 клас</vt:lpstr>
      <vt:lpstr>Служби Інтернету</vt:lpstr>
      <vt:lpstr>Опрацювання табличних даних</vt:lpstr>
      <vt:lpstr>3 типи задач</vt:lpstr>
      <vt:lpstr>Особливості навчання інформатики у старшій школі</vt:lpstr>
      <vt:lpstr>Особливості навчання інформатики у старшій школі</vt:lpstr>
      <vt:lpstr>Особливості навчання інформатики у старшій школі</vt:lpstr>
      <vt:lpstr>Базовий модуль</vt:lpstr>
      <vt:lpstr>Інформаційні технології в суспільстві</vt:lpstr>
      <vt:lpstr>Презентация PowerPoint</vt:lpstr>
      <vt:lpstr>Кібербезпека</vt:lpstr>
      <vt:lpstr>Моделі і моделювання. Аналіз та візуалізація даних» </vt:lpstr>
      <vt:lpstr>3 типи задач</vt:lpstr>
      <vt:lpstr>«Системи керування базами даних» </vt:lpstr>
      <vt:lpstr>Мультимедійні та гіпертекстові документи</vt:lpstr>
      <vt:lpstr>Вибіркові модулі</vt:lpstr>
      <vt:lpstr>Курси СISCO, схвалені Міністерством освіти і науки України до викладання в старших класах шкіл: </vt:lpstr>
      <vt:lpstr>Презентация PowerPoint</vt:lpstr>
      <vt:lpstr>Програмування у шкільному курсі інформатики</vt:lpstr>
      <vt:lpstr>Оцінювання навчальних досягнень учнів </vt:lpstr>
      <vt:lpstr>Форми оцінювання </vt:lpstr>
      <vt:lpstr>Сучасний підручник як засіб реалізації компетентнісного підходу до навчання</vt:lpstr>
      <vt:lpstr>Шляхи вдосконалення проведення олімпіад з інформаційних технологій</vt:lpstr>
      <vt:lpstr>SТЕМ - освіта: досвід академії Cisco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НАВЧАННЯ ІНФОРМАТИКИ  У 2018-2019 Н.Р.</dc:title>
  <dc:creator>Nata</dc:creator>
  <cp:lastModifiedBy>Nata</cp:lastModifiedBy>
  <cp:revision>29</cp:revision>
  <dcterms:created xsi:type="dcterms:W3CDTF">2018-08-24T10:14:11Z</dcterms:created>
  <dcterms:modified xsi:type="dcterms:W3CDTF">2018-08-29T12:02:24Z</dcterms:modified>
</cp:coreProperties>
</file>