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7" r:id="rId2"/>
    <p:sldId id="264" r:id="rId3"/>
    <p:sldId id="260" r:id="rId4"/>
    <p:sldId id="261" r:id="rId5"/>
    <p:sldId id="256" r:id="rId6"/>
    <p:sldId id="262" r:id="rId7"/>
    <p:sldId id="263" r:id="rId8"/>
    <p:sldId id="276" r:id="rId9"/>
    <p:sldId id="277" r:id="rId10"/>
    <p:sldId id="278" r:id="rId11"/>
    <p:sldId id="279" r:id="rId12"/>
    <p:sldId id="280" r:id="rId13"/>
    <p:sldId id="281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42"/>
    <a:srgbClr val="050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14105-2E8C-41A5-B113-E04CD361A2A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7490736-7CC9-4C4F-846D-85B738C99EBC}">
      <dgm:prSet phldrT="[Текст]" custT="1"/>
      <dgm:spPr/>
      <dgm:t>
        <a:bodyPr/>
        <a:lstStyle/>
        <a:p>
          <a:r>
            <a:rPr lang="uk-UA" sz="1400" b="1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1 рядок – 1 слово 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 головна тема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 (іменник чи займенник)</a:t>
          </a:r>
          <a:endParaRPr lang="uk-UA" sz="1200" b="1" noProof="0" dirty="0">
            <a:latin typeface="Century Gothic" panose="020B0502020202020204" pitchFamily="34" charset="0"/>
          </a:endParaRPr>
        </a:p>
      </dgm:t>
    </dgm:pt>
    <dgm:pt modelId="{41CCAAFD-43A0-49F3-92C0-C7FD6E592542}" type="parTrans" cxnId="{46994020-0D45-4855-8A90-B0F82DBF2263}">
      <dgm:prSet/>
      <dgm:spPr/>
      <dgm:t>
        <a:bodyPr/>
        <a:lstStyle/>
        <a:p>
          <a:endParaRPr lang="ru-RU"/>
        </a:p>
      </dgm:t>
    </dgm:pt>
    <dgm:pt modelId="{2EC36FC2-A703-4F08-A252-DCB3877A8A04}" type="sibTrans" cxnId="{46994020-0D45-4855-8A90-B0F82DBF2263}">
      <dgm:prSet/>
      <dgm:spPr/>
      <dgm:t>
        <a:bodyPr/>
        <a:lstStyle/>
        <a:p>
          <a:endParaRPr lang="ru-RU"/>
        </a:p>
      </dgm:t>
    </dgm:pt>
    <dgm:pt modelId="{87C3F1B8-08AC-490C-8712-6A5D82D3EA28}">
      <dgm:prSet phldrT="[Текст]" custT="1"/>
      <dgm:spPr/>
      <dgm:t>
        <a:bodyPr/>
        <a:lstStyle/>
        <a:p>
          <a:r>
            <a:rPr lang="uk-UA" sz="1400" b="1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2 рядок – 2 слова </a:t>
          </a:r>
          <a:r>
            <a:rPr lang="uk-UA" sz="1200" b="1" noProof="0" dirty="0" smtClean="0">
              <a:latin typeface="Century Gothic" panose="020B0502020202020204" pitchFamily="34" charset="0"/>
            </a:rPr>
            <a:t>властивості/ознаки/характеристики об’єкта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(прикметники, дієприкметники)</a:t>
          </a:r>
          <a:endParaRPr lang="uk-UA" sz="1200" b="1" noProof="0" dirty="0">
            <a:latin typeface="Century Gothic" panose="020B0502020202020204" pitchFamily="34" charset="0"/>
          </a:endParaRPr>
        </a:p>
      </dgm:t>
    </dgm:pt>
    <dgm:pt modelId="{BD094C4A-5F17-45AB-8005-04E72942AFDC}" type="parTrans" cxnId="{E478D0F0-24E5-4A4B-AE31-1F16C0CAC611}">
      <dgm:prSet/>
      <dgm:spPr/>
      <dgm:t>
        <a:bodyPr/>
        <a:lstStyle/>
        <a:p>
          <a:endParaRPr lang="ru-RU"/>
        </a:p>
      </dgm:t>
    </dgm:pt>
    <dgm:pt modelId="{ED484E35-9BF5-4887-8429-AC4AAD6D3B8F}" type="sibTrans" cxnId="{E478D0F0-24E5-4A4B-AE31-1F16C0CAC611}">
      <dgm:prSet/>
      <dgm:spPr/>
      <dgm:t>
        <a:bodyPr/>
        <a:lstStyle/>
        <a:p>
          <a:endParaRPr lang="ru-RU"/>
        </a:p>
      </dgm:t>
    </dgm:pt>
    <dgm:pt modelId="{107BB3B4-29F9-4497-968C-EB54E19AF95B}">
      <dgm:prSet phldrT="[Текст]" custT="1"/>
      <dgm:spPr/>
      <dgm:t>
        <a:bodyPr/>
        <a:lstStyle/>
        <a:p>
          <a:r>
            <a:rPr lang="uk-UA" sz="1400" b="1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3 рядок – 3 слова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дії, характерні для об’єкта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 (дієслова, дієприкметники)</a:t>
          </a:r>
          <a:endParaRPr lang="uk-UA" sz="1200" b="1" noProof="0" dirty="0">
            <a:latin typeface="Century Gothic" panose="020B0502020202020204" pitchFamily="34" charset="0"/>
          </a:endParaRPr>
        </a:p>
      </dgm:t>
    </dgm:pt>
    <dgm:pt modelId="{CF154B65-D07A-48C7-AA38-E01406331531}" type="parTrans" cxnId="{573FBBCB-6DA6-430E-B8E6-072770D3E70E}">
      <dgm:prSet/>
      <dgm:spPr/>
      <dgm:t>
        <a:bodyPr/>
        <a:lstStyle/>
        <a:p>
          <a:endParaRPr lang="ru-RU"/>
        </a:p>
      </dgm:t>
    </dgm:pt>
    <dgm:pt modelId="{9E681BBE-C655-49A9-851F-31636DD45195}" type="sibTrans" cxnId="{573FBBCB-6DA6-430E-B8E6-072770D3E70E}">
      <dgm:prSet/>
      <dgm:spPr/>
      <dgm:t>
        <a:bodyPr/>
        <a:lstStyle/>
        <a:p>
          <a:endParaRPr lang="ru-RU"/>
        </a:p>
      </dgm:t>
    </dgm:pt>
    <dgm:pt modelId="{F25F0DDA-62D6-4D79-9FB7-ABEFC68F54D3}">
      <dgm:prSet phldrT="[Текст]" custT="1"/>
      <dgm:spPr/>
      <dgm:t>
        <a:bodyPr/>
        <a:lstStyle/>
        <a:p>
          <a:r>
            <a:rPr lang="uk-UA" sz="1400" b="1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4 рядок –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 фраза з 4 слів</a:t>
          </a:r>
        </a:p>
        <a:p>
          <a:r>
            <a:rPr lang="uk-UA" sz="1200" b="1" noProof="0" dirty="0" smtClean="0">
              <a:latin typeface="Century Gothic" panose="020B0502020202020204" pitchFamily="34" charset="0"/>
            </a:rPr>
            <a:t>особисте ставлення до теми</a:t>
          </a:r>
          <a:endParaRPr lang="uk-UA" sz="1200" b="1" noProof="0" dirty="0">
            <a:latin typeface="Century Gothic" panose="020B0502020202020204" pitchFamily="34" charset="0"/>
          </a:endParaRPr>
        </a:p>
      </dgm:t>
    </dgm:pt>
    <dgm:pt modelId="{91FA240C-EE6B-4D40-BBFE-A8759DAD42CA}" type="parTrans" cxnId="{6E1D1007-5D62-4E17-AF19-75DDF1E84112}">
      <dgm:prSet/>
      <dgm:spPr/>
      <dgm:t>
        <a:bodyPr/>
        <a:lstStyle/>
        <a:p>
          <a:endParaRPr lang="ru-RU"/>
        </a:p>
      </dgm:t>
    </dgm:pt>
    <dgm:pt modelId="{01402917-CD62-4C50-990B-CB782113CB32}" type="sibTrans" cxnId="{6E1D1007-5D62-4E17-AF19-75DDF1E84112}">
      <dgm:prSet/>
      <dgm:spPr/>
      <dgm:t>
        <a:bodyPr/>
        <a:lstStyle/>
        <a:p>
          <a:endParaRPr lang="ru-RU"/>
        </a:p>
      </dgm:t>
    </dgm:pt>
    <dgm:pt modelId="{45C86059-4C8C-4C95-A6D3-76E4EF8E4E3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Century Gothic" panose="020B0502020202020204" pitchFamily="34" charset="0"/>
            </a:rPr>
            <a:t>5 рядок</a:t>
          </a:r>
        </a:p>
        <a:p>
          <a:r>
            <a:rPr lang="ru-RU" sz="1200" b="1" dirty="0" smtClean="0">
              <a:latin typeface="Century Gothic" panose="020B0502020202020204" pitchFamily="34" charset="0"/>
            </a:rPr>
            <a:t> слово-резюме, </a:t>
          </a:r>
        </a:p>
        <a:p>
          <a:r>
            <a:rPr lang="ru-RU" sz="1200" b="1" dirty="0" smtClean="0">
              <a:latin typeface="Century Gothic" panose="020B0502020202020204" pitchFamily="34" charset="0"/>
            </a:rPr>
            <a:t>ключова характеристика</a:t>
          </a:r>
        </a:p>
      </dgm:t>
    </dgm:pt>
    <dgm:pt modelId="{FC6F2560-C254-4BB8-827F-7EBA05A57D74}" type="parTrans" cxnId="{8455D7E9-D698-4A52-9264-C4ACA30DC40C}">
      <dgm:prSet/>
      <dgm:spPr/>
      <dgm:t>
        <a:bodyPr/>
        <a:lstStyle/>
        <a:p>
          <a:endParaRPr lang="ru-RU"/>
        </a:p>
      </dgm:t>
    </dgm:pt>
    <dgm:pt modelId="{7D2F6AD5-CA6A-49FE-AB98-5E43AB35CC8D}" type="sibTrans" cxnId="{8455D7E9-D698-4A52-9264-C4ACA30DC40C}">
      <dgm:prSet/>
      <dgm:spPr/>
      <dgm:t>
        <a:bodyPr/>
        <a:lstStyle/>
        <a:p>
          <a:endParaRPr lang="ru-RU"/>
        </a:p>
      </dgm:t>
    </dgm:pt>
    <dgm:pt modelId="{7AD8FD13-1132-41DF-813A-ADBE85CD86F4}" type="pres">
      <dgm:prSet presAssocID="{FB514105-2E8C-41A5-B113-E04CD361A2AE}" presName="compositeShape" presStyleCnt="0">
        <dgm:presLayoutVars>
          <dgm:dir/>
          <dgm:resizeHandles/>
        </dgm:presLayoutVars>
      </dgm:prSet>
      <dgm:spPr/>
    </dgm:pt>
    <dgm:pt modelId="{238D420C-0E70-43AC-B36F-2DBD13C28DBB}" type="pres">
      <dgm:prSet presAssocID="{FB514105-2E8C-41A5-B113-E04CD361A2AE}" presName="pyramid" presStyleLbl="node1" presStyleIdx="0" presStyleCnt="1" custLinFactNeighborX="1591" custLinFactNeighborY="-256"/>
      <dgm:spPr>
        <a:solidFill>
          <a:srgbClr val="060642"/>
        </a:solidFill>
      </dgm:spPr>
    </dgm:pt>
    <dgm:pt modelId="{F1D8AF03-26C4-4D9A-8441-56986115AF88}" type="pres">
      <dgm:prSet presAssocID="{FB514105-2E8C-41A5-B113-E04CD361A2AE}" presName="theList" presStyleCnt="0"/>
      <dgm:spPr/>
    </dgm:pt>
    <dgm:pt modelId="{02176DF9-55C6-46B9-9B5A-D9EB8F23E261}" type="pres">
      <dgm:prSet presAssocID="{27490736-7CC9-4C4F-846D-85B738C99EB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01C67-6767-49A7-BFB6-216B79C511F8}" type="pres">
      <dgm:prSet presAssocID="{27490736-7CC9-4C4F-846D-85B738C99EBC}" presName="aSpace" presStyleCnt="0"/>
      <dgm:spPr/>
    </dgm:pt>
    <dgm:pt modelId="{09515F55-50B0-434D-97D2-8678CD7D3D96}" type="pres">
      <dgm:prSet presAssocID="{87C3F1B8-08AC-490C-8712-6A5D82D3EA28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606FE-D7A3-46AB-A428-04C1C60A19B9}" type="pres">
      <dgm:prSet presAssocID="{87C3F1B8-08AC-490C-8712-6A5D82D3EA28}" presName="aSpace" presStyleCnt="0"/>
      <dgm:spPr/>
    </dgm:pt>
    <dgm:pt modelId="{A4E30B82-10BB-4E01-A1C8-80EC0A77FC15}" type="pres">
      <dgm:prSet presAssocID="{107BB3B4-29F9-4497-968C-EB54E19AF95B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163E7-027B-4677-83F3-EC97AAC51735}" type="pres">
      <dgm:prSet presAssocID="{107BB3B4-29F9-4497-968C-EB54E19AF95B}" presName="aSpace" presStyleCnt="0"/>
      <dgm:spPr/>
    </dgm:pt>
    <dgm:pt modelId="{DB08AF7F-8EE3-4113-8817-9511BFA8197F}" type="pres">
      <dgm:prSet presAssocID="{F25F0DDA-62D6-4D79-9FB7-ABEFC68F54D3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6CBC9-7836-4056-8026-28A96E4382AA}" type="pres">
      <dgm:prSet presAssocID="{F25F0DDA-62D6-4D79-9FB7-ABEFC68F54D3}" presName="aSpace" presStyleCnt="0"/>
      <dgm:spPr/>
    </dgm:pt>
    <dgm:pt modelId="{C7C64E9C-707E-4752-AD83-666651D47D7E}" type="pres">
      <dgm:prSet presAssocID="{45C86059-4C8C-4C95-A6D3-76E4EF8E4E3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5B79D-9602-461C-9F07-03EB1D993B84}" type="pres">
      <dgm:prSet presAssocID="{45C86059-4C8C-4C95-A6D3-76E4EF8E4E3B}" presName="aSpace" presStyleCnt="0"/>
      <dgm:spPr/>
    </dgm:pt>
  </dgm:ptLst>
  <dgm:cxnLst>
    <dgm:cxn modelId="{324CE7B4-FB3A-4220-A947-80DF360A168B}" type="presOf" srcId="{45C86059-4C8C-4C95-A6D3-76E4EF8E4E3B}" destId="{C7C64E9C-707E-4752-AD83-666651D47D7E}" srcOrd="0" destOrd="0" presId="urn:microsoft.com/office/officeart/2005/8/layout/pyramid2"/>
    <dgm:cxn modelId="{3C40CDAC-15DF-47A3-9FB2-E03E86D03F69}" type="presOf" srcId="{87C3F1B8-08AC-490C-8712-6A5D82D3EA28}" destId="{09515F55-50B0-434D-97D2-8678CD7D3D96}" srcOrd="0" destOrd="0" presId="urn:microsoft.com/office/officeart/2005/8/layout/pyramid2"/>
    <dgm:cxn modelId="{1FFCD0E9-3AD9-4401-AE60-0819392CC179}" type="presOf" srcId="{107BB3B4-29F9-4497-968C-EB54E19AF95B}" destId="{A4E30B82-10BB-4E01-A1C8-80EC0A77FC15}" srcOrd="0" destOrd="0" presId="urn:microsoft.com/office/officeart/2005/8/layout/pyramid2"/>
    <dgm:cxn modelId="{8449C20E-E12C-4C9D-8D9E-29E137BDF626}" type="presOf" srcId="{27490736-7CC9-4C4F-846D-85B738C99EBC}" destId="{02176DF9-55C6-46B9-9B5A-D9EB8F23E261}" srcOrd="0" destOrd="0" presId="urn:microsoft.com/office/officeart/2005/8/layout/pyramid2"/>
    <dgm:cxn modelId="{247276DE-A14D-4BA3-8C0C-F185870DD170}" type="presOf" srcId="{F25F0DDA-62D6-4D79-9FB7-ABEFC68F54D3}" destId="{DB08AF7F-8EE3-4113-8817-9511BFA8197F}" srcOrd="0" destOrd="0" presId="urn:microsoft.com/office/officeart/2005/8/layout/pyramid2"/>
    <dgm:cxn modelId="{E478D0F0-24E5-4A4B-AE31-1F16C0CAC611}" srcId="{FB514105-2E8C-41A5-B113-E04CD361A2AE}" destId="{87C3F1B8-08AC-490C-8712-6A5D82D3EA28}" srcOrd="1" destOrd="0" parTransId="{BD094C4A-5F17-45AB-8005-04E72942AFDC}" sibTransId="{ED484E35-9BF5-4887-8429-AC4AAD6D3B8F}"/>
    <dgm:cxn modelId="{6E1D1007-5D62-4E17-AF19-75DDF1E84112}" srcId="{FB514105-2E8C-41A5-B113-E04CD361A2AE}" destId="{F25F0DDA-62D6-4D79-9FB7-ABEFC68F54D3}" srcOrd="3" destOrd="0" parTransId="{91FA240C-EE6B-4D40-BBFE-A8759DAD42CA}" sibTransId="{01402917-CD62-4C50-990B-CB782113CB32}"/>
    <dgm:cxn modelId="{DD977966-8AE8-41E4-BD0E-E26B6D9D8C0A}" type="presOf" srcId="{FB514105-2E8C-41A5-B113-E04CD361A2AE}" destId="{7AD8FD13-1132-41DF-813A-ADBE85CD86F4}" srcOrd="0" destOrd="0" presId="urn:microsoft.com/office/officeart/2005/8/layout/pyramid2"/>
    <dgm:cxn modelId="{573FBBCB-6DA6-430E-B8E6-072770D3E70E}" srcId="{FB514105-2E8C-41A5-B113-E04CD361A2AE}" destId="{107BB3B4-29F9-4497-968C-EB54E19AF95B}" srcOrd="2" destOrd="0" parTransId="{CF154B65-D07A-48C7-AA38-E01406331531}" sibTransId="{9E681BBE-C655-49A9-851F-31636DD45195}"/>
    <dgm:cxn modelId="{8455D7E9-D698-4A52-9264-C4ACA30DC40C}" srcId="{FB514105-2E8C-41A5-B113-E04CD361A2AE}" destId="{45C86059-4C8C-4C95-A6D3-76E4EF8E4E3B}" srcOrd="4" destOrd="0" parTransId="{FC6F2560-C254-4BB8-827F-7EBA05A57D74}" sibTransId="{7D2F6AD5-CA6A-49FE-AB98-5E43AB35CC8D}"/>
    <dgm:cxn modelId="{46994020-0D45-4855-8A90-B0F82DBF2263}" srcId="{FB514105-2E8C-41A5-B113-E04CD361A2AE}" destId="{27490736-7CC9-4C4F-846D-85B738C99EBC}" srcOrd="0" destOrd="0" parTransId="{41CCAAFD-43A0-49F3-92C0-C7FD6E592542}" sibTransId="{2EC36FC2-A703-4F08-A252-DCB3877A8A04}"/>
    <dgm:cxn modelId="{658F3FD6-F3C8-4975-B18D-429C1248AC2D}" type="presParOf" srcId="{7AD8FD13-1132-41DF-813A-ADBE85CD86F4}" destId="{238D420C-0E70-43AC-B36F-2DBD13C28DBB}" srcOrd="0" destOrd="0" presId="urn:microsoft.com/office/officeart/2005/8/layout/pyramid2"/>
    <dgm:cxn modelId="{B2B43482-FCB2-492E-8211-880CC727D4BC}" type="presParOf" srcId="{7AD8FD13-1132-41DF-813A-ADBE85CD86F4}" destId="{F1D8AF03-26C4-4D9A-8441-56986115AF88}" srcOrd="1" destOrd="0" presId="urn:microsoft.com/office/officeart/2005/8/layout/pyramid2"/>
    <dgm:cxn modelId="{B4932223-0DD1-47E7-A8F7-B9F561B7B730}" type="presParOf" srcId="{F1D8AF03-26C4-4D9A-8441-56986115AF88}" destId="{02176DF9-55C6-46B9-9B5A-D9EB8F23E261}" srcOrd="0" destOrd="0" presId="urn:microsoft.com/office/officeart/2005/8/layout/pyramid2"/>
    <dgm:cxn modelId="{A18ED869-7410-4A77-A64D-C60EA7277D7E}" type="presParOf" srcId="{F1D8AF03-26C4-4D9A-8441-56986115AF88}" destId="{F5301C67-6767-49A7-BFB6-216B79C511F8}" srcOrd="1" destOrd="0" presId="urn:microsoft.com/office/officeart/2005/8/layout/pyramid2"/>
    <dgm:cxn modelId="{1FECEA5D-E392-4237-AE26-81D7376DE155}" type="presParOf" srcId="{F1D8AF03-26C4-4D9A-8441-56986115AF88}" destId="{09515F55-50B0-434D-97D2-8678CD7D3D96}" srcOrd="2" destOrd="0" presId="urn:microsoft.com/office/officeart/2005/8/layout/pyramid2"/>
    <dgm:cxn modelId="{51FA3748-8AAC-430E-A02A-E6B4518261A4}" type="presParOf" srcId="{F1D8AF03-26C4-4D9A-8441-56986115AF88}" destId="{5DB606FE-D7A3-46AB-A428-04C1C60A19B9}" srcOrd="3" destOrd="0" presId="urn:microsoft.com/office/officeart/2005/8/layout/pyramid2"/>
    <dgm:cxn modelId="{1436DA0A-AAE5-4AC8-9B00-76FFD5641606}" type="presParOf" srcId="{F1D8AF03-26C4-4D9A-8441-56986115AF88}" destId="{A4E30B82-10BB-4E01-A1C8-80EC0A77FC15}" srcOrd="4" destOrd="0" presId="urn:microsoft.com/office/officeart/2005/8/layout/pyramid2"/>
    <dgm:cxn modelId="{BF16C401-FAC6-4489-A95B-5E1F97C27B63}" type="presParOf" srcId="{F1D8AF03-26C4-4D9A-8441-56986115AF88}" destId="{68E163E7-027B-4677-83F3-EC97AAC51735}" srcOrd="5" destOrd="0" presId="urn:microsoft.com/office/officeart/2005/8/layout/pyramid2"/>
    <dgm:cxn modelId="{E0FE2E5D-DF37-4802-8E92-334A1A1E4CE0}" type="presParOf" srcId="{F1D8AF03-26C4-4D9A-8441-56986115AF88}" destId="{DB08AF7F-8EE3-4113-8817-9511BFA8197F}" srcOrd="6" destOrd="0" presId="urn:microsoft.com/office/officeart/2005/8/layout/pyramid2"/>
    <dgm:cxn modelId="{B97ED4A2-DAE5-4CBE-9B51-E9FF216844F5}" type="presParOf" srcId="{F1D8AF03-26C4-4D9A-8441-56986115AF88}" destId="{4606CBC9-7836-4056-8026-28A96E4382AA}" srcOrd="7" destOrd="0" presId="urn:microsoft.com/office/officeart/2005/8/layout/pyramid2"/>
    <dgm:cxn modelId="{22D919EC-63F5-4122-8CB3-42059C972640}" type="presParOf" srcId="{F1D8AF03-26C4-4D9A-8441-56986115AF88}" destId="{C7C64E9C-707E-4752-AD83-666651D47D7E}" srcOrd="8" destOrd="0" presId="urn:microsoft.com/office/officeart/2005/8/layout/pyramid2"/>
    <dgm:cxn modelId="{FBA25215-93CF-466B-A1C8-CA763C9097AF}" type="presParOf" srcId="{F1D8AF03-26C4-4D9A-8441-56986115AF88}" destId="{3AB5B79D-9602-461C-9F07-03EB1D993B8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514105-2E8C-41A5-B113-E04CD361A2A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7490736-7CC9-4C4F-846D-85B738C99EBC}">
      <dgm:prSet phldrT="[Текст]" custT="1"/>
      <dgm:spPr/>
      <dgm:t>
        <a:bodyPr/>
        <a:lstStyle/>
        <a:p>
          <a:r>
            <a:rPr lang="ru-RU" sz="3200" b="1" noProof="0" dirty="0" smtClean="0">
              <a:solidFill>
                <a:schemeClr val="tx1"/>
              </a:solidFill>
              <a:latin typeface="Century Gothic" panose="020B0502020202020204" pitchFamily="34" charset="0"/>
            </a:rPr>
            <a:t>П</a:t>
          </a:r>
          <a:r>
            <a:rPr lang="uk-UA" sz="3200" b="1" noProof="0" dirty="0" smtClean="0">
              <a:solidFill>
                <a:schemeClr val="tx1"/>
              </a:solidFill>
              <a:latin typeface="Century Gothic" panose="020B0502020202020204" pitchFamily="34" charset="0"/>
            </a:rPr>
            <a:t>ідручник</a:t>
          </a:r>
          <a:endParaRPr lang="uk-UA" sz="3200" b="1" noProof="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1CCAAFD-43A0-49F3-92C0-C7FD6E592542}" type="parTrans" cxnId="{46994020-0D45-4855-8A90-B0F82DBF2263}">
      <dgm:prSet/>
      <dgm:spPr/>
      <dgm:t>
        <a:bodyPr/>
        <a:lstStyle/>
        <a:p>
          <a:endParaRPr lang="ru-RU"/>
        </a:p>
      </dgm:t>
    </dgm:pt>
    <dgm:pt modelId="{2EC36FC2-A703-4F08-A252-DCB3877A8A04}" type="sibTrans" cxnId="{46994020-0D45-4855-8A90-B0F82DBF2263}">
      <dgm:prSet/>
      <dgm:spPr/>
      <dgm:t>
        <a:bodyPr/>
        <a:lstStyle/>
        <a:p>
          <a:endParaRPr lang="ru-RU"/>
        </a:p>
      </dgm:t>
    </dgm:pt>
    <dgm:pt modelId="{87C3F1B8-08AC-490C-8712-6A5D82D3EA28}">
      <dgm:prSet phldrT="[Текст]" custT="1"/>
      <dgm:spPr/>
      <dgm:t>
        <a:bodyPr/>
        <a:lstStyle/>
        <a:p>
          <a:r>
            <a:rPr lang="uk-UA" sz="2000" b="1" noProof="0" dirty="0" smtClean="0">
              <a:latin typeface="Century Gothic" panose="020B0502020202020204" pitchFamily="34" charset="0"/>
            </a:rPr>
            <a:t>Електронний, інтерактивний</a:t>
          </a:r>
          <a:endParaRPr lang="uk-UA" sz="1800" b="1" noProof="0" dirty="0">
            <a:latin typeface="Century Gothic" panose="020B0502020202020204" pitchFamily="34" charset="0"/>
          </a:endParaRPr>
        </a:p>
      </dgm:t>
    </dgm:pt>
    <dgm:pt modelId="{BD094C4A-5F17-45AB-8005-04E72942AFDC}" type="parTrans" cxnId="{E478D0F0-24E5-4A4B-AE31-1F16C0CAC611}">
      <dgm:prSet/>
      <dgm:spPr/>
      <dgm:t>
        <a:bodyPr/>
        <a:lstStyle/>
        <a:p>
          <a:endParaRPr lang="ru-RU"/>
        </a:p>
      </dgm:t>
    </dgm:pt>
    <dgm:pt modelId="{ED484E35-9BF5-4887-8429-AC4AAD6D3B8F}" type="sibTrans" cxnId="{E478D0F0-24E5-4A4B-AE31-1F16C0CAC611}">
      <dgm:prSet/>
      <dgm:spPr/>
      <dgm:t>
        <a:bodyPr/>
        <a:lstStyle/>
        <a:p>
          <a:endParaRPr lang="ru-RU"/>
        </a:p>
      </dgm:t>
    </dgm:pt>
    <dgm:pt modelId="{107BB3B4-29F9-4497-968C-EB54E19AF95B}">
      <dgm:prSet phldrT="[Текст]" custT="1"/>
      <dgm:spPr/>
      <dgm:t>
        <a:bodyPr/>
        <a:lstStyle/>
        <a:p>
          <a:r>
            <a:rPr lang="uk-UA" sz="2000" b="1" noProof="0" dirty="0" smtClean="0">
              <a:latin typeface="Century Gothic" panose="020B0502020202020204" pitchFamily="34" charset="0"/>
            </a:rPr>
            <a:t>Допомагає, мотивує, інформує</a:t>
          </a:r>
          <a:endParaRPr lang="uk-UA" sz="1800" b="1" noProof="0" dirty="0">
            <a:latin typeface="Century Gothic" panose="020B0502020202020204" pitchFamily="34" charset="0"/>
          </a:endParaRPr>
        </a:p>
      </dgm:t>
    </dgm:pt>
    <dgm:pt modelId="{CF154B65-D07A-48C7-AA38-E01406331531}" type="parTrans" cxnId="{573FBBCB-6DA6-430E-B8E6-072770D3E70E}">
      <dgm:prSet/>
      <dgm:spPr/>
      <dgm:t>
        <a:bodyPr/>
        <a:lstStyle/>
        <a:p>
          <a:endParaRPr lang="ru-RU"/>
        </a:p>
      </dgm:t>
    </dgm:pt>
    <dgm:pt modelId="{9E681BBE-C655-49A9-851F-31636DD45195}" type="sibTrans" cxnId="{573FBBCB-6DA6-430E-B8E6-072770D3E70E}">
      <dgm:prSet/>
      <dgm:spPr/>
      <dgm:t>
        <a:bodyPr/>
        <a:lstStyle/>
        <a:p>
          <a:endParaRPr lang="ru-RU"/>
        </a:p>
      </dgm:t>
    </dgm:pt>
    <dgm:pt modelId="{F25F0DDA-62D6-4D79-9FB7-ABEFC68F54D3}">
      <dgm:prSet phldrT="[Текст]" custT="1"/>
      <dgm:spPr/>
      <dgm:t>
        <a:bodyPr/>
        <a:lstStyle/>
        <a:p>
          <a:r>
            <a:rPr lang="uk-UA" sz="2400" b="1" noProof="0" dirty="0" smtClean="0">
              <a:latin typeface="Century Gothic" panose="020B0502020202020204" pitchFamily="34" charset="0"/>
            </a:rPr>
            <a:t>Ресурс розвитку і розширення меж </a:t>
          </a:r>
          <a:endParaRPr lang="uk-UA" sz="2400" b="1" noProof="0" dirty="0">
            <a:latin typeface="Century Gothic" panose="020B0502020202020204" pitchFamily="34" charset="0"/>
          </a:endParaRPr>
        </a:p>
      </dgm:t>
    </dgm:pt>
    <dgm:pt modelId="{91FA240C-EE6B-4D40-BBFE-A8759DAD42CA}" type="parTrans" cxnId="{6E1D1007-5D62-4E17-AF19-75DDF1E84112}">
      <dgm:prSet/>
      <dgm:spPr/>
      <dgm:t>
        <a:bodyPr/>
        <a:lstStyle/>
        <a:p>
          <a:endParaRPr lang="ru-RU"/>
        </a:p>
      </dgm:t>
    </dgm:pt>
    <dgm:pt modelId="{01402917-CD62-4C50-990B-CB782113CB32}" type="sibTrans" cxnId="{6E1D1007-5D62-4E17-AF19-75DDF1E84112}">
      <dgm:prSet/>
      <dgm:spPr/>
      <dgm:t>
        <a:bodyPr/>
        <a:lstStyle/>
        <a:p>
          <a:endParaRPr lang="ru-RU"/>
        </a:p>
      </dgm:t>
    </dgm:pt>
    <dgm:pt modelId="{45C86059-4C8C-4C95-A6D3-76E4EF8E4E3B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Пізнання</a:t>
          </a:r>
          <a:endParaRPr lang="ru-RU" sz="3200" b="1" dirty="0" smtClean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C6F2560-C254-4BB8-827F-7EBA05A57D74}" type="parTrans" cxnId="{8455D7E9-D698-4A52-9264-C4ACA30DC40C}">
      <dgm:prSet/>
      <dgm:spPr/>
      <dgm:t>
        <a:bodyPr/>
        <a:lstStyle/>
        <a:p>
          <a:endParaRPr lang="ru-RU"/>
        </a:p>
      </dgm:t>
    </dgm:pt>
    <dgm:pt modelId="{7D2F6AD5-CA6A-49FE-AB98-5E43AB35CC8D}" type="sibTrans" cxnId="{8455D7E9-D698-4A52-9264-C4ACA30DC40C}">
      <dgm:prSet/>
      <dgm:spPr/>
      <dgm:t>
        <a:bodyPr/>
        <a:lstStyle/>
        <a:p>
          <a:endParaRPr lang="ru-RU"/>
        </a:p>
      </dgm:t>
    </dgm:pt>
    <dgm:pt modelId="{7AD8FD13-1132-41DF-813A-ADBE85CD86F4}" type="pres">
      <dgm:prSet presAssocID="{FB514105-2E8C-41A5-B113-E04CD361A2AE}" presName="compositeShape" presStyleCnt="0">
        <dgm:presLayoutVars>
          <dgm:dir/>
          <dgm:resizeHandles/>
        </dgm:presLayoutVars>
      </dgm:prSet>
      <dgm:spPr/>
    </dgm:pt>
    <dgm:pt modelId="{238D420C-0E70-43AC-B36F-2DBD13C28DBB}" type="pres">
      <dgm:prSet presAssocID="{FB514105-2E8C-41A5-B113-E04CD361A2AE}" presName="pyramid" presStyleLbl="node1" presStyleIdx="0" presStyleCnt="1" custLinFactNeighborX="1591" custLinFactNeighborY="-256"/>
      <dgm:spPr>
        <a:solidFill>
          <a:srgbClr val="060642"/>
        </a:solidFill>
      </dgm:spPr>
    </dgm:pt>
    <dgm:pt modelId="{F1D8AF03-26C4-4D9A-8441-56986115AF88}" type="pres">
      <dgm:prSet presAssocID="{FB514105-2E8C-41A5-B113-E04CD361A2AE}" presName="theList" presStyleCnt="0"/>
      <dgm:spPr/>
    </dgm:pt>
    <dgm:pt modelId="{02176DF9-55C6-46B9-9B5A-D9EB8F23E261}" type="pres">
      <dgm:prSet presAssocID="{27490736-7CC9-4C4F-846D-85B738C99EB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01C67-6767-49A7-BFB6-216B79C511F8}" type="pres">
      <dgm:prSet presAssocID="{27490736-7CC9-4C4F-846D-85B738C99EBC}" presName="aSpace" presStyleCnt="0"/>
      <dgm:spPr/>
    </dgm:pt>
    <dgm:pt modelId="{09515F55-50B0-434D-97D2-8678CD7D3D96}" type="pres">
      <dgm:prSet presAssocID="{87C3F1B8-08AC-490C-8712-6A5D82D3EA28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606FE-D7A3-46AB-A428-04C1C60A19B9}" type="pres">
      <dgm:prSet presAssocID="{87C3F1B8-08AC-490C-8712-6A5D82D3EA28}" presName="aSpace" presStyleCnt="0"/>
      <dgm:spPr/>
    </dgm:pt>
    <dgm:pt modelId="{A4E30B82-10BB-4E01-A1C8-80EC0A77FC15}" type="pres">
      <dgm:prSet presAssocID="{107BB3B4-29F9-4497-968C-EB54E19AF95B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163E7-027B-4677-83F3-EC97AAC51735}" type="pres">
      <dgm:prSet presAssocID="{107BB3B4-29F9-4497-968C-EB54E19AF95B}" presName="aSpace" presStyleCnt="0"/>
      <dgm:spPr/>
    </dgm:pt>
    <dgm:pt modelId="{DB08AF7F-8EE3-4113-8817-9511BFA8197F}" type="pres">
      <dgm:prSet presAssocID="{F25F0DDA-62D6-4D79-9FB7-ABEFC68F54D3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6CBC9-7836-4056-8026-28A96E4382AA}" type="pres">
      <dgm:prSet presAssocID="{F25F0DDA-62D6-4D79-9FB7-ABEFC68F54D3}" presName="aSpace" presStyleCnt="0"/>
      <dgm:spPr/>
    </dgm:pt>
    <dgm:pt modelId="{C7C64E9C-707E-4752-AD83-666651D47D7E}" type="pres">
      <dgm:prSet presAssocID="{45C86059-4C8C-4C95-A6D3-76E4EF8E4E3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5B79D-9602-461C-9F07-03EB1D993B84}" type="pres">
      <dgm:prSet presAssocID="{45C86059-4C8C-4C95-A6D3-76E4EF8E4E3B}" presName="aSpace" presStyleCnt="0"/>
      <dgm:spPr/>
    </dgm:pt>
  </dgm:ptLst>
  <dgm:cxnLst>
    <dgm:cxn modelId="{324CE7B4-FB3A-4220-A947-80DF360A168B}" type="presOf" srcId="{45C86059-4C8C-4C95-A6D3-76E4EF8E4E3B}" destId="{C7C64E9C-707E-4752-AD83-666651D47D7E}" srcOrd="0" destOrd="0" presId="urn:microsoft.com/office/officeart/2005/8/layout/pyramid2"/>
    <dgm:cxn modelId="{3C40CDAC-15DF-47A3-9FB2-E03E86D03F69}" type="presOf" srcId="{87C3F1B8-08AC-490C-8712-6A5D82D3EA28}" destId="{09515F55-50B0-434D-97D2-8678CD7D3D96}" srcOrd="0" destOrd="0" presId="urn:microsoft.com/office/officeart/2005/8/layout/pyramid2"/>
    <dgm:cxn modelId="{1FFCD0E9-3AD9-4401-AE60-0819392CC179}" type="presOf" srcId="{107BB3B4-29F9-4497-968C-EB54E19AF95B}" destId="{A4E30B82-10BB-4E01-A1C8-80EC0A77FC15}" srcOrd="0" destOrd="0" presId="urn:microsoft.com/office/officeart/2005/8/layout/pyramid2"/>
    <dgm:cxn modelId="{8449C20E-E12C-4C9D-8D9E-29E137BDF626}" type="presOf" srcId="{27490736-7CC9-4C4F-846D-85B738C99EBC}" destId="{02176DF9-55C6-46B9-9B5A-D9EB8F23E261}" srcOrd="0" destOrd="0" presId="urn:microsoft.com/office/officeart/2005/8/layout/pyramid2"/>
    <dgm:cxn modelId="{247276DE-A14D-4BA3-8C0C-F185870DD170}" type="presOf" srcId="{F25F0DDA-62D6-4D79-9FB7-ABEFC68F54D3}" destId="{DB08AF7F-8EE3-4113-8817-9511BFA8197F}" srcOrd="0" destOrd="0" presId="urn:microsoft.com/office/officeart/2005/8/layout/pyramid2"/>
    <dgm:cxn modelId="{E478D0F0-24E5-4A4B-AE31-1F16C0CAC611}" srcId="{FB514105-2E8C-41A5-B113-E04CD361A2AE}" destId="{87C3F1B8-08AC-490C-8712-6A5D82D3EA28}" srcOrd="1" destOrd="0" parTransId="{BD094C4A-5F17-45AB-8005-04E72942AFDC}" sibTransId="{ED484E35-9BF5-4887-8429-AC4AAD6D3B8F}"/>
    <dgm:cxn modelId="{6E1D1007-5D62-4E17-AF19-75DDF1E84112}" srcId="{FB514105-2E8C-41A5-B113-E04CD361A2AE}" destId="{F25F0DDA-62D6-4D79-9FB7-ABEFC68F54D3}" srcOrd="3" destOrd="0" parTransId="{91FA240C-EE6B-4D40-BBFE-A8759DAD42CA}" sibTransId="{01402917-CD62-4C50-990B-CB782113CB32}"/>
    <dgm:cxn modelId="{DD977966-8AE8-41E4-BD0E-E26B6D9D8C0A}" type="presOf" srcId="{FB514105-2E8C-41A5-B113-E04CD361A2AE}" destId="{7AD8FD13-1132-41DF-813A-ADBE85CD86F4}" srcOrd="0" destOrd="0" presId="urn:microsoft.com/office/officeart/2005/8/layout/pyramid2"/>
    <dgm:cxn modelId="{573FBBCB-6DA6-430E-B8E6-072770D3E70E}" srcId="{FB514105-2E8C-41A5-B113-E04CD361A2AE}" destId="{107BB3B4-29F9-4497-968C-EB54E19AF95B}" srcOrd="2" destOrd="0" parTransId="{CF154B65-D07A-48C7-AA38-E01406331531}" sibTransId="{9E681BBE-C655-49A9-851F-31636DD45195}"/>
    <dgm:cxn modelId="{8455D7E9-D698-4A52-9264-C4ACA30DC40C}" srcId="{FB514105-2E8C-41A5-B113-E04CD361A2AE}" destId="{45C86059-4C8C-4C95-A6D3-76E4EF8E4E3B}" srcOrd="4" destOrd="0" parTransId="{FC6F2560-C254-4BB8-827F-7EBA05A57D74}" sibTransId="{7D2F6AD5-CA6A-49FE-AB98-5E43AB35CC8D}"/>
    <dgm:cxn modelId="{46994020-0D45-4855-8A90-B0F82DBF2263}" srcId="{FB514105-2E8C-41A5-B113-E04CD361A2AE}" destId="{27490736-7CC9-4C4F-846D-85B738C99EBC}" srcOrd="0" destOrd="0" parTransId="{41CCAAFD-43A0-49F3-92C0-C7FD6E592542}" sibTransId="{2EC36FC2-A703-4F08-A252-DCB3877A8A04}"/>
    <dgm:cxn modelId="{658F3FD6-F3C8-4975-B18D-429C1248AC2D}" type="presParOf" srcId="{7AD8FD13-1132-41DF-813A-ADBE85CD86F4}" destId="{238D420C-0E70-43AC-B36F-2DBD13C28DBB}" srcOrd="0" destOrd="0" presId="urn:microsoft.com/office/officeart/2005/8/layout/pyramid2"/>
    <dgm:cxn modelId="{B2B43482-FCB2-492E-8211-880CC727D4BC}" type="presParOf" srcId="{7AD8FD13-1132-41DF-813A-ADBE85CD86F4}" destId="{F1D8AF03-26C4-4D9A-8441-56986115AF88}" srcOrd="1" destOrd="0" presId="urn:microsoft.com/office/officeart/2005/8/layout/pyramid2"/>
    <dgm:cxn modelId="{B4932223-0DD1-47E7-A8F7-B9F561B7B730}" type="presParOf" srcId="{F1D8AF03-26C4-4D9A-8441-56986115AF88}" destId="{02176DF9-55C6-46B9-9B5A-D9EB8F23E261}" srcOrd="0" destOrd="0" presId="urn:microsoft.com/office/officeart/2005/8/layout/pyramid2"/>
    <dgm:cxn modelId="{A18ED869-7410-4A77-A64D-C60EA7277D7E}" type="presParOf" srcId="{F1D8AF03-26C4-4D9A-8441-56986115AF88}" destId="{F5301C67-6767-49A7-BFB6-216B79C511F8}" srcOrd="1" destOrd="0" presId="urn:microsoft.com/office/officeart/2005/8/layout/pyramid2"/>
    <dgm:cxn modelId="{1FECEA5D-E392-4237-AE26-81D7376DE155}" type="presParOf" srcId="{F1D8AF03-26C4-4D9A-8441-56986115AF88}" destId="{09515F55-50B0-434D-97D2-8678CD7D3D96}" srcOrd="2" destOrd="0" presId="urn:microsoft.com/office/officeart/2005/8/layout/pyramid2"/>
    <dgm:cxn modelId="{51FA3748-8AAC-430E-A02A-E6B4518261A4}" type="presParOf" srcId="{F1D8AF03-26C4-4D9A-8441-56986115AF88}" destId="{5DB606FE-D7A3-46AB-A428-04C1C60A19B9}" srcOrd="3" destOrd="0" presId="urn:microsoft.com/office/officeart/2005/8/layout/pyramid2"/>
    <dgm:cxn modelId="{1436DA0A-AAE5-4AC8-9B00-76FFD5641606}" type="presParOf" srcId="{F1D8AF03-26C4-4D9A-8441-56986115AF88}" destId="{A4E30B82-10BB-4E01-A1C8-80EC0A77FC15}" srcOrd="4" destOrd="0" presId="urn:microsoft.com/office/officeart/2005/8/layout/pyramid2"/>
    <dgm:cxn modelId="{BF16C401-FAC6-4489-A95B-5E1F97C27B63}" type="presParOf" srcId="{F1D8AF03-26C4-4D9A-8441-56986115AF88}" destId="{68E163E7-027B-4677-83F3-EC97AAC51735}" srcOrd="5" destOrd="0" presId="urn:microsoft.com/office/officeart/2005/8/layout/pyramid2"/>
    <dgm:cxn modelId="{E0FE2E5D-DF37-4802-8E92-334A1A1E4CE0}" type="presParOf" srcId="{F1D8AF03-26C4-4D9A-8441-56986115AF88}" destId="{DB08AF7F-8EE3-4113-8817-9511BFA8197F}" srcOrd="6" destOrd="0" presId="urn:microsoft.com/office/officeart/2005/8/layout/pyramid2"/>
    <dgm:cxn modelId="{B97ED4A2-DAE5-4CBE-9B51-E9FF216844F5}" type="presParOf" srcId="{F1D8AF03-26C4-4D9A-8441-56986115AF88}" destId="{4606CBC9-7836-4056-8026-28A96E4382AA}" srcOrd="7" destOrd="0" presId="urn:microsoft.com/office/officeart/2005/8/layout/pyramid2"/>
    <dgm:cxn modelId="{22D919EC-63F5-4122-8CB3-42059C972640}" type="presParOf" srcId="{F1D8AF03-26C4-4D9A-8441-56986115AF88}" destId="{C7C64E9C-707E-4752-AD83-666651D47D7E}" srcOrd="8" destOrd="0" presId="urn:microsoft.com/office/officeart/2005/8/layout/pyramid2"/>
    <dgm:cxn modelId="{FBA25215-93CF-466B-A1C8-CA763C9097AF}" type="presParOf" srcId="{F1D8AF03-26C4-4D9A-8441-56986115AF88}" destId="{3AB5B79D-9602-461C-9F07-03EB1D993B8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D420C-0E70-43AC-B36F-2DBD13C28DBB}">
      <dsp:nvSpPr>
        <dsp:cNvPr id="0" name=""/>
        <dsp:cNvSpPr/>
      </dsp:nvSpPr>
      <dsp:spPr>
        <a:xfrm>
          <a:off x="1306936" y="0"/>
          <a:ext cx="5853521" cy="5853521"/>
        </a:xfrm>
        <a:prstGeom prst="triangle">
          <a:avLst/>
        </a:prstGeom>
        <a:solidFill>
          <a:srgbClr val="0606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76DF9-55C6-46B9-9B5A-D9EB8F23E261}">
      <dsp:nvSpPr>
        <dsp:cNvPr id="0" name=""/>
        <dsp:cNvSpPr/>
      </dsp:nvSpPr>
      <dsp:spPr>
        <a:xfrm>
          <a:off x="4140567" y="585923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1 рядок – 1 слово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 головна тема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 (іменник чи займенник)</a:t>
          </a:r>
          <a:endParaRPr lang="uk-UA" sz="1200" b="1" kern="1200" noProof="0" dirty="0">
            <a:latin typeface="Century Gothic" panose="020B0502020202020204" pitchFamily="34" charset="0"/>
          </a:endParaRPr>
        </a:p>
      </dsp:txBody>
      <dsp:txXfrm>
        <a:off x="4181196" y="626552"/>
        <a:ext cx="3723530" cy="751039"/>
      </dsp:txXfrm>
    </dsp:sp>
    <dsp:sp modelId="{09515F55-50B0-434D-97D2-8678CD7D3D96}">
      <dsp:nvSpPr>
        <dsp:cNvPr id="0" name=""/>
        <dsp:cNvSpPr/>
      </dsp:nvSpPr>
      <dsp:spPr>
        <a:xfrm>
          <a:off x="4140567" y="1522258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2 рядок – 2 слова </a:t>
          </a:r>
          <a:r>
            <a:rPr lang="uk-UA" sz="1200" b="1" kern="1200" noProof="0" dirty="0" smtClean="0">
              <a:latin typeface="Century Gothic" panose="020B0502020202020204" pitchFamily="34" charset="0"/>
            </a:rPr>
            <a:t>властивості/ознаки/характеристики об’єкта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(прикметники, дієприкметники)</a:t>
          </a:r>
          <a:endParaRPr lang="uk-UA" sz="1200" b="1" kern="1200" noProof="0" dirty="0">
            <a:latin typeface="Century Gothic" panose="020B0502020202020204" pitchFamily="34" charset="0"/>
          </a:endParaRPr>
        </a:p>
      </dsp:txBody>
      <dsp:txXfrm>
        <a:off x="4181196" y="1562887"/>
        <a:ext cx="3723530" cy="751039"/>
      </dsp:txXfrm>
    </dsp:sp>
    <dsp:sp modelId="{A4E30B82-10BB-4E01-A1C8-80EC0A77FC15}">
      <dsp:nvSpPr>
        <dsp:cNvPr id="0" name=""/>
        <dsp:cNvSpPr/>
      </dsp:nvSpPr>
      <dsp:spPr>
        <a:xfrm>
          <a:off x="4140567" y="2458593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3 рядок – 3 слова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дії, характерні для об’єкта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 (дієслова, дієприкметники)</a:t>
          </a:r>
          <a:endParaRPr lang="uk-UA" sz="1200" b="1" kern="1200" noProof="0" dirty="0">
            <a:latin typeface="Century Gothic" panose="020B0502020202020204" pitchFamily="34" charset="0"/>
          </a:endParaRPr>
        </a:p>
      </dsp:txBody>
      <dsp:txXfrm>
        <a:off x="4181196" y="2499222"/>
        <a:ext cx="3723530" cy="751039"/>
      </dsp:txXfrm>
    </dsp:sp>
    <dsp:sp modelId="{DB08AF7F-8EE3-4113-8817-9511BFA8197F}">
      <dsp:nvSpPr>
        <dsp:cNvPr id="0" name=""/>
        <dsp:cNvSpPr/>
      </dsp:nvSpPr>
      <dsp:spPr>
        <a:xfrm>
          <a:off x="4140567" y="3394927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>
              <a:solidFill>
                <a:srgbClr val="FF0000"/>
              </a:solidFill>
              <a:latin typeface="Century Gothic" panose="020B0502020202020204" pitchFamily="34" charset="0"/>
            </a:rPr>
            <a:t>4 рядок –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 фраза з 4 слів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noProof="0" dirty="0" smtClean="0">
              <a:latin typeface="Century Gothic" panose="020B0502020202020204" pitchFamily="34" charset="0"/>
            </a:rPr>
            <a:t>особисте ставлення до теми</a:t>
          </a:r>
          <a:endParaRPr lang="uk-UA" sz="1200" b="1" kern="1200" noProof="0" dirty="0">
            <a:latin typeface="Century Gothic" panose="020B0502020202020204" pitchFamily="34" charset="0"/>
          </a:endParaRPr>
        </a:p>
      </dsp:txBody>
      <dsp:txXfrm>
        <a:off x="4181196" y="3435556"/>
        <a:ext cx="3723530" cy="751039"/>
      </dsp:txXfrm>
    </dsp:sp>
    <dsp:sp modelId="{C7C64E9C-707E-4752-AD83-666651D47D7E}">
      <dsp:nvSpPr>
        <dsp:cNvPr id="0" name=""/>
        <dsp:cNvSpPr/>
      </dsp:nvSpPr>
      <dsp:spPr>
        <a:xfrm>
          <a:off x="4140567" y="4331262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Century Gothic" panose="020B0502020202020204" pitchFamily="34" charset="0"/>
            </a:rPr>
            <a:t>5 рядок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anose="020B0502020202020204" pitchFamily="34" charset="0"/>
            </a:rPr>
            <a:t> слово-резюме,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entury Gothic" panose="020B0502020202020204" pitchFamily="34" charset="0"/>
            </a:rPr>
            <a:t>ключова характеристика</a:t>
          </a:r>
        </a:p>
      </dsp:txBody>
      <dsp:txXfrm>
        <a:off x="4181196" y="4371891"/>
        <a:ext cx="3723530" cy="751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D420C-0E70-43AC-B36F-2DBD13C28DBB}">
      <dsp:nvSpPr>
        <dsp:cNvPr id="0" name=""/>
        <dsp:cNvSpPr/>
      </dsp:nvSpPr>
      <dsp:spPr>
        <a:xfrm>
          <a:off x="1306936" y="0"/>
          <a:ext cx="5853521" cy="5853521"/>
        </a:xfrm>
        <a:prstGeom prst="triangle">
          <a:avLst/>
        </a:prstGeom>
        <a:solidFill>
          <a:srgbClr val="0606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76DF9-55C6-46B9-9B5A-D9EB8F23E261}">
      <dsp:nvSpPr>
        <dsp:cNvPr id="0" name=""/>
        <dsp:cNvSpPr/>
      </dsp:nvSpPr>
      <dsp:spPr>
        <a:xfrm>
          <a:off x="4140567" y="585923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noProof="0" dirty="0" smtClean="0">
              <a:solidFill>
                <a:schemeClr val="tx1"/>
              </a:solidFill>
              <a:latin typeface="Century Gothic" panose="020B0502020202020204" pitchFamily="34" charset="0"/>
            </a:rPr>
            <a:t>П</a:t>
          </a:r>
          <a:r>
            <a:rPr lang="uk-UA" sz="3200" b="1" kern="1200" noProof="0" dirty="0" smtClean="0">
              <a:solidFill>
                <a:schemeClr val="tx1"/>
              </a:solidFill>
              <a:latin typeface="Century Gothic" panose="020B0502020202020204" pitchFamily="34" charset="0"/>
            </a:rPr>
            <a:t>ідручник</a:t>
          </a:r>
          <a:endParaRPr lang="uk-UA" sz="3200" b="1" kern="1200" noProof="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181196" y="626552"/>
        <a:ext cx="3723530" cy="751039"/>
      </dsp:txXfrm>
    </dsp:sp>
    <dsp:sp modelId="{09515F55-50B0-434D-97D2-8678CD7D3D96}">
      <dsp:nvSpPr>
        <dsp:cNvPr id="0" name=""/>
        <dsp:cNvSpPr/>
      </dsp:nvSpPr>
      <dsp:spPr>
        <a:xfrm>
          <a:off x="4140567" y="1522258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latin typeface="Century Gothic" panose="020B0502020202020204" pitchFamily="34" charset="0"/>
            </a:rPr>
            <a:t>Електронний, інтерактивний</a:t>
          </a:r>
          <a:endParaRPr lang="uk-UA" sz="1800" b="1" kern="1200" noProof="0" dirty="0">
            <a:latin typeface="Century Gothic" panose="020B0502020202020204" pitchFamily="34" charset="0"/>
          </a:endParaRPr>
        </a:p>
      </dsp:txBody>
      <dsp:txXfrm>
        <a:off x="4181196" y="1562887"/>
        <a:ext cx="3723530" cy="751039"/>
      </dsp:txXfrm>
    </dsp:sp>
    <dsp:sp modelId="{A4E30B82-10BB-4E01-A1C8-80EC0A77FC15}">
      <dsp:nvSpPr>
        <dsp:cNvPr id="0" name=""/>
        <dsp:cNvSpPr/>
      </dsp:nvSpPr>
      <dsp:spPr>
        <a:xfrm>
          <a:off x="4140567" y="2458593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latin typeface="Century Gothic" panose="020B0502020202020204" pitchFamily="34" charset="0"/>
            </a:rPr>
            <a:t>Допомагає, мотивує, інформує</a:t>
          </a:r>
          <a:endParaRPr lang="uk-UA" sz="1800" b="1" kern="1200" noProof="0" dirty="0">
            <a:latin typeface="Century Gothic" panose="020B0502020202020204" pitchFamily="34" charset="0"/>
          </a:endParaRPr>
        </a:p>
      </dsp:txBody>
      <dsp:txXfrm>
        <a:off x="4181196" y="2499222"/>
        <a:ext cx="3723530" cy="751039"/>
      </dsp:txXfrm>
    </dsp:sp>
    <dsp:sp modelId="{DB08AF7F-8EE3-4113-8817-9511BFA8197F}">
      <dsp:nvSpPr>
        <dsp:cNvPr id="0" name=""/>
        <dsp:cNvSpPr/>
      </dsp:nvSpPr>
      <dsp:spPr>
        <a:xfrm>
          <a:off x="4140567" y="3394927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latin typeface="Century Gothic" panose="020B0502020202020204" pitchFamily="34" charset="0"/>
            </a:rPr>
            <a:t>Ресурс розвитку і розширення меж </a:t>
          </a:r>
          <a:endParaRPr lang="uk-UA" sz="2400" b="1" kern="1200" noProof="0" dirty="0">
            <a:latin typeface="Century Gothic" panose="020B0502020202020204" pitchFamily="34" charset="0"/>
          </a:endParaRPr>
        </a:p>
      </dsp:txBody>
      <dsp:txXfrm>
        <a:off x="4181196" y="3435556"/>
        <a:ext cx="3723530" cy="751039"/>
      </dsp:txXfrm>
    </dsp:sp>
    <dsp:sp modelId="{C7C64E9C-707E-4752-AD83-666651D47D7E}">
      <dsp:nvSpPr>
        <dsp:cNvPr id="0" name=""/>
        <dsp:cNvSpPr/>
      </dsp:nvSpPr>
      <dsp:spPr>
        <a:xfrm>
          <a:off x="4140567" y="4331262"/>
          <a:ext cx="3804788" cy="8322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Пізнання</a:t>
          </a:r>
          <a:endParaRPr lang="ru-RU" sz="3200" b="1" kern="1200" dirty="0" smtClean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181196" y="4371891"/>
        <a:ext cx="3723530" cy="751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3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6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7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7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1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1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7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2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7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5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0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t-science.com.u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ksanakovalenko.blogspot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s.google.com/ServiceLogin?elo=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558" y="685799"/>
            <a:ext cx="11200626" cy="5187462"/>
          </a:xfrm>
        </p:spPr>
        <p:txBody>
          <a:bodyPr>
            <a:normAutofit fontScale="90000"/>
          </a:bodyPr>
          <a:lstStyle/>
          <a:p>
            <a:pPr fontAlgn="ctr"/>
            <a:r>
              <a:rPr lang="uk-UA" sz="49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Оксана Коваленко</a:t>
            </a:r>
            <a:br>
              <a:rPr lang="uk-UA" sz="49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  <a:t/>
            </a:r>
            <a:b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учителька математики та інформатики</a:t>
            </a:r>
            <a:b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/>
            </a:r>
            <a:b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спеціалізована загальноосвітня школа №2 І-ІІІ ступенів з поглибленим вивченням іноземних мов</a:t>
            </a:r>
            <a:b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/>
            </a:r>
            <a:b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Мій сайт: </a:t>
            </a:r>
            <a: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  <a:hlinkClick r:id="rId3"/>
              </a:rPr>
              <a:t>http://it-science.com.ua/</a:t>
            </a:r>
            <a: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 </a:t>
            </a:r>
            <a: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/>
            </a:r>
            <a:b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uk-UA" sz="31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 </a:t>
            </a:r>
            <a: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Мій блог: </a:t>
            </a:r>
            <a: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  <a:hlinkClick r:id="rId4"/>
              </a:rPr>
              <a:t>https://oksanakovalenko.blogspot.com/</a:t>
            </a:r>
            <a: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 </a:t>
            </a:r>
            <a:br>
              <a:rPr lang="uk-UA" sz="3100" b="1" dirty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r>
              <a:rPr lang="ru-RU" dirty="0"/>
              <a:t> </a:t>
            </a:r>
            <a:r>
              <a:rPr lang="uk-UA" dirty="0"/>
              <a:t/>
            </a:r>
            <a:br>
              <a:rPr lang="uk-UA" dirty="0"/>
            </a:b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22.02.2019</a:t>
            </a:r>
            <a: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  <a:t/>
            </a:r>
            <a:b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</a:br>
            <a:endParaRPr lang="uk-UA" sz="4000" b="1" dirty="0">
              <a:solidFill>
                <a:srgbClr val="05054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177379"/>
            <a:ext cx="11041038" cy="1507067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Покрокова інструкція як створити е-</a:t>
            </a:r>
            <a:r>
              <a:rPr lang="uk-UA" sz="40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book</a:t>
            </a:r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в Google презентаціях</a:t>
            </a:r>
            <a:endParaRPr lang="uk-U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105" y="1762148"/>
            <a:ext cx="10749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3. Наповнення навчальним контентом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05" y="2497540"/>
            <a:ext cx="3931730" cy="32736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013276" y="2363070"/>
            <a:ext cx="64550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</a:t>
            </a:r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4. </a:t>
            </a:r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Наповнення інтерактивними вправами 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Зробіть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скриншот вправи, вставте його на слайд і встановіть гіперпосилання на вправу.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Для цього активуйте малюнок і обравши команду вставити гіперпосилання вставте адресу у вікно і натисніть кнопку Застосувати.</a:t>
            </a:r>
          </a:p>
        </p:txBody>
      </p:sp>
    </p:spTree>
    <p:extLst>
      <p:ext uri="{BB962C8B-B14F-4D97-AF65-F5344CB8AC3E}">
        <p14:creationId xmlns:p14="http://schemas.microsoft.com/office/powerpoint/2010/main" val="16425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177379"/>
            <a:ext cx="11041038" cy="1507067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Покрокова інструкція як створити е-</a:t>
            </a:r>
            <a:r>
              <a:rPr lang="uk-UA" sz="40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book</a:t>
            </a:r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в Google презентаціях</a:t>
            </a:r>
            <a:endParaRPr lang="uk-U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7245" y="1777458"/>
            <a:ext cx="10749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</a:t>
            </a:r>
            <a:r>
              <a:rPr lang="uk-UA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 5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. 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34099" y="2916911"/>
            <a:ext cx="5500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Пронумеруйте </a:t>
            </a:r>
            <a:r>
              <a:rPr lang="uk-UA" sz="24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сторінки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обравши команду </a:t>
            </a:r>
            <a:r>
              <a:rPr lang="uk-UA" sz="2400" i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Вставити → Номери слайдів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…і натисніть </a:t>
            </a:r>
            <a:r>
              <a:rPr lang="uk-UA" sz="2400" i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Застосувати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. Важливо розуміти що в </a:t>
            </a:r>
            <a:r>
              <a:rPr lang="en-US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Google-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презентаціях усі зміни зберігаються автоматично.</a:t>
            </a:r>
            <a:endParaRPr lang="uk-UA" sz="2400" b="1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33" y="2916911"/>
            <a:ext cx="3834187" cy="19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177379"/>
            <a:ext cx="11041038" cy="1507067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Покрокова інструкція як створити е-</a:t>
            </a:r>
            <a:r>
              <a:rPr lang="uk-UA" sz="40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book</a:t>
            </a:r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в Google презентаціях</a:t>
            </a:r>
            <a:endParaRPr lang="uk-U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7245" y="1777458"/>
            <a:ext cx="10749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6. Збереження презентації в PDF форматі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0075" y="4551854"/>
            <a:ext cx="101869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Готову і відредаговану презентацію зберігаємо в </a:t>
            </a:r>
            <a:r>
              <a:rPr lang="en-US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PDF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форматі. Для цього в меню Файл обираємо команду Завантажити як → Документ </a:t>
            </a:r>
            <a:r>
              <a:rPr lang="en-US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PDF </a:t>
            </a:r>
            <a:endParaRPr lang="uk-UA" sz="2400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603" y="2846956"/>
            <a:ext cx="6580175" cy="139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177379"/>
            <a:ext cx="11041038" cy="1507067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Покрокова інструкція як створити е-</a:t>
            </a:r>
            <a:r>
              <a:rPr lang="uk-UA" sz="40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book</a:t>
            </a:r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в Google презентаціях</a:t>
            </a:r>
            <a:endParaRPr lang="uk-U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7245" y="1777458"/>
            <a:ext cx="107492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7. Надайте спільний доступ до 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е-</a:t>
            </a:r>
            <a:r>
              <a:rPr lang="ru-RU" sz="2800" b="1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book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2403" y="3021613"/>
            <a:ext cx="106990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Надайте спільний доступ до е-</a:t>
            </a:r>
            <a:r>
              <a:rPr lang="ru-RU" sz="2400" dirty="0" err="1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book</a:t>
            </a:r>
            <a:r>
              <a:rPr lang="ru-RU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натиснувши</a:t>
            </a:r>
            <a:r>
              <a:rPr lang="ru-RU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на кнопку Спільний доступ в правому </a:t>
            </a:r>
            <a:r>
              <a:rPr lang="ru-RU" sz="2400" dirty="0" err="1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верхньому</a:t>
            </a:r>
            <a:r>
              <a:rPr lang="ru-RU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куті</a:t>
            </a:r>
            <a:r>
              <a:rPr lang="ru-RU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вікна</a:t>
            </a:r>
            <a:r>
              <a:rPr lang="ru-RU" sz="2400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.</a:t>
            </a:r>
          </a:p>
          <a:p>
            <a:endParaRPr lang="ru-RU" sz="2400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Для інтерактивного перегляду е-</a:t>
            </a:r>
            <a:r>
              <a:rPr lang="en-US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book Google Chrome.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Також необхідно налаштувати властивості самого </a:t>
            </a:r>
            <a:r>
              <a:rPr lang="en-US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PDF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файлу обравши  Загальні → Застосунок → Змінити → програма для відкриття файлу </a:t>
            </a:r>
            <a:r>
              <a:rPr lang="en-US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Google Chrome. </a:t>
            </a:r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Тепер всі вбудовані інтерактивні вправи і вбудовані посилання можна переглядати в он-лайн режимі.</a:t>
            </a:r>
            <a:endParaRPr lang="uk-UA" sz="2400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349" y="2502214"/>
            <a:ext cx="6447705" cy="5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973" y="185487"/>
            <a:ext cx="10515600" cy="1325562"/>
          </a:xfrm>
        </p:spPr>
        <p:txBody>
          <a:bodyPr>
            <a:noAutofit/>
          </a:bodyPr>
          <a:lstStyle/>
          <a:p>
            <a:r>
              <a:rPr lang="uk-UA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Як розвивати критичне мислення?</a:t>
            </a:r>
            <a:endParaRPr lang="uk-UA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5130" y="2620128"/>
            <a:ext cx="182133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Свобода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606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89673" y="1581305"/>
            <a:ext cx="320632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STOP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стереотип</a:t>
            </a: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69190" y="2104525"/>
            <a:ext cx="389080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Не боятися помилок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606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2883" y="3390154"/>
            <a:ext cx="614142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Звертатися до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власного досвіду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606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63973" y="4249389"/>
            <a:ext cx="65806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Аналізувати ситуації та обставини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606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44621" y="5022453"/>
            <a:ext cx="250421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Сумніватись</a:t>
            </a:r>
          </a:p>
        </p:txBody>
      </p:sp>
    </p:spTree>
    <p:extLst>
      <p:ext uri="{BB962C8B-B14F-4D97-AF65-F5344CB8AC3E}">
        <p14:creationId xmlns:p14="http://schemas.microsoft.com/office/powerpoint/2010/main" val="40389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565" y="39757"/>
            <a:ext cx="12525413" cy="132556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Ключові </a:t>
            </a:r>
            <a:r>
              <a:rPr lang="uk-UA" sz="2800" b="1" dirty="0">
                <a:solidFill>
                  <a:srgbClr val="060642"/>
                </a:solidFill>
                <a:latin typeface="Century Gothic" panose="020B0502020202020204" pitchFamily="34" charset="0"/>
              </a:rPr>
              <a:t>етапи формування критичного мислення на </a:t>
            </a:r>
            <a:r>
              <a:rPr lang="uk-UA" sz="28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уроках</a:t>
            </a:r>
            <a:endParaRPr lang="uk-UA" sz="28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159384"/>
            <a:ext cx="10436087" cy="5105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Виклик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 Bold"/>
                <a:ea typeface="Calibri" panose="020F0502020204030204" pitchFamily="34" charset="0"/>
                <a:cs typeface="Times New Roman Bold"/>
              </a:rPr>
              <a:t> 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Ціль – формування особистого інтересу для отримання інформації. 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вчителя на цьому етапі – узагальнити знання дітей, допомогти кожному визначити «своє особисте знання» і основні цілі для отримання нових.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 smtClean="0">
              <a:ln>
                <a:noFill/>
              </a:ln>
              <a:solidFill>
                <a:srgbClr val="0606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Осмислення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Діти знайомляться з новою інформацією. При цьому вони мають відслідкувати своє розуміння і записувати у вигляді питань те, що вони не зрозуміли – для того, щоб пізніше заповнити ці «білі плями». 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srgbClr val="0606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Рефлексія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Учні мають обдумати те, що вони взнали та як включити нові поняття в свої уявлення; обговорити, як це змінило їхні думки, бачення, поведінку.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45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989" y="3046164"/>
            <a:ext cx="2964359" cy="27616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18" y="-81528"/>
            <a:ext cx="11854070" cy="1325562"/>
          </a:xfrm>
        </p:spPr>
        <p:txBody>
          <a:bodyPr>
            <a:normAutofit/>
          </a:bodyPr>
          <a:lstStyle/>
          <a:p>
            <a:pPr algn="ctr"/>
            <a:r>
              <a:rPr lang="uk-UA" sz="35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5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3790" y="1945044"/>
            <a:ext cx="44694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1. Знаю</a:t>
            </a: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хочу дізнатись, дізнався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23516" y="1643686"/>
            <a:ext cx="4522392" cy="3952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2. Прогнозування за ілюстрацією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50726" y="2789864"/>
            <a:ext cx="1760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3. Асоціація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199" y="1017292"/>
            <a:ext cx="140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6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Виклик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80786" y="4719526"/>
            <a:ext cx="3749744" cy="698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4. Правильно/неправильно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Відповідь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«так чи ні». 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AutoShape 4" descr="Ð ÐµÐ·ÑÐ»ÑÑÐ°Ñ Ð¿Ð¾ÑÑÐºÑ Ð·Ð¾Ð±ÑÐ°Ð¶ÐµÐ½Ñ Ð·Ð° Ð·Ð°Ð¿Ð¸ÑÐ¾Ð¼ &quot;Ð¼Ð°ÑÐº ÑÑÐºÐµÑÐ±ÐµÑÐ³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AutoShape 6" descr="Ð ÐµÐ·ÑÐ»ÑÑÐ°Ñ Ð¿Ð¾ÑÑÐºÑ Ð·Ð¾Ð±ÑÐ°Ð¶ÐµÐ½Ñ Ð·Ð° Ð·Ð°Ð¿Ð¸ÑÐ¾Ð¼ &quot;ÑÐ¾Ð·Ð´Ð°ÑÐµÐ»Ñ Ð²Ðº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010" y="2438574"/>
            <a:ext cx="4219403" cy="17364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17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930" y="0"/>
            <a:ext cx="11141643" cy="132556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6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0395" y="1216380"/>
            <a:ext cx="10228961" cy="5229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Товсті/тонкі питання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Тонкі»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відповідь лише «так чи ні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».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Починаються Хто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…? Що…? Чи правда, що…? Чи правильно твердження, що…? Чи можливо, що…? Чи згідні ви з…? Як звати…? Яку назву має…? 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«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Товсті»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питання вимагають розгорнутої відповіді – з аналізом, синтезом, порівнянням, оцінкою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Наприклад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Поясніть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чому? В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чому різниця між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…?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Поясніть різницю між розгалуженням і циклом?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 чому різниця між прямокутним паралелепіпедом і прямим паралелепіпедом?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Поясніть різницю між правильним і неправильним дробом?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 чому різниця між бітом і байтом?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Поясніть різницю між повідомленням і даними.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930" y="0"/>
            <a:ext cx="11141643" cy="132556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6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047770">
            <a:off x="863845" y="1404914"/>
            <a:ext cx="1599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Алфавіт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986" y="1166536"/>
            <a:ext cx="5021954" cy="488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930" y="0"/>
            <a:ext cx="11141643" cy="1325562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6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5767" y="1325562"/>
            <a:ext cx="2481770" cy="516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Осмислення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0200" y="2023863"/>
            <a:ext cx="9197102" cy="37806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INSERT/ (інтерактивна система запису для ефективного читання і розмірковування)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Це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технологія дає можливість 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глибше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осмислити запропонований для опрацювання текст. </a:t>
            </a:r>
            <a:endParaRPr kumimoji="0" lang="uk-UA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 Bold" panose="020F07020304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Учні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читають текст і ставлять відповідні позначки біля окремих слів/фраз: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+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Я це знав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-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Я це не знав/ Я думав інакше</a:t>
            </a: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__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?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Це мене здивувало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!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Calibri Bold" panose="020F0702030404030204" pitchFamily="34" charset="0"/>
              </a:rPr>
              <a:t>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Calibri Bold" panose="020F0702030404030204" pitchFamily="34" charset="0"/>
                <a:cs typeface="Calibri" panose="020F0502020204030204" pitchFamily="34" charset="0"/>
              </a:rPr>
              <a:t>Я хотів би дізнатися про це детальніше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7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143" y="0"/>
            <a:ext cx="3779054" cy="1507067"/>
          </a:xfrm>
        </p:spPr>
        <p:txBody>
          <a:bodyPr/>
          <a:lstStyle/>
          <a:p>
            <a: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С</a:t>
            </a: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інквейн</a:t>
            </a:r>
            <a:endParaRPr lang="uk-UA" b="1" dirty="0">
              <a:solidFill>
                <a:srgbClr val="05054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8747109"/>
              </p:ext>
            </p:extLst>
          </p:nvPr>
        </p:nvGraphicFramePr>
        <p:xfrm>
          <a:off x="1867109" y="224852"/>
          <a:ext cx="9159164" cy="585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83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8" y="-53354"/>
            <a:ext cx="11854070" cy="132556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2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9665" y="874618"/>
            <a:ext cx="306797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Осмислення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3014" y="1507487"/>
            <a:ext cx="10499093" cy="42780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Ромашка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Блума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рівнів учбових цілей в когнітивній сфері: </a:t>
            </a:r>
            <a:endParaRPr kumimoji="0" lang="uk-UA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знання 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розуміння – застосування – аналіз – синтез – оцінка.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Після першого знайомства з інформацією, вчитель задає учням питання: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Прості/фактичні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(на перевірку пам’яті):що…? Де…? Коли…?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Уточнюючі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ти вважаєш, що…? Тобто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ти сказав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що…? Ти бачиш це так …?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Пояснюючі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чому…? Що мається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наувазі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…?яка головна ідея…?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Творчі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де є елемент прогнозу/припущення: а що, якби…?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Як би покращили…? Запропонуйте альтернативу…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·</a:t>
            </a: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Оцінювальні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чим щось відрізняється від іншого? Наскільки цінними є…? Як би ви визначили/аргументували…? Яке судження ви можете зробити з приводу…? тощо.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Практичні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що мають висвітлити зв’язок теорії з життям: де це застосовується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у повсякденному житті? Як це можна використати на практиці?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Питання можна оформити у вигляді «ромашки Блума</a:t>
            </a: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(на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кожній пелюстці </a:t>
            </a: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відповідне питання) на 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опрацювання в командах.</a:t>
            </a:r>
          </a:p>
        </p:txBody>
      </p:sp>
    </p:spTree>
    <p:extLst>
      <p:ext uri="{BB962C8B-B14F-4D97-AF65-F5344CB8AC3E}">
        <p14:creationId xmlns:p14="http://schemas.microsoft.com/office/powerpoint/2010/main" val="20952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8" y="-53354"/>
            <a:ext cx="11854070" cy="1325562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4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7904" y="995529"/>
            <a:ext cx="306797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Осмислення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3014" y="1583742"/>
            <a:ext cx="10856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Логічний ланцюжок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Учням дається завдання, де є уривки з тексту, цитати, факти, події, визначні персони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все це потрібно поєднати, або записати в хронологічному порядку, згідно </a:t>
            </a:r>
            <a:r>
              <a:rPr kumimoji="0" lang="uk-UA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з логікою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509" y="2849383"/>
            <a:ext cx="55911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8" y="-53354"/>
            <a:ext cx="11854070" cy="1325562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4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3013" y="1109350"/>
            <a:ext cx="1085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Логічний ланцюжок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125" y="1682798"/>
            <a:ext cx="7353534" cy="392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601" y="1631512"/>
            <a:ext cx="8193540" cy="39944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8" y="-53354"/>
            <a:ext cx="11854070" cy="1325562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4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2811" y="911615"/>
            <a:ext cx="3067972" cy="51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Рефлексія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86147" y="1775512"/>
            <a:ext cx="2064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Кластер</a:t>
            </a: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1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8" y="-53354"/>
            <a:ext cx="11854070" cy="1325562"/>
          </a:xfrm>
        </p:spPr>
        <p:txBody>
          <a:bodyPr>
            <a:normAutofit/>
          </a:bodyPr>
          <a:lstStyle/>
          <a:p>
            <a:pPr algn="ctr"/>
            <a:r>
              <a:rPr lang="uk-UA" sz="3400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Інструменти для розвитку критичного мислення?</a:t>
            </a:r>
            <a:endParaRPr lang="uk-UA" sz="3400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35892" y="995529"/>
            <a:ext cx="3067972" cy="516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505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Кластер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0505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0909" y="1402707"/>
            <a:ext cx="627697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143" y="0"/>
            <a:ext cx="3779054" cy="1507067"/>
          </a:xfrm>
        </p:spPr>
        <p:txBody>
          <a:bodyPr/>
          <a:lstStyle/>
          <a:p>
            <a: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С</a:t>
            </a: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інквейн</a:t>
            </a:r>
            <a:endParaRPr lang="uk-UA" b="1" dirty="0">
              <a:solidFill>
                <a:srgbClr val="05054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101041" y="1028815"/>
            <a:ext cx="3989917" cy="872794"/>
            <a:chOff x="4119206" y="614432"/>
            <a:chExt cx="3989917" cy="872794"/>
          </a:xfrm>
          <a:solidFill>
            <a:srgbClr val="060642"/>
          </a:soli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119206" y="614432"/>
              <a:ext cx="3989917" cy="872794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4161812" y="657038"/>
              <a:ext cx="3904705" cy="7875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kern="1200" noProof="0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Навчання</a:t>
              </a:r>
              <a:r>
                <a:rPr lang="uk-UA" sz="1300" kern="1200" noProof="0" dirty="0" smtClean="0">
                  <a:latin typeface="Century Gothic" panose="020B0502020202020204" pitchFamily="34" charset="0"/>
                </a:rPr>
                <a:t> </a:t>
              </a:r>
              <a:endParaRPr lang="uk-UA" sz="1300" kern="1200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3702570" y="2010709"/>
            <a:ext cx="4856814" cy="872794"/>
            <a:chOff x="4119206" y="1596326"/>
            <a:chExt cx="3989917" cy="872794"/>
          </a:xfrm>
          <a:solidFill>
            <a:srgbClr val="060642"/>
          </a:solidFill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119206" y="1596326"/>
              <a:ext cx="3989917" cy="872794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6"/>
            <p:cNvSpPr txBox="1"/>
            <p:nvPr/>
          </p:nvSpPr>
          <p:spPr>
            <a:xfrm>
              <a:off x="4161812" y="1638932"/>
              <a:ext cx="3904705" cy="7875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Цікаве, пізнавальне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863121" y="2992602"/>
            <a:ext cx="6205927" cy="872794"/>
            <a:chOff x="4119206" y="2578220"/>
            <a:chExt cx="3989917" cy="872794"/>
          </a:xfrm>
          <a:solidFill>
            <a:srgbClr val="060642"/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119206" y="2578220"/>
              <a:ext cx="3989917" cy="872794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Скругленный прямоугольник 8"/>
            <p:cNvSpPr txBox="1"/>
            <p:nvPr/>
          </p:nvSpPr>
          <p:spPr>
            <a:xfrm>
              <a:off x="4244493" y="2620826"/>
              <a:ext cx="3822024" cy="7875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Допомагає, захоплює, мотивує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458388" y="3974496"/>
            <a:ext cx="7435120" cy="872794"/>
            <a:chOff x="4119206" y="3560113"/>
            <a:chExt cx="3989917" cy="872794"/>
          </a:xfrm>
          <a:solidFill>
            <a:srgbClr val="060642"/>
          </a:solidFill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119206" y="3560113"/>
              <a:ext cx="3989917" cy="872794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10"/>
            <p:cNvSpPr txBox="1"/>
            <p:nvPr/>
          </p:nvSpPr>
          <p:spPr>
            <a:xfrm>
              <a:off x="4161812" y="3602719"/>
              <a:ext cx="3904705" cy="7875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Навчання допомагає пізнавати світ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537784" y="4956390"/>
            <a:ext cx="7355724" cy="872794"/>
            <a:chOff x="4119206" y="4542007"/>
            <a:chExt cx="3989917" cy="872794"/>
          </a:xfrm>
          <a:solidFill>
            <a:srgbClr val="060642"/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4119206" y="4542007"/>
              <a:ext cx="3989917" cy="872794"/>
            </a:xfrm>
            <a:prstGeom prst="round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Скругленный прямоугольник 12"/>
            <p:cNvSpPr txBox="1"/>
            <p:nvPr/>
          </p:nvSpPr>
          <p:spPr>
            <a:xfrm>
              <a:off x="4161812" y="4584613"/>
              <a:ext cx="3904705" cy="78758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6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entury Gothic" panose="020B0502020202020204" pitchFamily="34" charset="0"/>
                </a:rPr>
                <a:t>Знання</a:t>
              </a:r>
              <a:r>
                <a:rPr lang="ru-RU" sz="2200" kern="1200" dirty="0" smtClean="0">
                  <a:latin typeface="Century Gothic" panose="020B050202020202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26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143" y="0"/>
            <a:ext cx="3779054" cy="1507067"/>
          </a:xfrm>
        </p:spPr>
        <p:txBody>
          <a:bodyPr/>
          <a:lstStyle/>
          <a:p>
            <a: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</a:rPr>
              <a:t>С</a:t>
            </a: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інквейн</a:t>
            </a:r>
            <a:endParaRPr lang="uk-UA" b="1" dirty="0">
              <a:solidFill>
                <a:srgbClr val="05054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64077890"/>
              </p:ext>
            </p:extLst>
          </p:nvPr>
        </p:nvGraphicFramePr>
        <p:xfrm>
          <a:off x="1867109" y="224852"/>
          <a:ext cx="9159164" cy="585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65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8456" y="1240435"/>
            <a:ext cx="8001000" cy="2971801"/>
          </a:xfrm>
        </p:spPr>
        <p:txBody>
          <a:bodyPr/>
          <a:lstStyle/>
          <a:p>
            <a:r>
              <a:rPr lang="uk-UA" b="1" dirty="0" smtClean="0">
                <a:solidFill>
                  <a:srgbClr val="060642"/>
                </a:solidFill>
                <a:latin typeface="Century Gothic" panose="020B0502020202020204" pitchFamily="34" charset="0"/>
              </a:rPr>
              <a:t>Як створити електронний підручник?</a:t>
            </a:r>
            <a:endParaRPr lang="uk-UA" b="1" dirty="0">
              <a:solidFill>
                <a:srgbClr val="06064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3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405" y="0"/>
            <a:ext cx="7021349" cy="1507067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Переваги </a:t>
            </a:r>
            <a:r>
              <a:rPr lang="en-US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e-book</a:t>
            </a: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:</a:t>
            </a:r>
            <a:endParaRPr lang="uk-UA" b="1" dirty="0">
              <a:solidFill>
                <a:srgbClr val="05054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60582" y="1656198"/>
            <a:ext cx="244169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Доступність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10112" y="1585660"/>
            <a:ext cx="243688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Авторський </a:t>
            </a:r>
          </a:p>
          <a:p>
            <a:pPr algn="ctr"/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контент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83187" y="3845189"/>
            <a:ext cx="304442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Безкоштовність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38397" y="2945396"/>
            <a:ext cx="309411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Інтерактивність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1201" y="3207006"/>
            <a:ext cx="4530407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Дистанційне навчання </a:t>
            </a:r>
          </a:p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Індивідуальне навчання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15861" y="1406204"/>
            <a:ext cx="311174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Багаторівневий </a:t>
            </a:r>
          </a:p>
          <a:p>
            <a:pPr algn="ctr"/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контент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49097" y="3845189"/>
            <a:ext cx="2061783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Проектна </a:t>
            </a:r>
          </a:p>
          <a:p>
            <a:r>
              <a:rPr lang="uk-UA" sz="2800" b="1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діяльність</a:t>
            </a:r>
            <a:endParaRPr lang="uk-UA" sz="2800" b="1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0112" y="5292048"/>
            <a:ext cx="97866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Задовільнить </a:t>
            </a:r>
            <a:r>
              <a:rPr lang="uk-UA" sz="40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вимоги покоління </a:t>
            </a:r>
            <a:r>
              <a:rPr lang="en-US" sz="4000" b="1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Z</a:t>
            </a:r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☺☻</a:t>
            </a:r>
            <a:endParaRPr lang="uk-UA" sz="4000" b="1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82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6405" y="702200"/>
            <a:ext cx="7021349" cy="1507067"/>
          </a:xfrm>
        </p:spPr>
        <p:txBody>
          <a:bodyPr/>
          <a:lstStyle/>
          <a:p>
            <a:r>
              <a:rPr lang="uk-UA" sz="4000" b="1" dirty="0" smtClean="0">
                <a:solidFill>
                  <a:srgbClr val="050542"/>
                </a:solidFill>
                <a:latin typeface="Century Gothic" panose="020B0502020202020204" pitchFamily="34" charset="0"/>
              </a:rPr>
              <a:t>Матеріали для роботи:</a:t>
            </a:r>
            <a:endParaRPr lang="uk-UA" b="1" dirty="0">
              <a:solidFill>
                <a:srgbClr val="05054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936" y="2631298"/>
            <a:ext cx="72939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Century Gothic" panose="020B0502020202020204" pitchFamily="34" charset="0"/>
                <a:ea typeface="+mj-ea"/>
                <a:cs typeface="+mj-cs"/>
              </a:rPr>
              <a:t>http://bit.ly/2IIKvYZ</a:t>
            </a:r>
            <a:endParaRPr lang="uk-UA" sz="6000" b="1" dirty="0"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98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177379"/>
            <a:ext cx="11041038" cy="1507067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Покрокова інструкція як створити е-</a:t>
            </a:r>
            <a:r>
              <a:rPr lang="uk-UA" sz="40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book</a:t>
            </a:r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в Google презентаціях</a:t>
            </a:r>
            <a:endParaRPr lang="uk-U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0017" y="1684446"/>
            <a:ext cx="96717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Ви повинні мати власний Google-акаунт. </a:t>
            </a:r>
            <a:endParaRPr lang="uk-UA" sz="2800" b="1" dirty="0" smtClean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just"/>
            <a:r>
              <a:rPr lang="uk-UA" sz="2800" b="1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(</a:t>
            </a:r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Для реєстрації </a:t>
            </a:r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  <a:hlinkClick r:id="rId3"/>
              </a:rPr>
              <a:t>accounts.google.com</a:t>
            </a:r>
            <a:r>
              <a:rPr lang="uk-UA" sz="28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)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2327" y="2793958"/>
            <a:ext cx="10498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1. </a:t>
            </a:r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Створення Google-презентації</a:t>
            </a:r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на </a:t>
            </a:r>
            <a:r>
              <a:rPr lang="uk-UA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Google-диску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1520" y="3748065"/>
            <a:ext cx="5500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Зайдіть в додатки і відкрийте Google-диск. Натиснути на кнопку Створити в верхньому лівому куті</a:t>
            </a:r>
            <a:r>
              <a:rPr lang="ru-RU" sz="2400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і обрати команду </a:t>
            </a:r>
            <a:r>
              <a:rPr lang="ru-RU" sz="2400" b="1" dirty="0" err="1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Створити</a:t>
            </a:r>
            <a:r>
              <a:rPr lang="ru-RU" sz="24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uk-UA" sz="2400" b="1" dirty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Google-презентації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51" y="4039978"/>
            <a:ext cx="4751369" cy="11052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342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177379"/>
            <a:ext cx="11041038" cy="1507067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Покрокова інструкція як створити е-</a:t>
            </a:r>
            <a:r>
              <a:rPr lang="uk-UA" sz="40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book</a:t>
            </a:r>
            <a:r>
              <a:rPr lang="uk-UA" sz="4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в Google презентаціях</a:t>
            </a:r>
            <a:endParaRPr lang="uk-U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105" y="1762148"/>
            <a:ext cx="107492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Крок </a:t>
            </a:r>
            <a:r>
              <a:rPr lang="uk-UA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2. </a:t>
            </a:r>
            <a:r>
              <a:rPr lang="uk-UA" sz="28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+mj-ea"/>
                <a:cs typeface="+mj-cs"/>
              </a:rPr>
              <a:t>Налаштування розміру сторінки і наповнення контентом</a:t>
            </a:r>
            <a:endParaRPr lang="uk-UA" sz="2800" b="1" dirty="0">
              <a:solidFill>
                <a:srgbClr val="0070C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1520" y="3748065"/>
            <a:ext cx="5500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rgbClr val="050542"/>
                </a:solidFill>
                <a:latin typeface="Century Gothic" panose="020B0502020202020204" pitchFamily="34" charset="0"/>
                <a:ea typeface="+mj-ea"/>
                <a:cs typeface="+mj-cs"/>
              </a:rPr>
              <a:t>Файл → Налаштування сторінки → тип Спеціальний і встановіть розмір 21 х 28</a:t>
            </a:r>
            <a:endParaRPr lang="uk-UA" sz="2400" b="1" dirty="0">
              <a:solidFill>
                <a:srgbClr val="050542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2883748"/>
            <a:ext cx="4339987" cy="271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8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TM02900722[[fn=Совет директоров]]</Template>
  <TotalTime>574</TotalTime>
  <Words>1005</Words>
  <Application>Microsoft Office PowerPoint</Application>
  <PresentationFormat>Широкоэкранный</PresentationFormat>
  <Paragraphs>145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Bold</vt:lpstr>
      <vt:lpstr>Calibri Light</vt:lpstr>
      <vt:lpstr>Century Gothic</vt:lpstr>
      <vt:lpstr>Times New Roman</vt:lpstr>
      <vt:lpstr>Times New Roman Bold</vt:lpstr>
      <vt:lpstr>Wingdings</vt:lpstr>
      <vt:lpstr>Wingdings 2</vt:lpstr>
      <vt:lpstr>HDOfficeLightV0</vt:lpstr>
      <vt:lpstr>Оксана Коваленко  учителька математики та інформатики  спеціалізована загальноосвітня школа №2 І-ІІІ ступенів з поглибленим вивченням іноземних мов  Мій сайт: http://it-science.com.ua/   Мій блог: https://oksanakovalenko.blogspot.com/    22.02.2019 </vt:lpstr>
      <vt:lpstr>Сінквейн</vt:lpstr>
      <vt:lpstr>Сінквейн</vt:lpstr>
      <vt:lpstr>Сінквейн</vt:lpstr>
      <vt:lpstr>Як створити електронний підручник?</vt:lpstr>
      <vt:lpstr>Переваги e-book:</vt:lpstr>
      <vt:lpstr>Матеріали для роботи:</vt:lpstr>
      <vt:lpstr>Покрокова інструкція як створити е-book в Google презентаціях</vt:lpstr>
      <vt:lpstr>Покрокова інструкція як створити е-book в Google презентаціях</vt:lpstr>
      <vt:lpstr>Покрокова інструкція як створити е-book в Google презентаціях</vt:lpstr>
      <vt:lpstr>Покрокова інструкція як створити е-book в Google презентаціях</vt:lpstr>
      <vt:lpstr>Покрокова інструкція як створити е-book в Google презентаціях</vt:lpstr>
      <vt:lpstr>Покрокова інструкція як створити е-book в Google презентаціях</vt:lpstr>
      <vt:lpstr>Як розвивати критичне мислення?</vt:lpstr>
      <vt:lpstr>Ключові етапи формування критичного мислення на уроках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  <vt:lpstr>Інструменти для розвитку критичного мислення?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створити електронний підручник?</dc:title>
  <dc:creator>Оксана Коваленко</dc:creator>
  <cp:lastModifiedBy>Оксана</cp:lastModifiedBy>
  <cp:revision>26</cp:revision>
  <dcterms:created xsi:type="dcterms:W3CDTF">2018-11-11T22:12:07Z</dcterms:created>
  <dcterms:modified xsi:type="dcterms:W3CDTF">2019-02-25T22:26:42Z</dcterms:modified>
</cp:coreProperties>
</file>