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82" r:id="rId4"/>
    <p:sldId id="283" r:id="rId5"/>
    <p:sldId id="284" r:id="rId6"/>
    <p:sldId id="258" r:id="rId7"/>
    <p:sldId id="286" r:id="rId8"/>
    <p:sldId id="264" r:id="rId9"/>
    <p:sldId id="285" r:id="rId10"/>
    <p:sldId id="289" r:id="rId11"/>
    <p:sldId id="288" r:id="rId12"/>
    <p:sldId id="290" r:id="rId13"/>
    <p:sldId id="301" r:id="rId14"/>
    <p:sldId id="268" r:id="rId15"/>
    <p:sldId id="267" r:id="rId16"/>
    <p:sldId id="270" r:id="rId17"/>
    <p:sldId id="260" r:id="rId18"/>
    <p:sldId id="266" r:id="rId19"/>
    <p:sldId id="294" r:id="rId20"/>
    <p:sldId id="296" r:id="rId21"/>
    <p:sldId id="297" r:id="rId22"/>
    <p:sldId id="295" r:id="rId23"/>
    <p:sldId id="298" r:id="rId24"/>
    <p:sldId id="299" r:id="rId25"/>
    <p:sldId id="300" r:id="rId26"/>
    <p:sldId id="291" r:id="rId27"/>
    <p:sldId id="293" r:id="rId28"/>
    <p:sldId id="263" r:id="rId29"/>
    <p:sldId id="261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2A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660"/>
  </p:normalViewPr>
  <p:slideViewPr>
    <p:cSldViewPr>
      <p:cViewPr varScale="1">
        <p:scale>
          <a:sx n="85" d="100"/>
          <a:sy n="85" d="100"/>
        </p:scale>
        <p:origin x="31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4069B-6A10-42ED-9013-464302CF3B6B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17001324-6BB0-4368-99F2-04DB1C90FC16}">
      <dgm:prSet phldrT="[Текст]"/>
      <dgm:spPr/>
      <dgm:t>
        <a:bodyPr/>
        <a:lstStyle/>
        <a:p>
          <a:r>
            <a:rPr lang="uk-UA" dirty="0" smtClean="0"/>
            <a:t>9-11</a:t>
          </a:r>
          <a:endParaRPr lang="ru-RU" dirty="0"/>
        </a:p>
      </dgm:t>
    </dgm:pt>
    <dgm:pt modelId="{B29C2592-6102-4627-9E2F-6FF870BBCA82}" type="parTrans" cxnId="{06F6AC27-50B0-4280-8EF0-F98AA96C20BF}">
      <dgm:prSet/>
      <dgm:spPr/>
      <dgm:t>
        <a:bodyPr/>
        <a:lstStyle/>
        <a:p>
          <a:endParaRPr lang="ru-RU"/>
        </a:p>
      </dgm:t>
    </dgm:pt>
    <dgm:pt modelId="{B5C4DD2A-AFA5-4AB4-AF82-8EBDE337C15B}" type="sibTrans" cxnId="{06F6AC27-50B0-4280-8EF0-F98AA96C20BF}">
      <dgm:prSet/>
      <dgm:spPr/>
      <dgm:t>
        <a:bodyPr/>
        <a:lstStyle/>
        <a:p>
          <a:endParaRPr lang="ru-RU"/>
        </a:p>
      </dgm:t>
    </dgm:pt>
    <dgm:pt modelId="{D2D4B368-44A3-46DC-A657-CC94B3157F49}">
      <dgm:prSet phldrT="[Текст]"/>
      <dgm:spPr/>
      <dgm:t>
        <a:bodyPr/>
        <a:lstStyle/>
        <a:p>
          <a:r>
            <a:rPr lang="uk-UA" b="1" smtClean="0"/>
            <a:t>Нова програма</a:t>
          </a:r>
          <a:endParaRPr lang="ru-RU" b="1" dirty="0"/>
        </a:p>
      </dgm:t>
    </dgm:pt>
    <dgm:pt modelId="{156A15B8-46DB-4C83-8F8E-7E3299653F40}" type="parTrans" cxnId="{502D1BF8-F71A-401C-AD9D-3A632B8FC870}">
      <dgm:prSet/>
      <dgm:spPr/>
      <dgm:t>
        <a:bodyPr/>
        <a:lstStyle/>
        <a:p>
          <a:endParaRPr lang="ru-RU"/>
        </a:p>
      </dgm:t>
    </dgm:pt>
    <dgm:pt modelId="{0BB56E61-1FE2-471C-9A79-C192D085F048}" type="sibTrans" cxnId="{502D1BF8-F71A-401C-AD9D-3A632B8FC870}">
      <dgm:prSet/>
      <dgm:spPr/>
      <dgm:t>
        <a:bodyPr/>
        <a:lstStyle/>
        <a:p>
          <a:endParaRPr lang="ru-RU"/>
        </a:p>
      </dgm:t>
    </dgm:pt>
    <dgm:pt modelId="{256CA893-3B7D-4CDE-A635-E68F7F5D42CE}">
      <dgm:prSet phldrT="[Текст]"/>
      <dgm:spPr/>
      <dgm:t>
        <a:bodyPr/>
        <a:lstStyle/>
        <a:p>
          <a:r>
            <a:rPr lang="uk-UA" b="1" dirty="0" smtClean="0"/>
            <a:t>Нова </a:t>
          </a:r>
          <a:r>
            <a:rPr lang="uk-UA" b="1" dirty="0" err="1" smtClean="0"/>
            <a:t>нова</a:t>
          </a:r>
          <a:r>
            <a:rPr lang="uk-UA" b="1" dirty="0" smtClean="0"/>
            <a:t> програма</a:t>
          </a:r>
          <a:endParaRPr lang="ru-RU" b="1" dirty="0"/>
        </a:p>
      </dgm:t>
    </dgm:pt>
    <dgm:pt modelId="{F12B739F-0583-434E-B08B-36E8472D1052}" type="parTrans" cxnId="{D6A45862-BA25-42A3-99D4-0EF32487CC9A}">
      <dgm:prSet/>
      <dgm:spPr/>
      <dgm:t>
        <a:bodyPr/>
        <a:lstStyle/>
        <a:p>
          <a:endParaRPr lang="ru-RU"/>
        </a:p>
      </dgm:t>
    </dgm:pt>
    <dgm:pt modelId="{B3A17BE2-2865-4796-8018-B245B8BEBFE8}" type="sibTrans" cxnId="{D6A45862-BA25-42A3-99D4-0EF32487CC9A}">
      <dgm:prSet/>
      <dgm:spPr/>
      <dgm:t>
        <a:bodyPr/>
        <a:lstStyle/>
        <a:p>
          <a:endParaRPr lang="ru-RU"/>
        </a:p>
      </dgm:t>
    </dgm:pt>
    <dgm:pt modelId="{1627B81D-356A-4B13-AE2A-0330FACF9FF6}">
      <dgm:prSet phldrT="[Текст]"/>
      <dgm:spPr/>
      <dgm:t>
        <a:bodyPr/>
        <a:lstStyle/>
        <a:p>
          <a:r>
            <a:rPr lang="uk-UA" dirty="0" smtClean="0"/>
            <a:t>3-4</a:t>
          </a:r>
          <a:endParaRPr lang="ru-RU" dirty="0"/>
        </a:p>
      </dgm:t>
    </dgm:pt>
    <dgm:pt modelId="{53C74858-8FD3-446E-AE0F-7A0451CE5122}" type="parTrans" cxnId="{33CF77C7-4CA7-4AA3-8F8B-915D3CA8F8E1}">
      <dgm:prSet/>
      <dgm:spPr/>
      <dgm:t>
        <a:bodyPr/>
        <a:lstStyle/>
        <a:p>
          <a:endParaRPr lang="ru-RU"/>
        </a:p>
      </dgm:t>
    </dgm:pt>
    <dgm:pt modelId="{3EE06B27-C422-4EC0-9E92-9CF330BE3C15}" type="sibTrans" cxnId="{33CF77C7-4CA7-4AA3-8F8B-915D3CA8F8E1}">
      <dgm:prSet/>
      <dgm:spPr/>
      <dgm:t>
        <a:bodyPr/>
        <a:lstStyle/>
        <a:p>
          <a:endParaRPr lang="ru-RU"/>
        </a:p>
      </dgm:t>
    </dgm:pt>
    <dgm:pt modelId="{FA4818A2-A97A-446C-8F13-DDB16CC6C7A8}">
      <dgm:prSet phldrT="[Текст]"/>
      <dgm:spPr/>
      <dgm:t>
        <a:bodyPr/>
        <a:lstStyle/>
        <a:p>
          <a:endParaRPr lang="ru-RU" b="1" dirty="0"/>
        </a:p>
      </dgm:t>
    </dgm:pt>
    <dgm:pt modelId="{905A8039-9C15-4A63-A8ED-1FF355E55EE4}" type="parTrans" cxnId="{B7151317-78EC-4496-81F9-12B7A4DF57DE}">
      <dgm:prSet/>
      <dgm:spPr/>
      <dgm:t>
        <a:bodyPr/>
        <a:lstStyle/>
        <a:p>
          <a:endParaRPr lang="ru-RU"/>
        </a:p>
      </dgm:t>
    </dgm:pt>
    <dgm:pt modelId="{72E91472-DA83-495C-911B-B8CE7AB82CB0}" type="sibTrans" cxnId="{B7151317-78EC-4496-81F9-12B7A4DF57DE}">
      <dgm:prSet/>
      <dgm:spPr/>
      <dgm:t>
        <a:bodyPr/>
        <a:lstStyle/>
        <a:p>
          <a:endParaRPr lang="ru-RU"/>
        </a:p>
      </dgm:t>
    </dgm:pt>
    <dgm:pt modelId="{2862F6AD-7B02-4C93-BBE9-52D58B624681}">
      <dgm:prSet phldrT="[Текст]"/>
      <dgm:spPr/>
      <dgm:t>
        <a:bodyPr/>
        <a:lstStyle/>
        <a:p>
          <a:r>
            <a:rPr lang="uk-UA" dirty="0" smtClean="0"/>
            <a:t>5-8</a:t>
          </a:r>
          <a:endParaRPr lang="ru-RU" dirty="0"/>
        </a:p>
      </dgm:t>
    </dgm:pt>
    <dgm:pt modelId="{E3822727-1E08-41A1-8839-05E82B872669}" type="sibTrans" cxnId="{01BF2B24-DF78-4E5C-A5FC-E53BAACB6A31}">
      <dgm:prSet/>
      <dgm:spPr/>
      <dgm:t>
        <a:bodyPr/>
        <a:lstStyle/>
        <a:p>
          <a:endParaRPr lang="ru-RU"/>
        </a:p>
      </dgm:t>
    </dgm:pt>
    <dgm:pt modelId="{B8239FDF-BEF1-4A52-8E60-9E6D622024E3}" type="parTrans" cxnId="{01BF2B24-DF78-4E5C-A5FC-E53BAACB6A31}">
      <dgm:prSet/>
      <dgm:spPr/>
      <dgm:t>
        <a:bodyPr/>
        <a:lstStyle/>
        <a:p>
          <a:endParaRPr lang="ru-RU"/>
        </a:p>
      </dgm:t>
    </dgm:pt>
    <dgm:pt modelId="{0A073F93-C470-4801-99E9-C70D2A699AD8}">
      <dgm:prSet/>
      <dgm:spPr/>
      <dgm:t>
        <a:bodyPr/>
        <a:lstStyle/>
        <a:p>
          <a:r>
            <a:rPr lang="uk-UA" dirty="0" smtClean="0"/>
            <a:t>2</a:t>
          </a:r>
          <a:endParaRPr lang="ru-RU" dirty="0"/>
        </a:p>
      </dgm:t>
    </dgm:pt>
    <dgm:pt modelId="{CC9A1494-867A-418B-8BA4-EA1B0B420AEA}" type="parTrans" cxnId="{B08B2B7C-3B4D-4AF2-A063-3B9C1EA0E3E7}">
      <dgm:prSet/>
      <dgm:spPr/>
    </dgm:pt>
    <dgm:pt modelId="{8BE94B1C-4E90-4A4A-822D-81AE00E35517}" type="sibTrans" cxnId="{B08B2B7C-3B4D-4AF2-A063-3B9C1EA0E3E7}">
      <dgm:prSet/>
      <dgm:spPr/>
    </dgm:pt>
    <dgm:pt modelId="{1AE8B4B9-DA58-40E3-BF4F-26110B443F28}">
      <dgm:prSet/>
      <dgm:spPr/>
      <dgm:t>
        <a:bodyPr/>
        <a:lstStyle/>
        <a:p>
          <a:r>
            <a:rPr lang="uk-UA" dirty="0" smtClean="0"/>
            <a:t>НУШ</a:t>
          </a:r>
          <a:endParaRPr lang="ru-RU" dirty="0"/>
        </a:p>
      </dgm:t>
    </dgm:pt>
    <dgm:pt modelId="{613E4CD0-9544-4DF6-8D00-A159F9675F45}" type="parTrans" cxnId="{982BA361-0297-49C3-8F1F-6921FD4ED92C}">
      <dgm:prSet/>
      <dgm:spPr/>
    </dgm:pt>
    <dgm:pt modelId="{578F68EC-DF84-4AC8-9035-95A35339883A}" type="sibTrans" cxnId="{982BA361-0297-49C3-8F1F-6921FD4ED92C}">
      <dgm:prSet/>
      <dgm:spPr/>
    </dgm:pt>
    <dgm:pt modelId="{53084BAB-7A1D-4B86-9175-0689560D7DEC}">
      <dgm:prSet/>
      <dgm:spPr/>
      <dgm:t>
        <a:bodyPr/>
        <a:lstStyle/>
        <a:p>
          <a:r>
            <a:rPr lang="uk-UA" b="1" dirty="0" smtClean="0"/>
            <a:t>Програма початкової школи (нова </a:t>
          </a:r>
          <a:r>
            <a:rPr lang="uk-UA" b="1" dirty="0" err="1" smtClean="0"/>
            <a:t>нова</a:t>
          </a:r>
          <a:r>
            <a:rPr lang="uk-UA" b="1" dirty="0" smtClean="0"/>
            <a:t> програма)</a:t>
          </a:r>
          <a:endParaRPr lang="ru-RU" b="1" dirty="0"/>
        </a:p>
      </dgm:t>
    </dgm:pt>
    <dgm:pt modelId="{E43DFA23-3D4B-42C2-92A2-59DAEEFED373}" type="parTrans" cxnId="{26B550EF-2771-4F6D-AABA-0B83EC80EA02}">
      <dgm:prSet/>
      <dgm:spPr/>
      <dgm:t>
        <a:bodyPr/>
        <a:lstStyle/>
        <a:p>
          <a:endParaRPr lang="ru-RU"/>
        </a:p>
      </dgm:t>
    </dgm:pt>
    <dgm:pt modelId="{FA334532-E576-47F1-8BF3-A00C69038963}" type="sibTrans" cxnId="{26B550EF-2771-4F6D-AABA-0B83EC80EA02}">
      <dgm:prSet/>
      <dgm:spPr/>
      <dgm:t>
        <a:bodyPr/>
        <a:lstStyle/>
        <a:p>
          <a:endParaRPr lang="ru-RU"/>
        </a:p>
      </dgm:t>
    </dgm:pt>
    <dgm:pt modelId="{7A5FB4C1-D27A-4CA0-9926-30096107CDA2}" type="pres">
      <dgm:prSet presAssocID="{44A4069B-6A10-42ED-9013-464302CF3B6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F6CEB-BD40-4480-BF1C-4B428B0546D5}" type="pres">
      <dgm:prSet presAssocID="{17001324-6BB0-4368-99F2-04DB1C90FC16}" presName="composite" presStyleCnt="0"/>
      <dgm:spPr/>
      <dgm:t>
        <a:bodyPr/>
        <a:lstStyle/>
        <a:p>
          <a:endParaRPr lang="ru-RU"/>
        </a:p>
      </dgm:t>
    </dgm:pt>
    <dgm:pt modelId="{402A6EB2-7372-45AB-B36D-4B91F24F99A4}" type="pres">
      <dgm:prSet presAssocID="{17001324-6BB0-4368-99F2-04DB1C90FC1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88432-E405-4AB0-901F-8E88D2CA1774}" type="pres">
      <dgm:prSet presAssocID="{17001324-6BB0-4368-99F2-04DB1C90FC16}" presName="descendantText" presStyleLbl="alignAcc1" presStyleIdx="0" presStyleCnt="4" custLinFactNeighborX="-143" custLinFactNeighborY="8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A95F17-0F18-4892-A631-5E44C17FF828}" type="pres">
      <dgm:prSet presAssocID="{B5C4DD2A-AFA5-4AB4-AF82-8EBDE337C15B}" presName="sp" presStyleCnt="0"/>
      <dgm:spPr/>
      <dgm:t>
        <a:bodyPr/>
        <a:lstStyle/>
        <a:p>
          <a:endParaRPr lang="ru-RU"/>
        </a:p>
      </dgm:t>
    </dgm:pt>
    <dgm:pt modelId="{9ECA86BC-0A66-409B-AE78-D5BB87D5332F}" type="pres">
      <dgm:prSet presAssocID="{2862F6AD-7B02-4C93-BBE9-52D58B624681}" presName="composite" presStyleCnt="0"/>
      <dgm:spPr/>
      <dgm:t>
        <a:bodyPr/>
        <a:lstStyle/>
        <a:p>
          <a:endParaRPr lang="ru-RU"/>
        </a:p>
      </dgm:t>
    </dgm:pt>
    <dgm:pt modelId="{6515F477-93C9-4ABC-8DB7-225DBBC9BA13}" type="pres">
      <dgm:prSet presAssocID="{2862F6AD-7B02-4C93-BBE9-52D58B62468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1891E-85E7-4A3B-8CB2-15C4F69F3366}" type="pres">
      <dgm:prSet presAssocID="{2862F6AD-7B02-4C93-BBE9-52D58B62468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587A9-7E2A-475F-8ACF-AB18FB88B0D6}" type="pres">
      <dgm:prSet presAssocID="{E3822727-1E08-41A1-8839-05E82B872669}" presName="sp" presStyleCnt="0"/>
      <dgm:spPr/>
      <dgm:t>
        <a:bodyPr/>
        <a:lstStyle/>
        <a:p>
          <a:endParaRPr lang="ru-RU"/>
        </a:p>
      </dgm:t>
    </dgm:pt>
    <dgm:pt modelId="{F603B453-7D40-481C-B015-BFFE2AF0267C}" type="pres">
      <dgm:prSet presAssocID="{1627B81D-356A-4B13-AE2A-0330FACF9FF6}" presName="composite" presStyleCnt="0"/>
      <dgm:spPr/>
      <dgm:t>
        <a:bodyPr/>
        <a:lstStyle/>
        <a:p>
          <a:endParaRPr lang="ru-RU"/>
        </a:p>
      </dgm:t>
    </dgm:pt>
    <dgm:pt modelId="{2EFF7A74-CD80-4320-A748-D67EB8D928D9}" type="pres">
      <dgm:prSet presAssocID="{1627B81D-356A-4B13-AE2A-0330FACF9FF6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152006-D554-4E2D-9CC7-8E15C57E384A}" type="pres">
      <dgm:prSet presAssocID="{1627B81D-356A-4B13-AE2A-0330FACF9FF6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C32ED-F288-4F48-8385-701FE2AA2502}" type="pres">
      <dgm:prSet presAssocID="{3EE06B27-C422-4EC0-9E92-9CF330BE3C15}" presName="sp" presStyleCnt="0"/>
      <dgm:spPr/>
    </dgm:pt>
    <dgm:pt modelId="{DB391A29-8637-438D-B1FE-8684C106E074}" type="pres">
      <dgm:prSet presAssocID="{0A073F93-C470-4801-99E9-C70D2A699AD8}" presName="composite" presStyleCnt="0"/>
      <dgm:spPr/>
    </dgm:pt>
    <dgm:pt modelId="{A3B5D859-CB9C-4F68-9E54-03C32F93A922}" type="pres">
      <dgm:prSet presAssocID="{0A073F93-C470-4801-99E9-C70D2A699AD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A50AD-BB35-4A26-8E01-97A5C963EDA5}" type="pres">
      <dgm:prSet presAssocID="{0A073F93-C470-4801-99E9-C70D2A699AD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8B2B7C-3B4D-4AF2-A063-3B9C1EA0E3E7}" srcId="{44A4069B-6A10-42ED-9013-464302CF3B6B}" destId="{0A073F93-C470-4801-99E9-C70D2A699AD8}" srcOrd="3" destOrd="0" parTransId="{CC9A1494-867A-418B-8BA4-EA1B0B420AEA}" sibTransId="{8BE94B1C-4E90-4A4A-822D-81AE00E35517}"/>
    <dgm:cxn modelId="{3901DCD0-320A-4600-8C61-85230423C3CE}" type="presOf" srcId="{256CA893-3B7D-4CDE-A635-E68F7F5D42CE}" destId="{9DE1891E-85E7-4A3B-8CB2-15C4F69F3366}" srcOrd="0" destOrd="0" presId="urn:microsoft.com/office/officeart/2005/8/layout/chevron2"/>
    <dgm:cxn modelId="{982BA361-0297-49C3-8F1F-6921FD4ED92C}" srcId="{0A073F93-C470-4801-99E9-C70D2A699AD8}" destId="{1AE8B4B9-DA58-40E3-BF4F-26110B443F28}" srcOrd="0" destOrd="0" parTransId="{613E4CD0-9544-4DF6-8D00-A159F9675F45}" sibTransId="{578F68EC-DF84-4AC8-9035-95A35339883A}"/>
    <dgm:cxn modelId="{A216528E-4CFA-410B-92A5-F23C371E971A}" type="presOf" srcId="{0A073F93-C470-4801-99E9-C70D2A699AD8}" destId="{A3B5D859-CB9C-4F68-9E54-03C32F93A922}" srcOrd="0" destOrd="0" presId="urn:microsoft.com/office/officeart/2005/8/layout/chevron2"/>
    <dgm:cxn modelId="{F7643E7E-52E1-4453-B460-30AC2A49B849}" type="presOf" srcId="{17001324-6BB0-4368-99F2-04DB1C90FC16}" destId="{402A6EB2-7372-45AB-B36D-4B91F24F99A4}" srcOrd="0" destOrd="0" presId="urn:microsoft.com/office/officeart/2005/8/layout/chevron2"/>
    <dgm:cxn modelId="{01BF2B24-DF78-4E5C-A5FC-E53BAACB6A31}" srcId="{44A4069B-6A10-42ED-9013-464302CF3B6B}" destId="{2862F6AD-7B02-4C93-BBE9-52D58B624681}" srcOrd="1" destOrd="0" parTransId="{B8239FDF-BEF1-4A52-8E60-9E6D622024E3}" sibTransId="{E3822727-1E08-41A1-8839-05E82B872669}"/>
    <dgm:cxn modelId="{34895EA1-4F33-42B1-9476-C2E3C6A66A27}" type="presOf" srcId="{1AE8B4B9-DA58-40E3-BF4F-26110B443F28}" destId="{383A50AD-BB35-4A26-8E01-97A5C963EDA5}" srcOrd="0" destOrd="0" presId="urn:microsoft.com/office/officeart/2005/8/layout/chevron2"/>
    <dgm:cxn modelId="{6B81A90E-4626-439B-B2CF-6AF7E8AFDE5B}" type="presOf" srcId="{2862F6AD-7B02-4C93-BBE9-52D58B624681}" destId="{6515F477-93C9-4ABC-8DB7-225DBBC9BA13}" srcOrd="0" destOrd="0" presId="urn:microsoft.com/office/officeart/2005/8/layout/chevron2"/>
    <dgm:cxn modelId="{B7151317-78EC-4496-81F9-12B7A4DF57DE}" srcId="{1627B81D-356A-4B13-AE2A-0330FACF9FF6}" destId="{FA4818A2-A97A-446C-8F13-DDB16CC6C7A8}" srcOrd="0" destOrd="0" parTransId="{905A8039-9C15-4A63-A8ED-1FF355E55EE4}" sibTransId="{72E91472-DA83-495C-911B-B8CE7AB82CB0}"/>
    <dgm:cxn modelId="{26B550EF-2771-4F6D-AABA-0B83EC80EA02}" srcId="{1627B81D-356A-4B13-AE2A-0330FACF9FF6}" destId="{53084BAB-7A1D-4B86-9175-0689560D7DEC}" srcOrd="1" destOrd="0" parTransId="{E43DFA23-3D4B-42C2-92A2-59DAEEFED373}" sibTransId="{FA334532-E576-47F1-8BF3-A00C69038963}"/>
    <dgm:cxn modelId="{B9316C15-5029-40D8-A60B-903B541C83C8}" type="presOf" srcId="{44A4069B-6A10-42ED-9013-464302CF3B6B}" destId="{7A5FB4C1-D27A-4CA0-9926-30096107CDA2}" srcOrd="0" destOrd="0" presId="urn:microsoft.com/office/officeart/2005/8/layout/chevron2"/>
    <dgm:cxn modelId="{D6A45862-BA25-42A3-99D4-0EF32487CC9A}" srcId="{2862F6AD-7B02-4C93-BBE9-52D58B624681}" destId="{256CA893-3B7D-4CDE-A635-E68F7F5D42CE}" srcOrd="0" destOrd="0" parTransId="{F12B739F-0583-434E-B08B-36E8472D1052}" sibTransId="{B3A17BE2-2865-4796-8018-B245B8BEBFE8}"/>
    <dgm:cxn modelId="{06F6AC27-50B0-4280-8EF0-F98AA96C20BF}" srcId="{44A4069B-6A10-42ED-9013-464302CF3B6B}" destId="{17001324-6BB0-4368-99F2-04DB1C90FC16}" srcOrd="0" destOrd="0" parTransId="{B29C2592-6102-4627-9E2F-6FF870BBCA82}" sibTransId="{B5C4DD2A-AFA5-4AB4-AF82-8EBDE337C15B}"/>
    <dgm:cxn modelId="{524CD2A1-39A5-457A-9BDC-B034BAA41956}" type="presOf" srcId="{53084BAB-7A1D-4B86-9175-0689560D7DEC}" destId="{37152006-D554-4E2D-9CC7-8E15C57E384A}" srcOrd="0" destOrd="1" presId="urn:microsoft.com/office/officeart/2005/8/layout/chevron2"/>
    <dgm:cxn modelId="{3DC279CC-EAD1-4F74-AF7F-71EE08BAE377}" type="presOf" srcId="{1627B81D-356A-4B13-AE2A-0330FACF9FF6}" destId="{2EFF7A74-CD80-4320-A748-D67EB8D928D9}" srcOrd="0" destOrd="0" presId="urn:microsoft.com/office/officeart/2005/8/layout/chevron2"/>
    <dgm:cxn modelId="{502D1BF8-F71A-401C-AD9D-3A632B8FC870}" srcId="{17001324-6BB0-4368-99F2-04DB1C90FC16}" destId="{D2D4B368-44A3-46DC-A657-CC94B3157F49}" srcOrd="0" destOrd="0" parTransId="{156A15B8-46DB-4C83-8F8E-7E3299653F40}" sibTransId="{0BB56E61-1FE2-471C-9A79-C192D085F048}"/>
    <dgm:cxn modelId="{9EB26006-3E69-4592-93C2-A9BA2B70712D}" type="presOf" srcId="{FA4818A2-A97A-446C-8F13-DDB16CC6C7A8}" destId="{37152006-D554-4E2D-9CC7-8E15C57E384A}" srcOrd="0" destOrd="0" presId="urn:microsoft.com/office/officeart/2005/8/layout/chevron2"/>
    <dgm:cxn modelId="{2F0852F3-BFDB-42C6-A6A8-4D31F55158AC}" type="presOf" srcId="{D2D4B368-44A3-46DC-A657-CC94B3157F49}" destId="{89488432-E405-4AB0-901F-8E88D2CA1774}" srcOrd="0" destOrd="0" presId="urn:microsoft.com/office/officeart/2005/8/layout/chevron2"/>
    <dgm:cxn modelId="{33CF77C7-4CA7-4AA3-8F8B-915D3CA8F8E1}" srcId="{44A4069B-6A10-42ED-9013-464302CF3B6B}" destId="{1627B81D-356A-4B13-AE2A-0330FACF9FF6}" srcOrd="2" destOrd="0" parTransId="{53C74858-8FD3-446E-AE0F-7A0451CE5122}" sibTransId="{3EE06B27-C422-4EC0-9E92-9CF330BE3C15}"/>
    <dgm:cxn modelId="{BEC74A48-30EF-4053-B778-926CA80747BA}" type="presParOf" srcId="{7A5FB4C1-D27A-4CA0-9926-30096107CDA2}" destId="{C93F6CEB-BD40-4480-BF1C-4B428B0546D5}" srcOrd="0" destOrd="0" presId="urn:microsoft.com/office/officeart/2005/8/layout/chevron2"/>
    <dgm:cxn modelId="{EF6D8F9E-5804-49B6-A13A-31C4C8B6018A}" type="presParOf" srcId="{C93F6CEB-BD40-4480-BF1C-4B428B0546D5}" destId="{402A6EB2-7372-45AB-B36D-4B91F24F99A4}" srcOrd="0" destOrd="0" presId="urn:microsoft.com/office/officeart/2005/8/layout/chevron2"/>
    <dgm:cxn modelId="{1C83F761-3E60-4E5F-A02C-2709377F8B1C}" type="presParOf" srcId="{C93F6CEB-BD40-4480-BF1C-4B428B0546D5}" destId="{89488432-E405-4AB0-901F-8E88D2CA1774}" srcOrd="1" destOrd="0" presId="urn:microsoft.com/office/officeart/2005/8/layout/chevron2"/>
    <dgm:cxn modelId="{72207087-7188-4889-9D17-FC1FD8ACB79F}" type="presParOf" srcId="{7A5FB4C1-D27A-4CA0-9926-30096107CDA2}" destId="{56A95F17-0F18-4892-A631-5E44C17FF828}" srcOrd="1" destOrd="0" presId="urn:microsoft.com/office/officeart/2005/8/layout/chevron2"/>
    <dgm:cxn modelId="{F4631006-A942-4083-BA04-BD7BB0D9A3DF}" type="presParOf" srcId="{7A5FB4C1-D27A-4CA0-9926-30096107CDA2}" destId="{9ECA86BC-0A66-409B-AE78-D5BB87D5332F}" srcOrd="2" destOrd="0" presId="urn:microsoft.com/office/officeart/2005/8/layout/chevron2"/>
    <dgm:cxn modelId="{4916DD9B-B10D-446C-A287-48023DA39C36}" type="presParOf" srcId="{9ECA86BC-0A66-409B-AE78-D5BB87D5332F}" destId="{6515F477-93C9-4ABC-8DB7-225DBBC9BA13}" srcOrd="0" destOrd="0" presId="urn:microsoft.com/office/officeart/2005/8/layout/chevron2"/>
    <dgm:cxn modelId="{8984B983-5C48-4F36-934F-599F3CD8FB61}" type="presParOf" srcId="{9ECA86BC-0A66-409B-AE78-D5BB87D5332F}" destId="{9DE1891E-85E7-4A3B-8CB2-15C4F69F3366}" srcOrd="1" destOrd="0" presId="urn:microsoft.com/office/officeart/2005/8/layout/chevron2"/>
    <dgm:cxn modelId="{C8135BFC-FC28-445A-A70A-7FF02BD8F905}" type="presParOf" srcId="{7A5FB4C1-D27A-4CA0-9926-30096107CDA2}" destId="{52E587A9-7E2A-475F-8ACF-AB18FB88B0D6}" srcOrd="3" destOrd="0" presId="urn:microsoft.com/office/officeart/2005/8/layout/chevron2"/>
    <dgm:cxn modelId="{2FCE4481-19EC-4E58-801C-C03892F2E938}" type="presParOf" srcId="{7A5FB4C1-D27A-4CA0-9926-30096107CDA2}" destId="{F603B453-7D40-481C-B015-BFFE2AF0267C}" srcOrd="4" destOrd="0" presId="urn:microsoft.com/office/officeart/2005/8/layout/chevron2"/>
    <dgm:cxn modelId="{6511758B-6DD1-451A-99B1-0A92D56312FA}" type="presParOf" srcId="{F603B453-7D40-481C-B015-BFFE2AF0267C}" destId="{2EFF7A74-CD80-4320-A748-D67EB8D928D9}" srcOrd="0" destOrd="0" presId="urn:microsoft.com/office/officeart/2005/8/layout/chevron2"/>
    <dgm:cxn modelId="{CD694822-0C7B-497F-A185-810A3629A902}" type="presParOf" srcId="{F603B453-7D40-481C-B015-BFFE2AF0267C}" destId="{37152006-D554-4E2D-9CC7-8E15C57E384A}" srcOrd="1" destOrd="0" presId="urn:microsoft.com/office/officeart/2005/8/layout/chevron2"/>
    <dgm:cxn modelId="{A383E97C-BC71-40F5-A749-F0DD0FE197B6}" type="presParOf" srcId="{7A5FB4C1-D27A-4CA0-9926-30096107CDA2}" destId="{B07C32ED-F288-4F48-8385-701FE2AA2502}" srcOrd="5" destOrd="0" presId="urn:microsoft.com/office/officeart/2005/8/layout/chevron2"/>
    <dgm:cxn modelId="{1C38CEF6-5C9A-4F08-BBB1-613A5B9233DE}" type="presParOf" srcId="{7A5FB4C1-D27A-4CA0-9926-30096107CDA2}" destId="{DB391A29-8637-438D-B1FE-8684C106E074}" srcOrd="6" destOrd="0" presId="urn:microsoft.com/office/officeart/2005/8/layout/chevron2"/>
    <dgm:cxn modelId="{E9599310-3512-4FA1-B16D-C84A02561C23}" type="presParOf" srcId="{DB391A29-8637-438D-B1FE-8684C106E074}" destId="{A3B5D859-CB9C-4F68-9E54-03C32F93A922}" srcOrd="0" destOrd="0" presId="urn:microsoft.com/office/officeart/2005/8/layout/chevron2"/>
    <dgm:cxn modelId="{0104E907-D32E-4877-AD0E-E4C1F5CB28EF}" type="presParOf" srcId="{DB391A29-8637-438D-B1FE-8684C106E074}" destId="{383A50AD-BB35-4A26-8E01-97A5C963EDA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A34AB-93DF-4B7A-9B5E-C8F1B9F232D4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18F5EEBB-A4A6-4172-AC77-44E74A191A19}">
      <dgm:prSet phldrT="[Текст]"/>
      <dgm:spPr/>
      <dgm:t>
        <a:bodyPr/>
        <a:lstStyle/>
        <a:p>
          <a:r>
            <a:rPr lang="uk-UA" dirty="0" smtClean="0"/>
            <a:t>Створення та публікація веб-ресурсів</a:t>
          </a:r>
          <a:endParaRPr lang="ru-RU" dirty="0"/>
        </a:p>
      </dgm:t>
    </dgm:pt>
    <dgm:pt modelId="{16C110BF-6C73-410D-A33F-7F7502731C4A}" type="parTrans" cxnId="{A6274710-1BAC-458C-8A17-5860A3D100A3}">
      <dgm:prSet/>
      <dgm:spPr/>
      <dgm:t>
        <a:bodyPr/>
        <a:lstStyle/>
        <a:p>
          <a:endParaRPr lang="ru-RU"/>
        </a:p>
      </dgm:t>
    </dgm:pt>
    <dgm:pt modelId="{98051947-6EBA-4E01-8192-9C63938920CF}" type="sibTrans" cxnId="{A6274710-1BAC-458C-8A17-5860A3D100A3}">
      <dgm:prSet/>
      <dgm:spPr/>
      <dgm:t>
        <a:bodyPr/>
        <a:lstStyle/>
        <a:p>
          <a:endParaRPr lang="ru-RU"/>
        </a:p>
      </dgm:t>
    </dgm:pt>
    <dgm:pt modelId="{141DC6E3-8379-45BF-A6F3-5F7BB23C63DD}">
      <dgm:prSet phldrT="[Текст]"/>
      <dgm:spPr/>
      <dgm:t>
        <a:bodyPr/>
        <a:lstStyle/>
        <a:p>
          <a:r>
            <a:rPr lang="uk-UA" dirty="0" smtClean="0"/>
            <a:t>Алгоритми та програми</a:t>
          </a:r>
          <a:endParaRPr lang="ru-RU" dirty="0"/>
        </a:p>
      </dgm:t>
    </dgm:pt>
    <dgm:pt modelId="{CE16449D-000E-4CF9-BD48-8992BCE2D689}" type="parTrans" cxnId="{1A3BA0C6-2334-4527-AAA0-73E8B116BA95}">
      <dgm:prSet/>
      <dgm:spPr/>
      <dgm:t>
        <a:bodyPr/>
        <a:lstStyle/>
        <a:p>
          <a:endParaRPr lang="ru-RU"/>
        </a:p>
      </dgm:t>
    </dgm:pt>
    <dgm:pt modelId="{FB854A49-3E56-4E58-BA4C-6EABFA1FA69A}" type="sibTrans" cxnId="{1A3BA0C6-2334-4527-AAA0-73E8B116BA95}">
      <dgm:prSet/>
      <dgm:spPr/>
      <dgm:t>
        <a:bodyPr/>
        <a:lstStyle/>
        <a:p>
          <a:endParaRPr lang="ru-RU"/>
        </a:p>
      </dgm:t>
    </dgm:pt>
    <dgm:pt modelId="{CFB0A964-1E1E-49D7-9163-CB503D7FF1B8}">
      <dgm:prSet/>
      <dgm:spPr/>
      <dgm:t>
        <a:bodyPr/>
        <a:lstStyle/>
        <a:p>
          <a:r>
            <a:rPr lang="uk-UA" dirty="0" smtClean="0"/>
            <a:t>Опрацювання текстових даних</a:t>
          </a:r>
          <a:endParaRPr lang="ru-RU" dirty="0"/>
        </a:p>
      </dgm:t>
    </dgm:pt>
    <dgm:pt modelId="{F24567F6-B7C4-4D2C-9249-7D2F72A31B9F}" type="parTrans" cxnId="{13114154-2BD6-4AD6-9961-7467BF0E1836}">
      <dgm:prSet/>
      <dgm:spPr/>
      <dgm:t>
        <a:bodyPr/>
        <a:lstStyle/>
        <a:p>
          <a:endParaRPr lang="ru-RU"/>
        </a:p>
      </dgm:t>
    </dgm:pt>
    <dgm:pt modelId="{9151CF4F-5FF5-4C9D-B4EE-1182C54B8E79}" type="sibTrans" cxnId="{13114154-2BD6-4AD6-9961-7467BF0E1836}">
      <dgm:prSet/>
      <dgm:spPr/>
      <dgm:t>
        <a:bodyPr/>
        <a:lstStyle/>
        <a:p>
          <a:endParaRPr lang="ru-RU"/>
        </a:p>
      </dgm:t>
    </dgm:pt>
    <dgm:pt modelId="{B4603B82-2052-439B-AAF3-FF5944948337}">
      <dgm:prSet/>
      <dgm:spPr/>
      <dgm:t>
        <a:bodyPr/>
        <a:lstStyle/>
        <a:p>
          <a:r>
            <a:rPr lang="uk-UA" dirty="0" smtClean="0"/>
            <a:t>Кодування даних та апаратне забезпечення</a:t>
          </a:r>
          <a:endParaRPr lang="ru-RU" dirty="0"/>
        </a:p>
      </dgm:t>
    </dgm:pt>
    <dgm:pt modelId="{ABAD5AF8-F996-4803-8AA9-C57988E4D74B}" type="sibTrans" cxnId="{A63F9DBF-BD2B-4784-A6BD-D37C17E689CE}">
      <dgm:prSet/>
      <dgm:spPr/>
      <dgm:t>
        <a:bodyPr/>
        <a:lstStyle/>
        <a:p>
          <a:endParaRPr lang="ru-RU"/>
        </a:p>
      </dgm:t>
    </dgm:pt>
    <dgm:pt modelId="{12017ACF-F0A0-410C-A515-2D347FAA0A5D}" type="parTrans" cxnId="{A63F9DBF-BD2B-4784-A6BD-D37C17E689CE}">
      <dgm:prSet/>
      <dgm:spPr/>
      <dgm:t>
        <a:bodyPr/>
        <a:lstStyle/>
        <a:p>
          <a:endParaRPr lang="ru-RU"/>
        </a:p>
      </dgm:t>
    </dgm:pt>
    <dgm:pt modelId="{19FCC095-C2D9-477C-B289-477167240248}">
      <dgm:prSet phldrT="[Текст]"/>
      <dgm:spPr/>
      <dgm:t>
        <a:bodyPr/>
        <a:lstStyle/>
        <a:p>
          <a:r>
            <a:rPr lang="uk-UA" dirty="0" smtClean="0"/>
            <a:t>Опрацювання мультимедійних об’єктів</a:t>
          </a:r>
          <a:endParaRPr lang="ru-RU" dirty="0"/>
        </a:p>
      </dgm:t>
    </dgm:pt>
    <dgm:pt modelId="{4AE74DCB-F60B-4ED6-986E-2D9D86A80E76}" type="sibTrans" cxnId="{1B2EB97E-34B8-42E8-A9EA-D17EC3AFB258}">
      <dgm:prSet/>
      <dgm:spPr/>
      <dgm:t>
        <a:bodyPr/>
        <a:lstStyle/>
        <a:p>
          <a:endParaRPr lang="ru-RU"/>
        </a:p>
      </dgm:t>
    </dgm:pt>
    <dgm:pt modelId="{083B8615-CD7B-459C-9129-6CDC290D0E4D}" type="parTrans" cxnId="{1B2EB97E-34B8-42E8-A9EA-D17EC3AFB258}">
      <dgm:prSet/>
      <dgm:spPr/>
      <dgm:t>
        <a:bodyPr/>
        <a:lstStyle/>
        <a:p>
          <a:endParaRPr lang="ru-RU"/>
        </a:p>
      </dgm:t>
    </dgm:pt>
    <dgm:pt modelId="{D4622676-1AAC-43AE-9419-9F2DC1093D34}" type="pres">
      <dgm:prSet presAssocID="{018A34AB-93DF-4B7A-9B5E-C8F1B9F232D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06574DA-D9EC-48B0-965E-700865B5C9FF}" type="pres">
      <dgm:prSet presAssocID="{018A34AB-93DF-4B7A-9B5E-C8F1B9F232D4}" presName="Name1" presStyleCnt="0"/>
      <dgm:spPr/>
    </dgm:pt>
    <dgm:pt modelId="{325F2516-C098-425D-97B1-F3DDAFA8754F}" type="pres">
      <dgm:prSet presAssocID="{018A34AB-93DF-4B7A-9B5E-C8F1B9F232D4}" presName="cycle" presStyleCnt="0"/>
      <dgm:spPr/>
    </dgm:pt>
    <dgm:pt modelId="{C0920E33-FD2E-42E1-A7C3-095D61F55BFF}" type="pres">
      <dgm:prSet presAssocID="{018A34AB-93DF-4B7A-9B5E-C8F1B9F232D4}" presName="srcNode" presStyleLbl="node1" presStyleIdx="0" presStyleCnt="5"/>
      <dgm:spPr/>
    </dgm:pt>
    <dgm:pt modelId="{9A341CA1-23D3-4C07-BDB1-1409D63D6A11}" type="pres">
      <dgm:prSet presAssocID="{018A34AB-93DF-4B7A-9B5E-C8F1B9F232D4}" presName="conn" presStyleLbl="parChTrans1D2" presStyleIdx="0" presStyleCnt="1"/>
      <dgm:spPr/>
      <dgm:t>
        <a:bodyPr/>
        <a:lstStyle/>
        <a:p>
          <a:endParaRPr lang="ru-RU"/>
        </a:p>
      </dgm:t>
    </dgm:pt>
    <dgm:pt modelId="{64ADD35D-34D3-4A3B-9D08-9B4CDE6DBAF2}" type="pres">
      <dgm:prSet presAssocID="{018A34AB-93DF-4B7A-9B5E-C8F1B9F232D4}" presName="extraNode" presStyleLbl="node1" presStyleIdx="0" presStyleCnt="5"/>
      <dgm:spPr/>
    </dgm:pt>
    <dgm:pt modelId="{45C6FEB3-DCF0-4944-A936-00F23F19922A}" type="pres">
      <dgm:prSet presAssocID="{018A34AB-93DF-4B7A-9B5E-C8F1B9F232D4}" presName="dstNode" presStyleLbl="node1" presStyleIdx="0" presStyleCnt="5"/>
      <dgm:spPr/>
    </dgm:pt>
    <dgm:pt modelId="{16B3BE34-15A5-4382-B2F3-6ABD7475AF6B}" type="pres">
      <dgm:prSet presAssocID="{B4603B82-2052-439B-AAF3-FF594494833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432DB-ECD8-421A-91C3-47D3A423A95A}" type="pres">
      <dgm:prSet presAssocID="{B4603B82-2052-439B-AAF3-FF5944948337}" presName="accent_1" presStyleCnt="0"/>
      <dgm:spPr/>
    </dgm:pt>
    <dgm:pt modelId="{5FE824D2-A473-49D7-BFEB-CC5C65432859}" type="pres">
      <dgm:prSet presAssocID="{B4603B82-2052-439B-AAF3-FF5944948337}" presName="accentRepeatNode" presStyleLbl="solidFgAcc1" presStyleIdx="0" presStyleCnt="5" custLinFactNeighborX="2056" custLinFactNeighborY="3889"/>
      <dgm:spPr>
        <a:blipFill rotWithShape="0"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CB5B048-D2C8-4E04-A690-508FA1D3FBF6}" type="pres">
      <dgm:prSet presAssocID="{CFB0A964-1E1E-49D7-9163-CB503D7FF1B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757C0-CF38-47E0-9095-913A0679DE01}" type="pres">
      <dgm:prSet presAssocID="{CFB0A964-1E1E-49D7-9163-CB503D7FF1B8}" presName="accent_2" presStyleCnt="0"/>
      <dgm:spPr/>
    </dgm:pt>
    <dgm:pt modelId="{57905D1E-4C9A-43C4-8830-39F327C65AD6}" type="pres">
      <dgm:prSet presAssocID="{CFB0A964-1E1E-49D7-9163-CB503D7FF1B8}" presName="accentRepeatNode" presStyleLbl="solidFgAcc1" presStyleIdx="1" presStyleCnt="5"/>
      <dgm:spPr>
        <a:blipFill rotWithShape="0">
          <a:blip xmlns:r="http://schemas.openxmlformats.org/officeDocument/2006/relationships"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6C17707-5051-4961-8DE1-02CF4C220B44}" type="pres">
      <dgm:prSet presAssocID="{18F5EEBB-A4A6-4172-AC77-44E74A191A19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30304D-D481-4C5C-A50F-DA4044B53661}" type="pres">
      <dgm:prSet presAssocID="{18F5EEBB-A4A6-4172-AC77-44E74A191A19}" presName="accent_3" presStyleCnt="0"/>
      <dgm:spPr/>
    </dgm:pt>
    <dgm:pt modelId="{0C617C9C-DA55-45DE-96FC-C687CB5AF8F9}" type="pres">
      <dgm:prSet presAssocID="{18F5EEBB-A4A6-4172-AC77-44E74A191A19}" presName="accentRepeatNode" presStyleLbl="solidFgAcc1" presStyleIdx="2" presStyleCnt="5" custScaleX="90909" custScaleY="100000" custLinFactNeighborX="8117" custLinFactNeighborY="3333"/>
      <dgm:spPr>
        <a:blipFill rotWithShape="0">
          <a:blip xmlns:r="http://schemas.openxmlformats.org/officeDocument/2006/relationships"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E03F3A9-CD1A-4C6E-A90C-BFC168E2FB2F}" type="pres">
      <dgm:prSet presAssocID="{19FCC095-C2D9-477C-B289-477167240248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B0783C-60D3-4ADF-A8D2-06D4B1FCFCFF}" type="pres">
      <dgm:prSet presAssocID="{19FCC095-C2D9-477C-B289-477167240248}" presName="accent_4" presStyleCnt="0"/>
      <dgm:spPr/>
    </dgm:pt>
    <dgm:pt modelId="{B32CE1A6-1D9C-4E23-91D7-83382FB2107A}" type="pres">
      <dgm:prSet presAssocID="{19FCC095-C2D9-477C-B289-477167240248}" presName="accentRepeatNode" presStyleLbl="solidFgAcc1" presStyleIdx="3" presStyleCnt="5"/>
      <dgm:spPr>
        <a:blipFill rotWithShape="0">
          <a:blip xmlns:r="http://schemas.openxmlformats.org/officeDocument/2006/relationships"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5973454-3279-4A3B-8B32-180026908A89}" type="pres">
      <dgm:prSet presAssocID="{141DC6E3-8379-45BF-A6F3-5F7BB23C63DD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9831E-2517-4FF3-BBE9-CB5C8FE90162}" type="pres">
      <dgm:prSet presAssocID="{141DC6E3-8379-45BF-A6F3-5F7BB23C63DD}" presName="accent_5" presStyleCnt="0"/>
      <dgm:spPr/>
    </dgm:pt>
    <dgm:pt modelId="{F4A317C9-28A3-4AC5-8895-D82FA052AB10}" type="pres">
      <dgm:prSet presAssocID="{141DC6E3-8379-45BF-A6F3-5F7BB23C63DD}" presName="accentRepeatNode" presStyleLbl="solidFgAcc1" presStyleIdx="4" presStyleCnt="5"/>
      <dgm:spPr>
        <a:blipFill rotWithShape="0">
          <a:blip xmlns:r="http://schemas.openxmlformats.org/officeDocument/2006/relationships"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2EFA011-E989-4948-9678-3702C8447D25}" type="presOf" srcId="{CFB0A964-1E1E-49D7-9163-CB503D7FF1B8}" destId="{8CB5B048-D2C8-4E04-A690-508FA1D3FBF6}" srcOrd="0" destOrd="0" presId="urn:microsoft.com/office/officeart/2008/layout/VerticalCurvedList"/>
    <dgm:cxn modelId="{A63F9DBF-BD2B-4784-A6BD-D37C17E689CE}" srcId="{018A34AB-93DF-4B7A-9B5E-C8F1B9F232D4}" destId="{B4603B82-2052-439B-AAF3-FF5944948337}" srcOrd="0" destOrd="0" parTransId="{12017ACF-F0A0-410C-A515-2D347FAA0A5D}" sibTransId="{ABAD5AF8-F996-4803-8AA9-C57988E4D74B}"/>
    <dgm:cxn modelId="{FEB2CD93-6F32-498E-AF60-CBEB994F15E1}" type="presOf" srcId="{18F5EEBB-A4A6-4172-AC77-44E74A191A19}" destId="{56C17707-5051-4961-8DE1-02CF4C220B44}" srcOrd="0" destOrd="0" presId="urn:microsoft.com/office/officeart/2008/layout/VerticalCurvedList"/>
    <dgm:cxn modelId="{699B6D69-657B-49C7-B518-C630CF24E52C}" type="presOf" srcId="{018A34AB-93DF-4B7A-9B5E-C8F1B9F232D4}" destId="{D4622676-1AAC-43AE-9419-9F2DC1093D34}" srcOrd="0" destOrd="0" presId="urn:microsoft.com/office/officeart/2008/layout/VerticalCurvedList"/>
    <dgm:cxn modelId="{3C9FF6DC-7A75-40BC-A7D4-6563ABF35B59}" type="presOf" srcId="{19FCC095-C2D9-477C-B289-477167240248}" destId="{4E03F3A9-CD1A-4C6E-A90C-BFC168E2FB2F}" srcOrd="0" destOrd="0" presId="urn:microsoft.com/office/officeart/2008/layout/VerticalCurvedList"/>
    <dgm:cxn modelId="{0ED79558-B805-42E4-B92D-2FA08FAB73CF}" type="presOf" srcId="{B4603B82-2052-439B-AAF3-FF5944948337}" destId="{16B3BE34-15A5-4382-B2F3-6ABD7475AF6B}" srcOrd="0" destOrd="0" presId="urn:microsoft.com/office/officeart/2008/layout/VerticalCurvedList"/>
    <dgm:cxn modelId="{1B2EB97E-34B8-42E8-A9EA-D17EC3AFB258}" srcId="{018A34AB-93DF-4B7A-9B5E-C8F1B9F232D4}" destId="{19FCC095-C2D9-477C-B289-477167240248}" srcOrd="3" destOrd="0" parTransId="{083B8615-CD7B-459C-9129-6CDC290D0E4D}" sibTransId="{4AE74DCB-F60B-4ED6-986E-2D9D86A80E76}"/>
    <dgm:cxn modelId="{7B0E64AC-F4DA-47AD-8ED0-F165035CB601}" type="presOf" srcId="{ABAD5AF8-F996-4803-8AA9-C57988E4D74B}" destId="{9A341CA1-23D3-4C07-BDB1-1409D63D6A11}" srcOrd="0" destOrd="0" presId="urn:microsoft.com/office/officeart/2008/layout/VerticalCurvedList"/>
    <dgm:cxn modelId="{1A3BA0C6-2334-4527-AAA0-73E8B116BA95}" srcId="{018A34AB-93DF-4B7A-9B5E-C8F1B9F232D4}" destId="{141DC6E3-8379-45BF-A6F3-5F7BB23C63DD}" srcOrd="4" destOrd="0" parTransId="{CE16449D-000E-4CF9-BD48-8992BCE2D689}" sibTransId="{FB854A49-3E56-4E58-BA4C-6EABFA1FA69A}"/>
    <dgm:cxn modelId="{A6274710-1BAC-458C-8A17-5860A3D100A3}" srcId="{018A34AB-93DF-4B7A-9B5E-C8F1B9F232D4}" destId="{18F5EEBB-A4A6-4172-AC77-44E74A191A19}" srcOrd="2" destOrd="0" parTransId="{16C110BF-6C73-410D-A33F-7F7502731C4A}" sibTransId="{98051947-6EBA-4E01-8192-9C63938920CF}"/>
    <dgm:cxn modelId="{EB153503-569D-4591-966A-065B62F2ADCA}" type="presOf" srcId="{141DC6E3-8379-45BF-A6F3-5F7BB23C63DD}" destId="{75973454-3279-4A3B-8B32-180026908A89}" srcOrd="0" destOrd="0" presId="urn:microsoft.com/office/officeart/2008/layout/VerticalCurvedList"/>
    <dgm:cxn modelId="{13114154-2BD6-4AD6-9961-7467BF0E1836}" srcId="{018A34AB-93DF-4B7A-9B5E-C8F1B9F232D4}" destId="{CFB0A964-1E1E-49D7-9163-CB503D7FF1B8}" srcOrd="1" destOrd="0" parTransId="{F24567F6-B7C4-4D2C-9249-7D2F72A31B9F}" sibTransId="{9151CF4F-5FF5-4C9D-B4EE-1182C54B8E79}"/>
    <dgm:cxn modelId="{8B1828EF-4A59-49F5-9E29-8A2E50F8A99F}" type="presParOf" srcId="{D4622676-1AAC-43AE-9419-9F2DC1093D34}" destId="{606574DA-D9EC-48B0-965E-700865B5C9FF}" srcOrd="0" destOrd="0" presId="urn:microsoft.com/office/officeart/2008/layout/VerticalCurvedList"/>
    <dgm:cxn modelId="{0D714DB9-8BCE-463A-8D5C-5B6999953D54}" type="presParOf" srcId="{606574DA-D9EC-48B0-965E-700865B5C9FF}" destId="{325F2516-C098-425D-97B1-F3DDAFA8754F}" srcOrd="0" destOrd="0" presId="urn:microsoft.com/office/officeart/2008/layout/VerticalCurvedList"/>
    <dgm:cxn modelId="{95BB8420-5F8A-475B-BF1D-32C68D4BA5A4}" type="presParOf" srcId="{325F2516-C098-425D-97B1-F3DDAFA8754F}" destId="{C0920E33-FD2E-42E1-A7C3-095D61F55BFF}" srcOrd="0" destOrd="0" presId="urn:microsoft.com/office/officeart/2008/layout/VerticalCurvedList"/>
    <dgm:cxn modelId="{BCBFE6D6-EF82-40C5-AEF5-C1DA3AD97520}" type="presParOf" srcId="{325F2516-C098-425D-97B1-F3DDAFA8754F}" destId="{9A341CA1-23D3-4C07-BDB1-1409D63D6A11}" srcOrd="1" destOrd="0" presId="urn:microsoft.com/office/officeart/2008/layout/VerticalCurvedList"/>
    <dgm:cxn modelId="{D76B980B-B4F0-4006-A064-834A33206226}" type="presParOf" srcId="{325F2516-C098-425D-97B1-F3DDAFA8754F}" destId="{64ADD35D-34D3-4A3B-9D08-9B4CDE6DBAF2}" srcOrd="2" destOrd="0" presId="urn:microsoft.com/office/officeart/2008/layout/VerticalCurvedList"/>
    <dgm:cxn modelId="{70F18A06-DD92-4AE1-ADAC-C79FDE4D1740}" type="presParOf" srcId="{325F2516-C098-425D-97B1-F3DDAFA8754F}" destId="{45C6FEB3-DCF0-4944-A936-00F23F19922A}" srcOrd="3" destOrd="0" presId="urn:microsoft.com/office/officeart/2008/layout/VerticalCurvedList"/>
    <dgm:cxn modelId="{9550C243-3F40-46BE-BA05-952279720344}" type="presParOf" srcId="{606574DA-D9EC-48B0-965E-700865B5C9FF}" destId="{16B3BE34-15A5-4382-B2F3-6ABD7475AF6B}" srcOrd="1" destOrd="0" presId="urn:microsoft.com/office/officeart/2008/layout/VerticalCurvedList"/>
    <dgm:cxn modelId="{241D5DD3-EB24-4D25-9618-3A34D32A1F2F}" type="presParOf" srcId="{606574DA-D9EC-48B0-965E-700865B5C9FF}" destId="{10A432DB-ECD8-421A-91C3-47D3A423A95A}" srcOrd="2" destOrd="0" presId="urn:microsoft.com/office/officeart/2008/layout/VerticalCurvedList"/>
    <dgm:cxn modelId="{C0F1C83E-95FC-47C0-9239-EE11C105B69D}" type="presParOf" srcId="{10A432DB-ECD8-421A-91C3-47D3A423A95A}" destId="{5FE824D2-A473-49D7-BFEB-CC5C65432859}" srcOrd="0" destOrd="0" presId="urn:microsoft.com/office/officeart/2008/layout/VerticalCurvedList"/>
    <dgm:cxn modelId="{1C5EF396-2C31-4444-9561-0028D4FF886D}" type="presParOf" srcId="{606574DA-D9EC-48B0-965E-700865B5C9FF}" destId="{8CB5B048-D2C8-4E04-A690-508FA1D3FBF6}" srcOrd="3" destOrd="0" presId="urn:microsoft.com/office/officeart/2008/layout/VerticalCurvedList"/>
    <dgm:cxn modelId="{94C4DC7A-0C2A-416E-8D47-3AA4F328FB11}" type="presParOf" srcId="{606574DA-D9EC-48B0-965E-700865B5C9FF}" destId="{AE7757C0-CF38-47E0-9095-913A0679DE01}" srcOrd="4" destOrd="0" presId="urn:microsoft.com/office/officeart/2008/layout/VerticalCurvedList"/>
    <dgm:cxn modelId="{DD309805-6AA9-4D24-9E42-13073DF67512}" type="presParOf" srcId="{AE7757C0-CF38-47E0-9095-913A0679DE01}" destId="{57905D1E-4C9A-43C4-8830-39F327C65AD6}" srcOrd="0" destOrd="0" presId="urn:microsoft.com/office/officeart/2008/layout/VerticalCurvedList"/>
    <dgm:cxn modelId="{B2ED9F45-D095-49EF-A0A0-6488C7E3879B}" type="presParOf" srcId="{606574DA-D9EC-48B0-965E-700865B5C9FF}" destId="{56C17707-5051-4961-8DE1-02CF4C220B44}" srcOrd="5" destOrd="0" presId="urn:microsoft.com/office/officeart/2008/layout/VerticalCurvedList"/>
    <dgm:cxn modelId="{C126A5A7-1700-4BEE-92D2-CDF796F863B7}" type="presParOf" srcId="{606574DA-D9EC-48B0-965E-700865B5C9FF}" destId="{8630304D-D481-4C5C-A50F-DA4044B53661}" srcOrd="6" destOrd="0" presId="urn:microsoft.com/office/officeart/2008/layout/VerticalCurvedList"/>
    <dgm:cxn modelId="{08A8314B-C3A4-471F-9363-02260038F0F3}" type="presParOf" srcId="{8630304D-D481-4C5C-A50F-DA4044B53661}" destId="{0C617C9C-DA55-45DE-96FC-C687CB5AF8F9}" srcOrd="0" destOrd="0" presId="urn:microsoft.com/office/officeart/2008/layout/VerticalCurvedList"/>
    <dgm:cxn modelId="{09CE5F3B-EBF1-4184-A243-AC9A37E37D52}" type="presParOf" srcId="{606574DA-D9EC-48B0-965E-700865B5C9FF}" destId="{4E03F3A9-CD1A-4C6E-A90C-BFC168E2FB2F}" srcOrd="7" destOrd="0" presId="urn:microsoft.com/office/officeart/2008/layout/VerticalCurvedList"/>
    <dgm:cxn modelId="{FD572465-910B-4415-8728-5918C1452D9F}" type="presParOf" srcId="{606574DA-D9EC-48B0-965E-700865B5C9FF}" destId="{E8B0783C-60D3-4ADF-A8D2-06D4B1FCFCFF}" srcOrd="8" destOrd="0" presId="urn:microsoft.com/office/officeart/2008/layout/VerticalCurvedList"/>
    <dgm:cxn modelId="{191BBBC9-0738-4ACE-8BFB-B306AA77B98D}" type="presParOf" srcId="{E8B0783C-60D3-4ADF-A8D2-06D4B1FCFCFF}" destId="{B32CE1A6-1D9C-4E23-91D7-83382FB2107A}" srcOrd="0" destOrd="0" presId="urn:microsoft.com/office/officeart/2008/layout/VerticalCurvedList"/>
    <dgm:cxn modelId="{7E13C2F5-AB20-4508-A0C1-C5D70A5AD79F}" type="presParOf" srcId="{606574DA-D9EC-48B0-965E-700865B5C9FF}" destId="{75973454-3279-4A3B-8B32-180026908A89}" srcOrd="9" destOrd="0" presId="urn:microsoft.com/office/officeart/2008/layout/VerticalCurvedList"/>
    <dgm:cxn modelId="{DF152561-084A-41D2-92E2-2900FF28D02B}" type="presParOf" srcId="{606574DA-D9EC-48B0-965E-700865B5C9FF}" destId="{5299831E-2517-4FF3-BBE9-CB5C8FE90162}" srcOrd="10" destOrd="0" presId="urn:microsoft.com/office/officeart/2008/layout/VerticalCurvedList"/>
    <dgm:cxn modelId="{F7FAC136-35D8-4FE8-9047-BA2607A29E4C}" type="presParOf" srcId="{5299831E-2517-4FF3-BBE9-CB5C8FE90162}" destId="{F4A317C9-28A3-4AC5-8895-D82FA052AB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B13D440-0539-4687-8F8C-14CA848F6052}" type="doc">
      <dgm:prSet loTypeId="urn:microsoft.com/office/officeart/2005/8/layout/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58CB0F8F-C368-4EC4-9F1E-B3E00A40F1FC}">
      <dgm:prSet phldrT="[Текст]"/>
      <dgm:spPr/>
      <dgm:t>
        <a:bodyPr/>
        <a:lstStyle/>
        <a:p>
          <a:r>
            <a:rPr lang="uk-UA" smtClean="0"/>
            <a:t> фундаментальні наукові поняття </a:t>
          </a:r>
          <a:endParaRPr lang="ru-RU" dirty="0"/>
        </a:p>
      </dgm:t>
    </dgm:pt>
    <dgm:pt modelId="{4581EF74-08A8-4772-BC56-A7F9C1CA3C95}" type="parTrans" cxnId="{1D1FFD10-F16E-4542-921E-C3CE0969E7DD}">
      <dgm:prSet/>
      <dgm:spPr/>
      <dgm:t>
        <a:bodyPr/>
        <a:lstStyle/>
        <a:p>
          <a:endParaRPr lang="ru-RU"/>
        </a:p>
      </dgm:t>
    </dgm:pt>
    <dgm:pt modelId="{0A990660-4A4A-493E-BAD6-FC716513539E}" type="sibTrans" cxnId="{1D1FFD10-F16E-4542-921E-C3CE0969E7DD}">
      <dgm:prSet/>
      <dgm:spPr/>
      <dgm:t>
        <a:bodyPr/>
        <a:lstStyle/>
        <a:p>
          <a:endParaRPr lang="ru-RU"/>
        </a:p>
      </dgm:t>
    </dgm:pt>
    <dgm:pt modelId="{AE843837-2F8B-426E-90AD-EFBB53A2ADAD}">
      <dgm:prSet phldrT="[Текст]"/>
      <dgm:spPr/>
      <dgm:t>
        <a:bodyPr/>
        <a:lstStyle/>
        <a:p>
          <a:r>
            <a:rPr lang="uk-UA" dirty="0" smtClean="0"/>
            <a:t>інформаційні технології </a:t>
          </a:r>
          <a:endParaRPr lang="ru-RU" dirty="0"/>
        </a:p>
      </dgm:t>
    </dgm:pt>
    <dgm:pt modelId="{FA0D82DF-BBEE-43AE-B87B-1DCE060EC28F}" type="parTrans" cxnId="{B8227862-9509-42EA-9A9D-CE83C5084074}">
      <dgm:prSet/>
      <dgm:spPr/>
      <dgm:t>
        <a:bodyPr/>
        <a:lstStyle/>
        <a:p>
          <a:endParaRPr lang="ru-RU"/>
        </a:p>
      </dgm:t>
    </dgm:pt>
    <dgm:pt modelId="{9A6059E1-5676-4BA3-8F84-B28A179C0E99}" type="sibTrans" cxnId="{B8227862-9509-42EA-9A9D-CE83C5084074}">
      <dgm:prSet/>
      <dgm:spPr/>
      <dgm:t>
        <a:bodyPr/>
        <a:lstStyle/>
        <a:p>
          <a:endParaRPr lang="ru-RU"/>
        </a:p>
      </dgm:t>
    </dgm:pt>
    <dgm:pt modelId="{5D5D69D3-F127-41B4-B8EE-83761F08A312}">
      <dgm:prSet phldrT="[Текст]"/>
      <dgm:spPr/>
      <dgm:t>
        <a:bodyPr/>
        <a:lstStyle/>
        <a:p>
          <a:r>
            <a:rPr lang="uk-UA" dirty="0" smtClean="0"/>
            <a:t>основи алгоритмізації та програмування </a:t>
          </a:r>
          <a:endParaRPr lang="ru-RU" dirty="0"/>
        </a:p>
      </dgm:t>
    </dgm:pt>
    <dgm:pt modelId="{18459E2C-1EF9-48F4-97B7-4D568657DAD4}" type="parTrans" cxnId="{ACE80F67-EE75-477E-911F-DFF818616123}">
      <dgm:prSet/>
      <dgm:spPr/>
      <dgm:t>
        <a:bodyPr/>
        <a:lstStyle/>
        <a:p>
          <a:endParaRPr lang="ru-RU"/>
        </a:p>
      </dgm:t>
    </dgm:pt>
    <dgm:pt modelId="{A463B5A7-3BA7-4867-9918-B5F91B6126F5}" type="sibTrans" cxnId="{ACE80F67-EE75-477E-911F-DFF818616123}">
      <dgm:prSet/>
      <dgm:spPr/>
      <dgm:t>
        <a:bodyPr/>
        <a:lstStyle/>
        <a:p>
          <a:endParaRPr lang="ru-RU"/>
        </a:p>
      </dgm:t>
    </dgm:pt>
    <dgm:pt modelId="{F03CE0C4-EC0F-4445-A107-3AB7BCD4B34C}" type="pres">
      <dgm:prSet presAssocID="{BB13D440-0539-4687-8F8C-14CA848F605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B7E543-F20C-4B4F-B9C4-B747B042A227}" type="pres">
      <dgm:prSet presAssocID="{58CB0F8F-C368-4EC4-9F1E-B3E00A40F1FC}" presName="parentLin" presStyleCnt="0"/>
      <dgm:spPr/>
    </dgm:pt>
    <dgm:pt modelId="{C4C03EF8-D590-4700-B86B-96887765AC4A}" type="pres">
      <dgm:prSet presAssocID="{58CB0F8F-C368-4EC4-9F1E-B3E00A40F1F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FFE18A7-3132-47C7-B842-7725746E0374}" type="pres">
      <dgm:prSet presAssocID="{58CB0F8F-C368-4EC4-9F1E-B3E00A40F1F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4C936-58FA-45A7-A529-F85A871CA44B}" type="pres">
      <dgm:prSet presAssocID="{58CB0F8F-C368-4EC4-9F1E-B3E00A40F1FC}" presName="negativeSpace" presStyleCnt="0"/>
      <dgm:spPr/>
    </dgm:pt>
    <dgm:pt modelId="{8C031EFB-12DD-48BC-A406-9B3FEF9FC45A}" type="pres">
      <dgm:prSet presAssocID="{58CB0F8F-C368-4EC4-9F1E-B3E00A40F1FC}" presName="childText" presStyleLbl="conFgAcc1" presStyleIdx="0" presStyleCnt="3">
        <dgm:presLayoutVars>
          <dgm:bulletEnabled val="1"/>
        </dgm:presLayoutVars>
      </dgm:prSet>
      <dgm:spPr/>
    </dgm:pt>
    <dgm:pt modelId="{5A77D6AC-B2F2-4154-9227-A66668DE8FA9}" type="pres">
      <dgm:prSet presAssocID="{0A990660-4A4A-493E-BAD6-FC716513539E}" presName="spaceBetweenRectangles" presStyleCnt="0"/>
      <dgm:spPr/>
    </dgm:pt>
    <dgm:pt modelId="{FF72789F-CB4C-431B-A65D-C8DBF4B848A3}" type="pres">
      <dgm:prSet presAssocID="{AE843837-2F8B-426E-90AD-EFBB53A2ADAD}" presName="parentLin" presStyleCnt="0"/>
      <dgm:spPr/>
    </dgm:pt>
    <dgm:pt modelId="{23AC8E09-162F-4755-AA55-FD155C8229D2}" type="pres">
      <dgm:prSet presAssocID="{AE843837-2F8B-426E-90AD-EFBB53A2ADA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A37C9D-2E04-4786-B663-BF61CFADC3A6}" type="pres">
      <dgm:prSet presAssocID="{AE843837-2F8B-426E-90AD-EFBB53A2ADA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23240-B73F-44EB-8EEA-FD7BA74941D5}" type="pres">
      <dgm:prSet presAssocID="{AE843837-2F8B-426E-90AD-EFBB53A2ADAD}" presName="negativeSpace" presStyleCnt="0"/>
      <dgm:spPr/>
    </dgm:pt>
    <dgm:pt modelId="{0C1CAB90-F28F-49A1-B768-4926B28A3FB7}" type="pres">
      <dgm:prSet presAssocID="{AE843837-2F8B-426E-90AD-EFBB53A2ADAD}" presName="childText" presStyleLbl="conFgAcc1" presStyleIdx="1" presStyleCnt="3">
        <dgm:presLayoutVars>
          <dgm:bulletEnabled val="1"/>
        </dgm:presLayoutVars>
      </dgm:prSet>
      <dgm:spPr/>
    </dgm:pt>
    <dgm:pt modelId="{632D3F15-3D59-490E-B759-BBE2B7DF910C}" type="pres">
      <dgm:prSet presAssocID="{9A6059E1-5676-4BA3-8F84-B28A179C0E99}" presName="spaceBetweenRectangles" presStyleCnt="0"/>
      <dgm:spPr/>
    </dgm:pt>
    <dgm:pt modelId="{9AA36EAE-4835-4BE8-BEF9-7727BC494B0D}" type="pres">
      <dgm:prSet presAssocID="{5D5D69D3-F127-41B4-B8EE-83761F08A312}" presName="parentLin" presStyleCnt="0"/>
      <dgm:spPr/>
    </dgm:pt>
    <dgm:pt modelId="{D65BDE7E-5C4E-4531-AA8C-E24DD94086C8}" type="pres">
      <dgm:prSet presAssocID="{5D5D69D3-F127-41B4-B8EE-83761F08A312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7B95024-09A9-4EA3-97F8-D7418D2BAF0C}" type="pres">
      <dgm:prSet presAssocID="{5D5D69D3-F127-41B4-B8EE-83761F08A31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800D8-748C-494D-9701-B24E17751EF8}" type="pres">
      <dgm:prSet presAssocID="{5D5D69D3-F127-41B4-B8EE-83761F08A312}" presName="negativeSpace" presStyleCnt="0"/>
      <dgm:spPr/>
    </dgm:pt>
    <dgm:pt modelId="{73BBB3A8-077D-4C00-96F6-03ADB3695846}" type="pres">
      <dgm:prSet presAssocID="{5D5D69D3-F127-41B4-B8EE-83761F08A31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D1FFD10-F16E-4542-921E-C3CE0969E7DD}" srcId="{BB13D440-0539-4687-8F8C-14CA848F6052}" destId="{58CB0F8F-C368-4EC4-9F1E-B3E00A40F1FC}" srcOrd="0" destOrd="0" parTransId="{4581EF74-08A8-4772-BC56-A7F9C1CA3C95}" sibTransId="{0A990660-4A4A-493E-BAD6-FC716513539E}"/>
    <dgm:cxn modelId="{1F8CB35F-8AB1-429E-A7B9-536416F62D9A}" type="presOf" srcId="{AE843837-2F8B-426E-90AD-EFBB53A2ADAD}" destId="{34A37C9D-2E04-4786-B663-BF61CFADC3A6}" srcOrd="1" destOrd="0" presId="urn:microsoft.com/office/officeart/2005/8/layout/list1"/>
    <dgm:cxn modelId="{B2C8DD7F-2B93-408B-BC9D-0B2FDC4B0C14}" type="presOf" srcId="{58CB0F8F-C368-4EC4-9F1E-B3E00A40F1FC}" destId="{C4C03EF8-D590-4700-B86B-96887765AC4A}" srcOrd="0" destOrd="0" presId="urn:microsoft.com/office/officeart/2005/8/layout/list1"/>
    <dgm:cxn modelId="{ACE80F67-EE75-477E-911F-DFF818616123}" srcId="{BB13D440-0539-4687-8F8C-14CA848F6052}" destId="{5D5D69D3-F127-41B4-B8EE-83761F08A312}" srcOrd="2" destOrd="0" parTransId="{18459E2C-1EF9-48F4-97B7-4D568657DAD4}" sibTransId="{A463B5A7-3BA7-4867-9918-B5F91B6126F5}"/>
    <dgm:cxn modelId="{33AECE66-5BBC-4A29-955D-4542A12510EF}" type="presOf" srcId="{BB13D440-0539-4687-8F8C-14CA848F6052}" destId="{F03CE0C4-EC0F-4445-A107-3AB7BCD4B34C}" srcOrd="0" destOrd="0" presId="urn:microsoft.com/office/officeart/2005/8/layout/list1"/>
    <dgm:cxn modelId="{5FE2D253-E7BA-46A8-BD51-63D79810C01C}" type="presOf" srcId="{AE843837-2F8B-426E-90AD-EFBB53A2ADAD}" destId="{23AC8E09-162F-4755-AA55-FD155C8229D2}" srcOrd="0" destOrd="0" presId="urn:microsoft.com/office/officeart/2005/8/layout/list1"/>
    <dgm:cxn modelId="{142644D5-CA2A-46B1-AB3D-F8D35DE1F2D9}" type="presOf" srcId="{58CB0F8F-C368-4EC4-9F1E-B3E00A40F1FC}" destId="{1FFE18A7-3132-47C7-B842-7725746E0374}" srcOrd="1" destOrd="0" presId="urn:microsoft.com/office/officeart/2005/8/layout/list1"/>
    <dgm:cxn modelId="{B8227862-9509-42EA-9A9D-CE83C5084074}" srcId="{BB13D440-0539-4687-8F8C-14CA848F6052}" destId="{AE843837-2F8B-426E-90AD-EFBB53A2ADAD}" srcOrd="1" destOrd="0" parTransId="{FA0D82DF-BBEE-43AE-B87B-1DCE060EC28F}" sibTransId="{9A6059E1-5676-4BA3-8F84-B28A179C0E99}"/>
    <dgm:cxn modelId="{52F0BA11-073D-4566-90C1-0119618CC70D}" type="presOf" srcId="{5D5D69D3-F127-41B4-B8EE-83761F08A312}" destId="{D65BDE7E-5C4E-4531-AA8C-E24DD94086C8}" srcOrd="0" destOrd="0" presId="urn:microsoft.com/office/officeart/2005/8/layout/list1"/>
    <dgm:cxn modelId="{256992FD-D886-4016-968F-E01012157C39}" type="presOf" srcId="{5D5D69D3-F127-41B4-B8EE-83761F08A312}" destId="{87B95024-09A9-4EA3-97F8-D7418D2BAF0C}" srcOrd="1" destOrd="0" presId="urn:microsoft.com/office/officeart/2005/8/layout/list1"/>
    <dgm:cxn modelId="{E3C2AF0C-B319-46D2-9D07-27CD7FD3F627}" type="presParOf" srcId="{F03CE0C4-EC0F-4445-A107-3AB7BCD4B34C}" destId="{0DB7E543-F20C-4B4F-B9C4-B747B042A227}" srcOrd="0" destOrd="0" presId="urn:microsoft.com/office/officeart/2005/8/layout/list1"/>
    <dgm:cxn modelId="{8EF7A965-08AC-4B9C-B139-DE58A494B054}" type="presParOf" srcId="{0DB7E543-F20C-4B4F-B9C4-B747B042A227}" destId="{C4C03EF8-D590-4700-B86B-96887765AC4A}" srcOrd="0" destOrd="0" presId="urn:microsoft.com/office/officeart/2005/8/layout/list1"/>
    <dgm:cxn modelId="{992F0F43-43F4-4035-9954-FBF087CC6C20}" type="presParOf" srcId="{0DB7E543-F20C-4B4F-B9C4-B747B042A227}" destId="{1FFE18A7-3132-47C7-B842-7725746E0374}" srcOrd="1" destOrd="0" presId="urn:microsoft.com/office/officeart/2005/8/layout/list1"/>
    <dgm:cxn modelId="{9545476C-260D-4A8D-B22F-B647DD3271C7}" type="presParOf" srcId="{F03CE0C4-EC0F-4445-A107-3AB7BCD4B34C}" destId="{5B84C936-58FA-45A7-A529-F85A871CA44B}" srcOrd="1" destOrd="0" presId="urn:microsoft.com/office/officeart/2005/8/layout/list1"/>
    <dgm:cxn modelId="{C97CA999-7C6A-4345-BBB4-EF1CE03886C1}" type="presParOf" srcId="{F03CE0C4-EC0F-4445-A107-3AB7BCD4B34C}" destId="{8C031EFB-12DD-48BC-A406-9B3FEF9FC45A}" srcOrd="2" destOrd="0" presId="urn:microsoft.com/office/officeart/2005/8/layout/list1"/>
    <dgm:cxn modelId="{0DB00674-9139-412D-B4E3-349E70B5DC58}" type="presParOf" srcId="{F03CE0C4-EC0F-4445-A107-3AB7BCD4B34C}" destId="{5A77D6AC-B2F2-4154-9227-A66668DE8FA9}" srcOrd="3" destOrd="0" presId="urn:microsoft.com/office/officeart/2005/8/layout/list1"/>
    <dgm:cxn modelId="{9517DE63-D36C-4738-B39A-36B0B02E058A}" type="presParOf" srcId="{F03CE0C4-EC0F-4445-A107-3AB7BCD4B34C}" destId="{FF72789F-CB4C-431B-A65D-C8DBF4B848A3}" srcOrd="4" destOrd="0" presId="urn:microsoft.com/office/officeart/2005/8/layout/list1"/>
    <dgm:cxn modelId="{B85EC9FA-7BBA-4683-9EC0-BDEE2AF0F05A}" type="presParOf" srcId="{FF72789F-CB4C-431B-A65D-C8DBF4B848A3}" destId="{23AC8E09-162F-4755-AA55-FD155C8229D2}" srcOrd="0" destOrd="0" presId="urn:microsoft.com/office/officeart/2005/8/layout/list1"/>
    <dgm:cxn modelId="{5F722716-8C33-4622-A077-E39B15D58940}" type="presParOf" srcId="{FF72789F-CB4C-431B-A65D-C8DBF4B848A3}" destId="{34A37C9D-2E04-4786-B663-BF61CFADC3A6}" srcOrd="1" destOrd="0" presId="urn:microsoft.com/office/officeart/2005/8/layout/list1"/>
    <dgm:cxn modelId="{6D72BD72-A3E3-4854-AEFE-3C3BBAF98E45}" type="presParOf" srcId="{F03CE0C4-EC0F-4445-A107-3AB7BCD4B34C}" destId="{8CB23240-B73F-44EB-8EEA-FD7BA74941D5}" srcOrd="5" destOrd="0" presId="urn:microsoft.com/office/officeart/2005/8/layout/list1"/>
    <dgm:cxn modelId="{6503989A-C7FF-4B0A-B6B8-BBB17C90BCD0}" type="presParOf" srcId="{F03CE0C4-EC0F-4445-A107-3AB7BCD4B34C}" destId="{0C1CAB90-F28F-49A1-B768-4926B28A3FB7}" srcOrd="6" destOrd="0" presId="urn:microsoft.com/office/officeart/2005/8/layout/list1"/>
    <dgm:cxn modelId="{9F803F60-1851-4F7B-B512-F3792DF55F52}" type="presParOf" srcId="{F03CE0C4-EC0F-4445-A107-3AB7BCD4B34C}" destId="{632D3F15-3D59-490E-B759-BBE2B7DF910C}" srcOrd="7" destOrd="0" presId="urn:microsoft.com/office/officeart/2005/8/layout/list1"/>
    <dgm:cxn modelId="{C1D19C63-6B47-427B-B34A-920D536D6EE3}" type="presParOf" srcId="{F03CE0C4-EC0F-4445-A107-3AB7BCD4B34C}" destId="{9AA36EAE-4835-4BE8-BEF9-7727BC494B0D}" srcOrd="8" destOrd="0" presId="urn:microsoft.com/office/officeart/2005/8/layout/list1"/>
    <dgm:cxn modelId="{D8C65BA3-66F1-428E-9300-B438329F0A6A}" type="presParOf" srcId="{9AA36EAE-4835-4BE8-BEF9-7727BC494B0D}" destId="{D65BDE7E-5C4E-4531-AA8C-E24DD94086C8}" srcOrd="0" destOrd="0" presId="urn:microsoft.com/office/officeart/2005/8/layout/list1"/>
    <dgm:cxn modelId="{A0B8E5BD-2CB6-499E-88F1-60D0BF5A722F}" type="presParOf" srcId="{9AA36EAE-4835-4BE8-BEF9-7727BC494B0D}" destId="{87B95024-09A9-4EA3-97F8-D7418D2BAF0C}" srcOrd="1" destOrd="0" presId="urn:microsoft.com/office/officeart/2005/8/layout/list1"/>
    <dgm:cxn modelId="{8F4510FD-909D-4782-984D-830A01AC4060}" type="presParOf" srcId="{F03CE0C4-EC0F-4445-A107-3AB7BCD4B34C}" destId="{A4A800D8-748C-494D-9701-B24E17751EF8}" srcOrd="9" destOrd="0" presId="urn:microsoft.com/office/officeart/2005/8/layout/list1"/>
    <dgm:cxn modelId="{5975D3B7-CC62-46A6-9F89-35E74D7F2443}" type="presParOf" srcId="{F03CE0C4-EC0F-4445-A107-3AB7BCD4B34C}" destId="{73BBB3A8-077D-4C00-96F6-03ADB369584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95B74-9C66-40DB-A9B0-C2D3FCB06A4C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64A617B-96B7-4963-90E3-BD2E4B58D495}">
      <dgm:prSet phldrT="[Текст]" custT="1"/>
      <dgm:spPr/>
      <dgm:t>
        <a:bodyPr/>
        <a:lstStyle/>
        <a:p>
          <a:r>
            <a:rPr lang="uk-UA" sz="2200" b="1" dirty="0" smtClean="0"/>
            <a:t>Веб-технології </a:t>
          </a:r>
          <a:endParaRPr lang="ru-RU" sz="2200" dirty="0"/>
        </a:p>
      </dgm:t>
    </dgm:pt>
    <dgm:pt modelId="{3A110CB6-2E50-43A2-9AF0-210B0E400A19}" type="parTrans" cxnId="{80642A2A-3DCE-4CEC-97DF-03214752F6DF}">
      <dgm:prSet/>
      <dgm:spPr/>
      <dgm:t>
        <a:bodyPr/>
        <a:lstStyle/>
        <a:p>
          <a:endParaRPr lang="ru-RU"/>
        </a:p>
      </dgm:t>
    </dgm:pt>
    <dgm:pt modelId="{DC19B244-7DE3-4C9F-AEA9-C1A202AEFD7B}" type="sibTrans" cxnId="{80642A2A-3DCE-4CEC-97DF-03214752F6DF}">
      <dgm:prSet/>
      <dgm:spPr/>
      <dgm:t>
        <a:bodyPr/>
        <a:lstStyle/>
        <a:p>
          <a:endParaRPr lang="ru-RU"/>
        </a:p>
      </dgm:t>
    </dgm:pt>
    <dgm:pt modelId="{7491B995-3ED4-4E7D-9FDD-6FF3DB61BD3D}">
      <dgm:prSet phldrT="[Текст]"/>
      <dgm:spPr/>
      <dgm:t>
        <a:bodyPr/>
        <a:lstStyle/>
        <a:p>
          <a:r>
            <a:rPr lang="uk-UA" b="1" dirty="0" smtClean="0"/>
            <a:t>Алгоритми</a:t>
          </a:r>
          <a:endParaRPr lang="ru-RU" dirty="0"/>
        </a:p>
      </dgm:t>
    </dgm:pt>
    <dgm:pt modelId="{1B63C7C7-4D41-409A-977C-39150567F5D3}" type="parTrans" cxnId="{0B4FB33A-D6CA-48D7-A838-90693DCF7739}">
      <dgm:prSet/>
      <dgm:spPr/>
      <dgm:t>
        <a:bodyPr/>
        <a:lstStyle/>
        <a:p>
          <a:endParaRPr lang="ru-RU"/>
        </a:p>
      </dgm:t>
    </dgm:pt>
    <dgm:pt modelId="{77A442D0-6D2A-40ED-84AB-EBB8F55E07FF}" type="sibTrans" cxnId="{0B4FB33A-D6CA-48D7-A838-90693DCF7739}">
      <dgm:prSet/>
      <dgm:spPr/>
      <dgm:t>
        <a:bodyPr/>
        <a:lstStyle/>
        <a:p>
          <a:endParaRPr lang="ru-RU"/>
        </a:p>
      </dgm:t>
    </dgm:pt>
    <dgm:pt modelId="{E927A4C6-3575-4570-93F7-5B42BB3B597A}">
      <dgm:prSet phldrT="[Текст]" custT="1"/>
      <dgm:spPr/>
      <dgm:t>
        <a:bodyPr/>
        <a:lstStyle/>
        <a:p>
          <a:r>
            <a:rPr lang="uk-UA" sz="2200" b="1" dirty="0" smtClean="0"/>
            <a:t>Бази даних</a:t>
          </a:r>
          <a:endParaRPr lang="ru-RU" sz="2200" dirty="0"/>
        </a:p>
      </dgm:t>
    </dgm:pt>
    <dgm:pt modelId="{64D0B6DD-B041-4342-997E-B7F5A8A0AC00}" type="parTrans" cxnId="{6B5ABFEC-8803-41C4-BFC5-C0A658067052}">
      <dgm:prSet/>
      <dgm:spPr/>
      <dgm:t>
        <a:bodyPr/>
        <a:lstStyle/>
        <a:p>
          <a:endParaRPr lang="ru-RU"/>
        </a:p>
      </dgm:t>
    </dgm:pt>
    <dgm:pt modelId="{0DE48A0B-095A-4E6E-9E92-B2DB4270019E}" type="sibTrans" cxnId="{6B5ABFEC-8803-41C4-BFC5-C0A658067052}">
      <dgm:prSet/>
      <dgm:spPr/>
      <dgm:t>
        <a:bodyPr/>
        <a:lstStyle/>
        <a:p>
          <a:endParaRPr lang="ru-RU"/>
        </a:p>
      </dgm:t>
    </dgm:pt>
    <dgm:pt modelId="{0E1B7704-4376-4D5D-9F71-A5407C8AB93F}">
      <dgm:prSet/>
      <dgm:spPr/>
      <dgm:t>
        <a:bodyPr/>
        <a:lstStyle/>
        <a:p>
          <a:r>
            <a:rPr lang="uk-UA" b="1" dirty="0" smtClean="0"/>
            <a:t>Парадигми та технології програмування </a:t>
          </a:r>
          <a:endParaRPr lang="ru-RU" dirty="0"/>
        </a:p>
      </dgm:t>
    </dgm:pt>
    <dgm:pt modelId="{F79CD921-11EA-40BD-A981-26F914D1DC6E}" type="parTrans" cxnId="{E023C7FC-F885-4259-A8CC-B11CD8E6E226}">
      <dgm:prSet/>
      <dgm:spPr/>
      <dgm:t>
        <a:bodyPr/>
        <a:lstStyle/>
        <a:p>
          <a:endParaRPr lang="ru-RU"/>
        </a:p>
      </dgm:t>
    </dgm:pt>
    <dgm:pt modelId="{1DBFA9B7-E717-42E4-AD78-CA88082900D3}" type="sibTrans" cxnId="{E023C7FC-F885-4259-A8CC-B11CD8E6E226}">
      <dgm:prSet/>
      <dgm:spPr/>
      <dgm:t>
        <a:bodyPr/>
        <a:lstStyle/>
        <a:p>
          <a:endParaRPr lang="ru-RU"/>
        </a:p>
      </dgm:t>
    </dgm:pt>
    <dgm:pt modelId="{DBF1CD16-42DB-4E89-BFE4-63F6FE018513}" type="pres">
      <dgm:prSet presAssocID="{2C995B74-9C66-40DB-A9B0-C2D3FCB06A4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91842EA-2629-470F-90BD-73C95D13BA14}" type="pres">
      <dgm:prSet presAssocID="{2C995B74-9C66-40DB-A9B0-C2D3FCB06A4C}" presName="Name1" presStyleCnt="0"/>
      <dgm:spPr/>
    </dgm:pt>
    <dgm:pt modelId="{9D3497A2-6678-421B-BD6D-F33719116E4C}" type="pres">
      <dgm:prSet presAssocID="{2C995B74-9C66-40DB-A9B0-C2D3FCB06A4C}" presName="cycle" presStyleCnt="0"/>
      <dgm:spPr/>
    </dgm:pt>
    <dgm:pt modelId="{19EEA363-7AD9-4EDE-8BB1-66416DD9D8AE}" type="pres">
      <dgm:prSet presAssocID="{2C995B74-9C66-40DB-A9B0-C2D3FCB06A4C}" presName="srcNode" presStyleLbl="node1" presStyleIdx="0" presStyleCnt="4"/>
      <dgm:spPr/>
    </dgm:pt>
    <dgm:pt modelId="{C021B00B-3855-4039-BA45-098889984BC4}" type="pres">
      <dgm:prSet presAssocID="{2C995B74-9C66-40DB-A9B0-C2D3FCB06A4C}" presName="conn" presStyleLbl="parChTrans1D2" presStyleIdx="0" presStyleCnt="1"/>
      <dgm:spPr/>
      <dgm:t>
        <a:bodyPr/>
        <a:lstStyle/>
        <a:p>
          <a:endParaRPr lang="ru-RU"/>
        </a:p>
      </dgm:t>
    </dgm:pt>
    <dgm:pt modelId="{EF6FF3BE-A1C8-41C9-9F2F-1FEB7011CD13}" type="pres">
      <dgm:prSet presAssocID="{2C995B74-9C66-40DB-A9B0-C2D3FCB06A4C}" presName="extraNode" presStyleLbl="node1" presStyleIdx="0" presStyleCnt="4"/>
      <dgm:spPr/>
    </dgm:pt>
    <dgm:pt modelId="{5AD0932E-9622-4768-9496-4211741EFDFE}" type="pres">
      <dgm:prSet presAssocID="{2C995B74-9C66-40DB-A9B0-C2D3FCB06A4C}" presName="dstNode" presStyleLbl="node1" presStyleIdx="0" presStyleCnt="4"/>
      <dgm:spPr/>
    </dgm:pt>
    <dgm:pt modelId="{FA31A096-CAB2-4BF1-8FD3-4E2D4C1A76EA}" type="pres">
      <dgm:prSet presAssocID="{E927A4C6-3575-4570-93F7-5B42BB3B597A}" presName="text_1" presStyleLbl="node1" presStyleIdx="0" presStyleCnt="4" custScaleX="83677" custScaleY="101513" custLinFactNeighborX="-7562" custLinFactNeighborY="-2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B2356-F373-46F9-8B70-0341F66B9E07}" type="pres">
      <dgm:prSet presAssocID="{E927A4C6-3575-4570-93F7-5B42BB3B597A}" presName="accent_1" presStyleCnt="0"/>
      <dgm:spPr/>
    </dgm:pt>
    <dgm:pt modelId="{D3A8304C-9099-46F4-81C6-B3AD6D39C704}" type="pres">
      <dgm:prSet presAssocID="{E927A4C6-3575-4570-93F7-5B42BB3B597A}" presName="accentRepeatNode" presStyleLbl="solidFgAcc1" presStyleIdx="0" presStyleCnt="4"/>
      <dgm:spPr>
        <a:blipFill rotWithShape="0">
          <a:blip xmlns:r="http://schemas.openxmlformats.org/officeDocument/2006/relationships" r:embed="rId1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</dgm:pt>
    <dgm:pt modelId="{D60499AF-4B44-42F7-9AF5-64AE4AF608C5}" type="pres">
      <dgm:prSet presAssocID="{7491B995-3ED4-4E7D-9FDD-6FF3DB61BD3D}" presName="text_2" presStyleLbl="node1" presStyleIdx="1" presStyleCnt="4" custScaleX="85484" custScaleY="93404" custLinFactNeighborX="-9237" custLinFactNeighborY="-54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67FA1F-46E7-441F-AE38-063878CD13A2}" type="pres">
      <dgm:prSet presAssocID="{7491B995-3ED4-4E7D-9FDD-6FF3DB61BD3D}" presName="accent_2" presStyleCnt="0"/>
      <dgm:spPr/>
    </dgm:pt>
    <dgm:pt modelId="{2F2E34F2-C0F5-4F34-A00E-E3BE4EF0A308}" type="pres">
      <dgm:prSet presAssocID="{7491B995-3ED4-4E7D-9FDD-6FF3DB61BD3D}" presName="accentRepeatNode" presStyleLbl="solidFgAcc1" presStyleIdx="1" presStyleCnt="4" custLinFactNeighborX="-1777" custLinFactNeighborY="731"/>
      <dgm:spPr>
        <a:blipFill rotWithShape="0">
          <a:blip xmlns:r="http://schemas.openxmlformats.org/officeDocument/2006/relationships"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54EC5AE-3EE7-4CBE-857F-A71B7F060510}" type="pres">
      <dgm:prSet presAssocID="{464A617B-96B7-4963-90E3-BD2E4B58D495}" presName="text_3" presStyleLbl="node1" presStyleIdx="2" presStyleCnt="4" custScaleX="84947" custScaleY="104332" custLinFactNeighborX="-9237" custLinFactNeighborY="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61616-5593-4FDB-A91E-974992C68703}" type="pres">
      <dgm:prSet presAssocID="{464A617B-96B7-4963-90E3-BD2E4B58D495}" presName="accent_3" presStyleCnt="0"/>
      <dgm:spPr/>
    </dgm:pt>
    <dgm:pt modelId="{C4267029-2049-41F9-8C86-AB2ECD2E3375}" type="pres">
      <dgm:prSet presAssocID="{464A617B-96B7-4963-90E3-BD2E4B58D495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8AE2A61-97A2-4BF1-80BC-67C103BC22FE}" type="pres">
      <dgm:prSet presAssocID="{0E1B7704-4376-4D5D-9F71-A5407C8AB93F}" presName="text_4" presStyleLbl="node1" presStyleIdx="3" presStyleCnt="4" custScaleX="83680" custScaleY="101513" custLinFactNeighborX="-700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9DBFAA-5AA9-4671-8F67-D8885E2641F9}" type="pres">
      <dgm:prSet presAssocID="{0E1B7704-4376-4D5D-9F71-A5407C8AB93F}" presName="accent_4" presStyleCnt="0"/>
      <dgm:spPr/>
    </dgm:pt>
    <dgm:pt modelId="{0FD68410-DDEA-4E44-A1C9-D0EE7D8915D9}" type="pres">
      <dgm:prSet presAssocID="{0E1B7704-4376-4D5D-9F71-A5407C8AB93F}" presName="accentRepeatNode" presStyleLbl="solidFgAcc1" presStyleIdx="3" presStyleCnt="4"/>
      <dgm:spPr>
        <a:blipFill rotWithShape="0">
          <a:blip xmlns:r="http://schemas.openxmlformats.org/officeDocument/2006/relationships"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D454D69-AF76-4204-B464-E33344498C89}" type="presOf" srcId="{2C995B74-9C66-40DB-A9B0-C2D3FCB06A4C}" destId="{DBF1CD16-42DB-4E89-BFE4-63F6FE018513}" srcOrd="0" destOrd="0" presId="urn:microsoft.com/office/officeart/2008/layout/VerticalCurvedList"/>
    <dgm:cxn modelId="{6B5ABFEC-8803-41C4-BFC5-C0A658067052}" srcId="{2C995B74-9C66-40DB-A9B0-C2D3FCB06A4C}" destId="{E927A4C6-3575-4570-93F7-5B42BB3B597A}" srcOrd="0" destOrd="0" parTransId="{64D0B6DD-B041-4342-997E-B7F5A8A0AC00}" sibTransId="{0DE48A0B-095A-4E6E-9E92-B2DB4270019E}"/>
    <dgm:cxn modelId="{E023C7FC-F885-4259-A8CC-B11CD8E6E226}" srcId="{2C995B74-9C66-40DB-A9B0-C2D3FCB06A4C}" destId="{0E1B7704-4376-4D5D-9F71-A5407C8AB93F}" srcOrd="3" destOrd="0" parTransId="{F79CD921-11EA-40BD-A981-26F914D1DC6E}" sibTransId="{1DBFA9B7-E717-42E4-AD78-CA88082900D3}"/>
    <dgm:cxn modelId="{73E1574A-4772-468B-9CAA-6DE866C26E08}" type="presOf" srcId="{464A617B-96B7-4963-90E3-BD2E4B58D495}" destId="{654EC5AE-3EE7-4CBE-857F-A71B7F060510}" srcOrd="0" destOrd="0" presId="urn:microsoft.com/office/officeart/2008/layout/VerticalCurvedList"/>
    <dgm:cxn modelId="{97E6FDA0-83C7-47DD-AD18-72B79889D31A}" type="presOf" srcId="{0E1B7704-4376-4D5D-9F71-A5407C8AB93F}" destId="{28AE2A61-97A2-4BF1-80BC-67C103BC22FE}" srcOrd="0" destOrd="0" presId="urn:microsoft.com/office/officeart/2008/layout/VerticalCurvedList"/>
    <dgm:cxn modelId="{E21149DF-694C-4646-B4BC-C556D755CE99}" type="presOf" srcId="{E927A4C6-3575-4570-93F7-5B42BB3B597A}" destId="{FA31A096-CAB2-4BF1-8FD3-4E2D4C1A76EA}" srcOrd="0" destOrd="0" presId="urn:microsoft.com/office/officeart/2008/layout/VerticalCurvedList"/>
    <dgm:cxn modelId="{0B4FB33A-D6CA-48D7-A838-90693DCF7739}" srcId="{2C995B74-9C66-40DB-A9B0-C2D3FCB06A4C}" destId="{7491B995-3ED4-4E7D-9FDD-6FF3DB61BD3D}" srcOrd="1" destOrd="0" parTransId="{1B63C7C7-4D41-409A-977C-39150567F5D3}" sibTransId="{77A442D0-6D2A-40ED-84AB-EBB8F55E07FF}"/>
    <dgm:cxn modelId="{3283C3F4-4A91-47B6-A858-BF5C75F4F8B9}" type="presOf" srcId="{7491B995-3ED4-4E7D-9FDD-6FF3DB61BD3D}" destId="{D60499AF-4B44-42F7-9AF5-64AE4AF608C5}" srcOrd="0" destOrd="0" presId="urn:microsoft.com/office/officeart/2008/layout/VerticalCurvedList"/>
    <dgm:cxn modelId="{AE60A7F6-B56B-45C0-8A10-2A9CBE321A21}" type="presOf" srcId="{0DE48A0B-095A-4E6E-9E92-B2DB4270019E}" destId="{C021B00B-3855-4039-BA45-098889984BC4}" srcOrd="0" destOrd="0" presId="urn:microsoft.com/office/officeart/2008/layout/VerticalCurvedList"/>
    <dgm:cxn modelId="{80642A2A-3DCE-4CEC-97DF-03214752F6DF}" srcId="{2C995B74-9C66-40DB-A9B0-C2D3FCB06A4C}" destId="{464A617B-96B7-4963-90E3-BD2E4B58D495}" srcOrd="2" destOrd="0" parTransId="{3A110CB6-2E50-43A2-9AF0-210B0E400A19}" sibTransId="{DC19B244-7DE3-4C9F-AEA9-C1A202AEFD7B}"/>
    <dgm:cxn modelId="{FF3B3D7D-90B6-4E77-9F64-0EF9344CCC60}" type="presParOf" srcId="{DBF1CD16-42DB-4E89-BFE4-63F6FE018513}" destId="{E91842EA-2629-470F-90BD-73C95D13BA14}" srcOrd="0" destOrd="0" presId="urn:microsoft.com/office/officeart/2008/layout/VerticalCurvedList"/>
    <dgm:cxn modelId="{01B90D83-9C11-410F-90DE-F8BBA0276361}" type="presParOf" srcId="{E91842EA-2629-470F-90BD-73C95D13BA14}" destId="{9D3497A2-6678-421B-BD6D-F33719116E4C}" srcOrd="0" destOrd="0" presId="urn:microsoft.com/office/officeart/2008/layout/VerticalCurvedList"/>
    <dgm:cxn modelId="{2A3138E7-D3D4-40D8-A331-84A4A37CEBD6}" type="presParOf" srcId="{9D3497A2-6678-421B-BD6D-F33719116E4C}" destId="{19EEA363-7AD9-4EDE-8BB1-66416DD9D8AE}" srcOrd="0" destOrd="0" presId="urn:microsoft.com/office/officeart/2008/layout/VerticalCurvedList"/>
    <dgm:cxn modelId="{68A9AAE5-C85B-46C7-819F-DB2F4BBA4B2D}" type="presParOf" srcId="{9D3497A2-6678-421B-BD6D-F33719116E4C}" destId="{C021B00B-3855-4039-BA45-098889984BC4}" srcOrd="1" destOrd="0" presId="urn:microsoft.com/office/officeart/2008/layout/VerticalCurvedList"/>
    <dgm:cxn modelId="{A1532913-1F4D-483F-8DE1-677D75F16D57}" type="presParOf" srcId="{9D3497A2-6678-421B-BD6D-F33719116E4C}" destId="{EF6FF3BE-A1C8-41C9-9F2F-1FEB7011CD13}" srcOrd="2" destOrd="0" presId="urn:microsoft.com/office/officeart/2008/layout/VerticalCurvedList"/>
    <dgm:cxn modelId="{D203C5D2-6524-4C5B-BB06-F208EE6DE4FB}" type="presParOf" srcId="{9D3497A2-6678-421B-BD6D-F33719116E4C}" destId="{5AD0932E-9622-4768-9496-4211741EFDFE}" srcOrd="3" destOrd="0" presId="urn:microsoft.com/office/officeart/2008/layout/VerticalCurvedList"/>
    <dgm:cxn modelId="{09EC2B1C-07A4-424A-852B-0083D7A01719}" type="presParOf" srcId="{E91842EA-2629-470F-90BD-73C95D13BA14}" destId="{FA31A096-CAB2-4BF1-8FD3-4E2D4C1A76EA}" srcOrd="1" destOrd="0" presId="urn:microsoft.com/office/officeart/2008/layout/VerticalCurvedList"/>
    <dgm:cxn modelId="{B22C7868-09B3-4216-9E71-30A6F5955224}" type="presParOf" srcId="{E91842EA-2629-470F-90BD-73C95D13BA14}" destId="{114B2356-F373-46F9-8B70-0341F66B9E07}" srcOrd="2" destOrd="0" presId="urn:microsoft.com/office/officeart/2008/layout/VerticalCurvedList"/>
    <dgm:cxn modelId="{8C333135-EE1F-4941-8EAC-00844A4E96B9}" type="presParOf" srcId="{114B2356-F373-46F9-8B70-0341F66B9E07}" destId="{D3A8304C-9099-46F4-81C6-B3AD6D39C704}" srcOrd="0" destOrd="0" presId="urn:microsoft.com/office/officeart/2008/layout/VerticalCurvedList"/>
    <dgm:cxn modelId="{809BA414-4B8C-42CE-A110-574736BA1130}" type="presParOf" srcId="{E91842EA-2629-470F-90BD-73C95D13BA14}" destId="{D60499AF-4B44-42F7-9AF5-64AE4AF608C5}" srcOrd="3" destOrd="0" presId="urn:microsoft.com/office/officeart/2008/layout/VerticalCurvedList"/>
    <dgm:cxn modelId="{C72F296A-6E2B-4849-863A-BA0881C96243}" type="presParOf" srcId="{E91842EA-2629-470F-90BD-73C95D13BA14}" destId="{5D67FA1F-46E7-441F-AE38-063878CD13A2}" srcOrd="4" destOrd="0" presId="urn:microsoft.com/office/officeart/2008/layout/VerticalCurvedList"/>
    <dgm:cxn modelId="{1061CC64-E5CD-4592-96ED-55E3B675AC15}" type="presParOf" srcId="{5D67FA1F-46E7-441F-AE38-063878CD13A2}" destId="{2F2E34F2-C0F5-4F34-A00E-E3BE4EF0A308}" srcOrd="0" destOrd="0" presId="urn:microsoft.com/office/officeart/2008/layout/VerticalCurvedList"/>
    <dgm:cxn modelId="{77289DA4-E06D-43EF-BDD8-EDA1C048CCB6}" type="presParOf" srcId="{E91842EA-2629-470F-90BD-73C95D13BA14}" destId="{654EC5AE-3EE7-4CBE-857F-A71B7F060510}" srcOrd="5" destOrd="0" presId="urn:microsoft.com/office/officeart/2008/layout/VerticalCurvedList"/>
    <dgm:cxn modelId="{54B4006F-3A16-455A-BE82-05B143413D78}" type="presParOf" srcId="{E91842EA-2629-470F-90BD-73C95D13BA14}" destId="{E6B61616-5593-4FDB-A91E-974992C68703}" srcOrd="6" destOrd="0" presId="urn:microsoft.com/office/officeart/2008/layout/VerticalCurvedList"/>
    <dgm:cxn modelId="{F40E0DAD-1FD3-4738-B26F-8445F838942A}" type="presParOf" srcId="{E6B61616-5593-4FDB-A91E-974992C68703}" destId="{C4267029-2049-41F9-8C86-AB2ECD2E3375}" srcOrd="0" destOrd="0" presId="urn:microsoft.com/office/officeart/2008/layout/VerticalCurvedList"/>
    <dgm:cxn modelId="{5A6515C7-DAC6-4B56-851D-DCA09397258C}" type="presParOf" srcId="{E91842EA-2629-470F-90BD-73C95D13BA14}" destId="{28AE2A61-97A2-4BF1-80BC-67C103BC22FE}" srcOrd="7" destOrd="0" presId="urn:microsoft.com/office/officeart/2008/layout/VerticalCurvedList"/>
    <dgm:cxn modelId="{1C7391FB-78DB-41E3-8E66-33A661C6CB04}" type="presParOf" srcId="{E91842EA-2629-470F-90BD-73C95D13BA14}" destId="{DF9DBFAA-5AA9-4671-8F67-D8885E2641F9}" srcOrd="8" destOrd="0" presId="urn:microsoft.com/office/officeart/2008/layout/VerticalCurvedList"/>
    <dgm:cxn modelId="{B2D99D23-C690-4E76-B92E-E6414393B660}" type="presParOf" srcId="{DF9DBFAA-5AA9-4671-8F67-D8885E2641F9}" destId="{0FD68410-DDEA-4E44-A1C9-D0EE7D8915D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5B1EE3-32CD-4A47-BD86-A36D6B9A3725}" type="datetimeFigureOut">
              <a:rPr lang="ru-RU" smtClean="0"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5CB375-2594-4153-ACC3-F6A913F8B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04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1524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62745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6482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 smtClean="0"/>
              <a:t>2</a:t>
            </a:r>
            <a:r>
              <a:rPr lang="en-US" dirty="0" smtClean="0"/>
              <a:t>7</a:t>
            </a:r>
            <a:r>
              <a:rPr lang="ru-RU" dirty="0" smtClean="0"/>
              <a:t>.08.201</a:t>
            </a:r>
            <a:r>
              <a:rPr lang="en-US" dirty="0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55150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438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48223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276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5717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98467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72070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9179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3565"/>
            <a:ext cx="4968552" cy="206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3050" y="220486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8A80F-4CFB-4003-81AE-3DAF2F7ED1A8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333599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028" y="-57430"/>
            <a:ext cx="1040972" cy="135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26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145C2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nus.org.ua/articles/vchyteli-ne-propustit-modelna-navchalna-programa-dlya-1-2-klasiv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22ia2cqrGxwXN6Ud78Q2dOelsXclo8DRAvniBl5ntxI/edit?usp=sharing&amp;fbclid=IwAR2BkKynv7oIHBmjD_JdV99tE9J984mYAcr-3gcZdnFM5C-4qcCNQ0b90_I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on.gov.ua/activity/education/zagalna-serednya/navchalni-programy.html" TargetMode="External"/><Relationship Id="rId2" Type="http://schemas.openxmlformats.org/officeDocument/2006/relationships/hyperlink" Target="https://mon.gov.ua/storage/app/media/zagalna%20serednya/programy-5-9-klas/onovlennya-12-2017/8-informatika.docx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mon.gov.ua/storage/app/media/zagalna%20serednya/programy-5-9-klas/informatika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zagalna%20serednya/programy-10-11-klas/2018-2019/01/10-11-profilniy-riven.docx" TargetMode="External"/><Relationship Id="rId2" Type="http://schemas.openxmlformats.org/officeDocument/2006/relationships/hyperlink" Target="https://mon.gov.ua/storage/app/media/zagalna%20serednya/programy-10-11-klas/2018-2019/informatika-standart-10-11.docx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846640" cy="189964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ОСОБЛИВОСТІ НАВЧАННЯ ІНФОРМАТИКИ </a:t>
            </a:r>
            <a:br>
              <a:rPr lang="uk-UA" dirty="0" smtClean="0"/>
            </a:br>
            <a:r>
              <a:rPr lang="uk-UA" dirty="0" smtClean="0"/>
              <a:t>У 201</a:t>
            </a:r>
            <a:r>
              <a:rPr lang="en-US" dirty="0" smtClean="0"/>
              <a:t>9</a:t>
            </a:r>
            <a:r>
              <a:rPr lang="uk-UA" dirty="0" smtClean="0"/>
              <a:t>-20</a:t>
            </a:r>
            <a:r>
              <a:rPr lang="en-US" dirty="0" smtClean="0"/>
              <a:t>20</a:t>
            </a:r>
            <a:r>
              <a:rPr lang="uk-UA" dirty="0" smtClean="0"/>
              <a:t> Н.Р.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Методична конференція для вчителів інформатики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707904" y="5340747"/>
            <a:ext cx="2376264" cy="1517253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7</a:t>
            </a:r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.08.201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9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196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Створення та публікація веб-ресурсів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формування навичок створення сайтів з використанням автоматизованих засобів, </a:t>
            </a:r>
            <a:r>
              <a:rPr lang="uk-UA" dirty="0" smtClean="0"/>
              <a:t>(наприклад </a:t>
            </a:r>
            <a:r>
              <a:rPr lang="uk-UA" dirty="0" err="1"/>
              <a:t>Google</a:t>
            </a:r>
            <a:r>
              <a:rPr lang="uk-UA" dirty="0"/>
              <a:t> </a:t>
            </a:r>
            <a:r>
              <a:rPr lang="uk-UA" dirty="0" err="1" smtClean="0"/>
              <a:t>Sites</a:t>
            </a:r>
            <a:r>
              <a:rPr lang="uk-UA" dirty="0" smtClean="0"/>
              <a:t>). </a:t>
            </a:r>
            <a:r>
              <a:rPr lang="uk-UA" dirty="0"/>
              <a:t>Учні ознайомлюються з основними правилами ергономічного розміщення відомостей на веб-сторінці, повинні навчитися використовувати гіпертекстові, графічні й мультимедійні елементи на веб-сторінках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13267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Опрацювання мультимедійних об’єктів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Тема залишається незмінною відносно старої програми 8 класу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43267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Алгоритми</a:t>
            </a:r>
            <a:r>
              <a:rPr lang="ru-RU" dirty="0"/>
              <a:t> та </a:t>
            </a:r>
            <a:r>
              <a:rPr lang="ru-RU" dirty="0" err="1"/>
              <a:t>програми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 dirty="0" err="1"/>
              <a:t>орієнтована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на пропедевтику </a:t>
            </a:r>
            <a:r>
              <a:rPr lang="ru-RU" dirty="0" err="1"/>
              <a:t>об’єктно-орієнтованого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, на </a:t>
            </a:r>
            <a:r>
              <a:rPr lang="ru-RU" dirty="0" err="1"/>
              <a:t>засвоєння</a:t>
            </a:r>
            <a:r>
              <a:rPr lang="ru-RU" dirty="0"/>
              <a:t> та </a:t>
            </a:r>
            <a:r>
              <a:rPr lang="ru-RU" dirty="0" err="1"/>
              <a:t>практичне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таких </a:t>
            </a:r>
            <a:r>
              <a:rPr lang="ru-RU" dirty="0" err="1"/>
              <a:t>концепцій</a:t>
            </a:r>
            <a:r>
              <a:rPr lang="ru-RU" dirty="0"/>
              <a:t>, як </a:t>
            </a:r>
            <a:r>
              <a:rPr lang="ru-RU" dirty="0" err="1"/>
              <a:t>програмний</a:t>
            </a:r>
            <a:r>
              <a:rPr lang="ru-RU" dirty="0"/>
              <a:t> </a:t>
            </a:r>
            <a:r>
              <a:rPr lang="ru-RU" dirty="0" err="1"/>
              <a:t>об’єкт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та </a:t>
            </a:r>
            <a:r>
              <a:rPr lang="ru-RU" dirty="0" err="1"/>
              <a:t>методи</a:t>
            </a:r>
            <a:r>
              <a:rPr lang="ru-RU" dirty="0"/>
              <a:t>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</a:t>
            </a:r>
            <a:r>
              <a:rPr lang="ru-RU" dirty="0" err="1"/>
              <a:t>навчальною</a:t>
            </a:r>
            <a:r>
              <a:rPr lang="ru-RU" dirty="0"/>
              <a:t> </a:t>
            </a:r>
            <a:r>
              <a:rPr lang="ru-RU" dirty="0" err="1"/>
              <a:t>програмою</a:t>
            </a:r>
            <a:r>
              <a:rPr lang="ru-RU" dirty="0"/>
              <a:t> не </a:t>
            </a:r>
            <a:r>
              <a:rPr lang="ru-RU" dirty="0" err="1"/>
              <a:t>вимагається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є </a:t>
            </a:r>
            <a:r>
              <a:rPr lang="ru-RU" dirty="0" err="1"/>
              <a:t>рекомендованим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одна з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фундаментальних</a:t>
            </a:r>
            <a:r>
              <a:rPr lang="ru-RU" dirty="0"/>
              <a:t> </a:t>
            </a:r>
            <a:r>
              <a:rPr lang="ru-RU" dirty="0" err="1"/>
              <a:t>складових</a:t>
            </a:r>
            <a:r>
              <a:rPr lang="ru-RU" dirty="0"/>
              <a:t> </a:t>
            </a:r>
            <a:r>
              <a:rPr lang="ru-RU" dirty="0" err="1"/>
              <a:t>об’єктно-орієнтованого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в </a:t>
            </a:r>
            <a:r>
              <a:rPr lang="ru-RU" dirty="0" err="1"/>
              <a:t>програмуванні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6526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Фрагмент програми 8 класу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b="1" dirty="0"/>
              <a:t>Поняття об’єкта в мові програмування, його властивостей і методів</a:t>
            </a:r>
            <a:r>
              <a:rPr lang="uk-UA" dirty="0"/>
              <a:t>. Графічний інтерфейс, основні компоненти програми з графічним інтерфейсом. Поняття елемента керування. Обробники подій, пов’язаних з елементами керування. Властивості та методи елементів керування. </a:t>
            </a:r>
            <a:endParaRPr lang="uk-UA" dirty="0" smtClean="0"/>
          </a:p>
          <a:p>
            <a:r>
              <a:rPr lang="uk-UA" b="1" i="1" dirty="0"/>
              <a:t>Створює і налагоджує</a:t>
            </a:r>
            <a:r>
              <a:rPr lang="uk-UA" b="1" dirty="0"/>
              <a:t> програми, зокрема </a:t>
            </a:r>
            <a:r>
              <a:rPr lang="uk-UA" b="1" dirty="0" err="1"/>
              <a:t>подійно</a:t>
            </a:r>
            <a:r>
              <a:rPr lang="uk-UA" b="1" dirty="0"/>
              <a:t>-  й об’єктно-орієнтовані</a:t>
            </a:r>
            <a:r>
              <a:rPr lang="uk-UA" b="1" dirty="0" smtClean="0"/>
              <a:t>. (діяльнісна складова)</a:t>
            </a: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79111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у </a:t>
            </a:r>
            <a:r>
              <a:rPr lang="ru-RU" dirty="0" err="1"/>
              <a:t>старшій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/>
              <a:t>Нагадаємо</a:t>
            </a:r>
            <a:r>
              <a:rPr lang="ru-RU" sz="4000" b="1" dirty="0" smtClean="0"/>
              <a:t>,  </a:t>
            </a:r>
            <a:r>
              <a:rPr lang="ru-RU" sz="4000" b="1" dirty="0" err="1" smtClean="0"/>
              <a:t>що</a:t>
            </a:r>
            <a:r>
              <a:rPr lang="ru-RU" sz="4000" b="1" dirty="0" smtClean="0"/>
              <a:t> курс </a:t>
            </a:r>
            <a:r>
              <a:rPr lang="ru-RU" sz="4000" b="1" dirty="0" err="1"/>
              <a:t>інформатики</a:t>
            </a:r>
            <a:r>
              <a:rPr lang="ru-RU" sz="4000" b="1" dirty="0"/>
              <a:t> для </a:t>
            </a:r>
            <a:r>
              <a:rPr lang="ru-RU" sz="4000" b="1" dirty="0" err="1"/>
              <a:t>старшої</a:t>
            </a:r>
            <a:r>
              <a:rPr lang="ru-RU" sz="4000" b="1" dirty="0"/>
              <a:t> </a:t>
            </a:r>
            <a:r>
              <a:rPr lang="ru-RU" sz="4000" b="1" dirty="0" err="1" smtClean="0"/>
              <a:t>школи</a:t>
            </a:r>
            <a:r>
              <a:rPr lang="ru-RU" sz="4000" b="1" dirty="0" smtClean="0"/>
              <a:t> </a:t>
            </a:r>
            <a:r>
              <a:rPr lang="ru-RU" sz="4000" b="1" dirty="0" err="1"/>
              <a:t>має</a:t>
            </a:r>
            <a:r>
              <a:rPr lang="ru-RU" sz="4000" b="1" dirty="0"/>
              <a:t> </a:t>
            </a:r>
            <a:r>
              <a:rPr lang="ru-RU" sz="4000" b="1" dirty="0" err="1"/>
              <a:t>модульну</a:t>
            </a:r>
            <a:r>
              <a:rPr lang="ru-RU" sz="4000" b="1" dirty="0"/>
              <a:t> </a:t>
            </a:r>
            <a:r>
              <a:rPr lang="ru-RU" sz="4000" b="1" dirty="0" smtClean="0"/>
              <a:t>структуру і </a:t>
            </a:r>
            <a:r>
              <a:rPr lang="ru-RU" sz="4000" b="1" dirty="0" err="1"/>
              <a:t>складається</a:t>
            </a:r>
            <a:r>
              <a:rPr lang="ru-RU" sz="4000" b="1" dirty="0"/>
              <a:t> з </a:t>
            </a:r>
            <a:r>
              <a:rPr lang="ru-RU" sz="4000" b="1" dirty="0" err="1"/>
              <a:t>двох</a:t>
            </a:r>
            <a:r>
              <a:rPr lang="ru-RU" sz="4000" b="1" dirty="0"/>
              <a:t> </a:t>
            </a:r>
            <a:r>
              <a:rPr lang="ru-RU" sz="4000" b="1" dirty="0" err="1"/>
              <a:t>частин</a:t>
            </a:r>
            <a:r>
              <a:rPr lang="ru-RU" sz="4000" b="1" dirty="0"/>
              <a:t> – </a:t>
            </a:r>
            <a:r>
              <a:rPr lang="ru-RU" sz="4000" b="1" dirty="0" smtClean="0"/>
              <a:t> базового </a:t>
            </a:r>
            <a:r>
              <a:rPr lang="ru-RU" sz="4000" b="1" dirty="0"/>
              <a:t>та </a:t>
            </a:r>
            <a:r>
              <a:rPr lang="ru-RU" sz="4000" b="1" dirty="0" err="1"/>
              <a:t>вибіркових</a:t>
            </a:r>
            <a:r>
              <a:rPr lang="ru-RU" sz="4000" b="1" dirty="0"/>
              <a:t> </a:t>
            </a:r>
            <a:r>
              <a:rPr lang="ru-RU" sz="4000" b="1" dirty="0" err="1"/>
              <a:t>модулів</a:t>
            </a:r>
            <a:r>
              <a:rPr lang="ru-RU" sz="4000" b="1" dirty="0"/>
              <a:t>.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831" y="47148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1386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у </a:t>
            </a:r>
            <a:r>
              <a:rPr lang="ru-RU" dirty="0" err="1"/>
              <a:t>старшій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625475">
              <a:buNone/>
            </a:pPr>
            <a:r>
              <a:rPr lang="ru-RU" dirty="0" err="1" smtClean="0"/>
              <a:t>Базовий</a:t>
            </a:r>
            <a:r>
              <a:rPr lang="ru-RU" dirty="0" smtClean="0"/>
              <a:t> </a:t>
            </a:r>
            <a:r>
              <a:rPr lang="ru-RU" dirty="0"/>
              <a:t>модуль є </a:t>
            </a:r>
            <a:r>
              <a:rPr lang="ru-RU" dirty="0" err="1"/>
              <a:t>мінімально</a:t>
            </a:r>
            <a:r>
              <a:rPr lang="ru-RU" dirty="0"/>
              <a:t> допустимою </a:t>
            </a:r>
            <a:r>
              <a:rPr lang="ru-RU" dirty="0" smtClean="0"/>
              <a:t> </a:t>
            </a:r>
            <a:r>
              <a:rPr lang="ru-RU" dirty="0" err="1" smtClean="0"/>
              <a:t>нерозривною</a:t>
            </a:r>
            <a:r>
              <a:rPr lang="ru-RU" dirty="0" smtClean="0"/>
              <a:t> структурною </a:t>
            </a:r>
            <a:r>
              <a:rPr lang="ru-RU" dirty="0" err="1"/>
              <a:t>одиницею</a:t>
            </a:r>
            <a:r>
              <a:rPr lang="ru-RU" dirty="0"/>
              <a:t> </a:t>
            </a:r>
            <a:r>
              <a:rPr lang="ru-RU" dirty="0" err="1" smtClean="0"/>
              <a:t>програми</a:t>
            </a:r>
            <a:r>
              <a:rPr lang="ru-RU" sz="3600" b="1" dirty="0"/>
              <a:t>, </a:t>
            </a:r>
            <a:r>
              <a:rPr lang="ru-RU" sz="3600" b="1" dirty="0" err="1"/>
              <a:t>розділення</a:t>
            </a:r>
            <a:r>
              <a:rPr lang="ru-RU" sz="3600" b="1" dirty="0"/>
              <a:t> в </a:t>
            </a:r>
            <a:r>
              <a:rPr lang="ru-RU" sz="3600" b="1" dirty="0" err="1"/>
              <a:t>часі</a:t>
            </a:r>
            <a:r>
              <a:rPr lang="ru-RU" sz="3600" b="1" dirty="0"/>
              <a:t> та 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рознесення</a:t>
            </a:r>
            <a:r>
              <a:rPr lang="ru-RU" sz="3600" b="1" dirty="0" smtClean="0"/>
              <a:t> </a:t>
            </a:r>
            <a:r>
              <a:rPr lang="ru-RU" sz="3600" b="1" dirty="0" err="1"/>
              <a:t>вивчення</a:t>
            </a:r>
            <a:r>
              <a:rPr lang="ru-RU" sz="3600" b="1" dirty="0"/>
              <a:t> базового </a:t>
            </a:r>
            <a:r>
              <a:rPr lang="ru-RU" sz="3600" b="1" dirty="0" smtClean="0"/>
              <a:t>модуля </a:t>
            </a:r>
            <a:r>
              <a:rPr lang="ru-RU" sz="3600" b="1" dirty="0"/>
              <a:t>на два роки не </a:t>
            </a:r>
            <a:r>
              <a:rPr lang="ru-RU" sz="3600" b="1" dirty="0" err="1"/>
              <a:t>допускається</a:t>
            </a:r>
            <a:endParaRPr lang="ru-RU" sz="36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25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Вибіркові</a:t>
            </a:r>
            <a:r>
              <a:rPr lang="ru-RU" sz="4800" dirty="0" smtClean="0"/>
              <a:t> </a:t>
            </a:r>
            <a:r>
              <a:rPr lang="ru-RU" sz="4800" dirty="0" err="1" smtClean="0"/>
              <a:t>модул</a:t>
            </a:r>
            <a:r>
              <a:rPr lang="uk-UA" sz="4800" dirty="0" smtClean="0"/>
              <a:t>і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628800"/>
            <a:ext cx="4038600" cy="4525963"/>
          </a:xfrm>
        </p:spPr>
        <p:txBody>
          <a:bodyPr>
            <a:noAutofit/>
          </a:bodyPr>
          <a:lstStyle/>
          <a:p>
            <a:r>
              <a:rPr lang="ru-RU" b="1" dirty="0" err="1"/>
              <a:t>Графічний</a:t>
            </a:r>
            <a:r>
              <a:rPr lang="ru-RU" b="1" dirty="0"/>
              <a:t> дизайн</a:t>
            </a:r>
          </a:p>
          <a:p>
            <a:r>
              <a:rPr lang="ru-RU" b="1" dirty="0" err="1"/>
              <a:t>Комп’ютерна</a:t>
            </a:r>
            <a:r>
              <a:rPr lang="ru-RU" b="1" dirty="0"/>
              <a:t> </a:t>
            </a:r>
            <a:r>
              <a:rPr lang="ru-RU" b="1" dirty="0" err="1"/>
              <a:t>анімація</a:t>
            </a:r>
            <a:endParaRPr lang="ru-RU" b="1" dirty="0"/>
          </a:p>
          <a:p>
            <a:r>
              <a:rPr lang="ru-RU" b="1" dirty="0" err="1"/>
              <a:t>Тривимірне</a:t>
            </a:r>
            <a:r>
              <a:rPr lang="ru-RU" b="1" dirty="0"/>
              <a:t> </a:t>
            </a:r>
            <a:r>
              <a:rPr lang="ru-RU" b="1" dirty="0" err="1"/>
              <a:t>моделювання</a:t>
            </a:r>
            <a:endParaRPr lang="ru-RU" b="1" dirty="0"/>
          </a:p>
          <a:p>
            <a:r>
              <a:rPr lang="ru-RU" b="1" dirty="0" err="1"/>
              <a:t>Математичні</a:t>
            </a:r>
            <a:r>
              <a:rPr lang="ru-RU" b="1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інформатики</a:t>
            </a:r>
            <a:endParaRPr lang="ru-RU" b="1" dirty="0"/>
          </a:p>
          <a:p>
            <a:r>
              <a:rPr lang="ru-RU" b="1" dirty="0" err="1"/>
              <a:t>Інформаційна</a:t>
            </a:r>
            <a:r>
              <a:rPr lang="ru-RU" b="1" dirty="0"/>
              <a:t> </a:t>
            </a:r>
            <a:r>
              <a:rPr lang="ru-RU" b="1" dirty="0" err="1" smtClean="0"/>
              <a:t>безпека</a:t>
            </a:r>
            <a:r>
              <a:rPr lang="ru-RU" b="1" dirty="0" smtClean="0"/>
              <a:t> </a:t>
            </a:r>
            <a:r>
              <a:rPr lang="ru-RU" b="1" dirty="0"/>
              <a:t>(17 </a:t>
            </a:r>
            <a:r>
              <a:rPr lang="ru-RU" b="1" dirty="0" smtClean="0"/>
              <a:t>годин)</a:t>
            </a:r>
            <a:endParaRPr lang="ru-RU" b="1" dirty="0"/>
          </a:p>
          <a:p>
            <a:r>
              <a:rPr lang="ru-RU" b="1" dirty="0"/>
              <a:t>Веб-</a:t>
            </a:r>
            <a:r>
              <a:rPr lang="ru-RU" b="1" dirty="0" err="1"/>
              <a:t>технології</a:t>
            </a:r>
            <a:endParaRPr lang="ru-RU" b="1" dirty="0"/>
          </a:p>
          <a:p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39952" y="1600200"/>
            <a:ext cx="4824536" cy="4525963"/>
          </a:xfrm>
        </p:spPr>
        <p:txBody>
          <a:bodyPr>
            <a:normAutofit/>
          </a:bodyPr>
          <a:lstStyle/>
          <a:p>
            <a:r>
              <a:rPr lang="ru-RU" b="1" dirty="0" err="1"/>
              <a:t>Основи</a:t>
            </a:r>
            <a:r>
              <a:rPr lang="ru-RU" b="1" dirty="0"/>
              <a:t> </a:t>
            </a:r>
            <a:r>
              <a:rPr lang="ru-RU" b="1" dirty="0" err="1"/>
              <a:t>електронного</a:t>
            </a:r>
            <a:r>
              <a:rPr lang="ru-RU" b="1" dirty="0"/>
              <a:t> </a:t>
            </a:r>
            <a:r>
              <a:rPr lang="ru-RU" b="1" dirty="0" err="1" smtClean="0"/>
              <a:t>документообігу</a:t>
            </a:r>
            <a:r>
              <a:rPr lang="ru-RU" b="1" dirty="0" smtClean="0"/>
              <a:t> (17 годин)</a:t>
            </a:r>
            <a:endParaRPr lang="ru-RU" b="1" dirty="0"/>
          </a:p>
          <a:p>
            <a:r>
              <a:rPr lang="ru-RU" b="1" dirty="0" err="1"/>
              <a:t>Бази</a:t>
            </a:r>
            <a:r>
              <a:rPr lang="ru-RU" b="1" dirty="0"/>
              <a:t> </a:t>
            </a:r>
            <a:r>
              <a:rPr lang="ru-RU" b="1" dirty="0" err="1"/>
              <a:t>даних</a:t>
            </a:r>
            <a:endParaRPr lang="ru-RU" b="1" dirty="0"/>
          </a:p>
          <a:p>
            <a:r>
              <a:rPr lang="ru-RU" b="1" dirty="0"/>
              <a:t>Формальна </a:t>
            </a:r>
            <a:r>
              <a:rPr lang="ru-RU" b="1" dirty="0" err="1"/>
              <a:t>логіка</a:t>
            </a:r>
            <a:endParaRPr lang="ru-RU" b="1" dirty="0"/>
          </a:p>
          <a:p>
            <a:r>
              <a:rPr lang="ru-RU" b="1" dirty="0" err="1"/>
              <a:t>Комп’ютерні</a:t>
            </a:r>
            <a:r>
              <a:rPr lang="ru-RU" b="1" dirty="0"/>
              <a:t> </a:t>
            </a:r>
            <a:r>
              <a:rPr lang="ru-RU" b="1" dirty="0" err="1"/>
              <a:t>технології</a:t>
            </a:r>
            <a:r>
              <a:rPr lang="ru-RU" b="1" dirty="0"/>
              <a:t> </a:t>
            </a:r>
            <a:r>
              <a:rPr lang="ru-RU" b="1" dirty="0" err="1"/>
              <a:t>опрацювання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 smtClean="0"/>
              <a:t>звукової</a:t>
            </a:r>
            <a:r>
              <a:rPr lang="ru-RU" b="1" dirty="0" smtClean="0"/>
              <a:t> </a:t>
            </a:r>
            <a:r>
              <a:rPr lang="ru-RU" b="1" dirty="0" err="1"/>
              <a:t>інформації</a:t>
            </a:r>
            <a:endParaRPr lang="ru-RU" b="1" dirty="0"/>
          </a:p>
          <a:p>
            <a:r>
              <a:rPr lang="ru-RU" b="1" dirty="0" err="1"/>
              <a:t>Креативне</a:t>
            </a:r>
            <a:r>
              <a:rPr lang="ru-RU" b="1" dirty="0"/>
              <a:t> </a:t>
            </a:r>
            <a:r>
              <a:rPr lang="ru-RU" b="1" dirty="0" err="1" smtClean="0"/>
              <a:t>програмування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415468"/>
            <a:ext cx="2548229" cy="1442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38737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err="1" smtClean="0"/>
              <a:t>Курси</a:t>
            </a:r>
            <a:r>
              <a:rPr lang="ru-RU" sz="2700" dirty="0" smtClean="0"/>
              <a:t> С</a:t>
            </a:r>
            <a:r>
              <a:rPr lang="en-US" sz="2700" dirty="0" smtClean="0"/>
              <a:t>ISCO</a:t>
            </a:r>
            <a:r>
              <a:rPr lang="ru-RU" sz="2700" dirty="0" smtClean="0"/>
              <a:t>, </a:t>
            </a:r>
            <a:r>
              <a:rPr lang="ru-RU" sz="2700" dirty="0" err="1"/>
              <a:t>схвалені</a:t>
            </a:r>
            <a:r>
              <a:rPr lang="ru-RU" sz="2700" dirty="0"/>
              <a:t> </a:t>
            </a:r>
            <a:r>
              <a:rPr lang="ru-RU" sz="2700" dirty="0" err="1"/>
              <a:t>Міністерством</a:t>
            </a:r>
            <a:r>
              <a:rPr lang="ru-RU" sz="2700" dirty="0"/>
              <a:t> </a:t>
            </a:r>
            <a:r>
              <a:rPr lang="ru-RU" sz="2700" dirty="0" err="1"/>
              <a:t>освіти</a:t>
            </a:r>
            <a:r>
              <a:rPr lang="ru-RU" sz="2700" dirty="0"/>
              <a:t> і науки </a:t>
            </a:r>
            <a:r>
              <a:rPr lang="ru-RU" sz="2700" dirty="0" err="1"/>
              <a:t>України</a:t>
            </a:r>
            <a:r>
              <a:rPr lang="ru-RU" sz="2700" dirty="0"/>
              <a:t> до </a:t>
            </a:r>
            <a:r>
              <a:rPr lang="ru-RU" sz="2700" dirty="0" err="1"/>
              <a:t>викладання</a:t>
            </a:r>
            <a:r>
              <a:rPr lang="ru-RU" sz="2700" dirty="0"/>
              <a:t> в старших </a:t>
            </a:r>
            <a:r>
              <a:rPr lang="ru-RU" sz="2700" dirty="0" err="1"/>
              <a:t>класах</a:t>
            </a:r>
            <a:r>
              <a:rPr lang="ru-RU" sz="2700" dirty="0"/>
              <a:t> </a:t>
            </a:r>
            <a:r>
              <a:rPr lang="ru-RU" sz="2700" dirty="0" err="1"/>
              <a:t>шкіл</a:t>
            </a:r>
            <a:r>
              <a:rPr lang="ru-RU" sz="2700" dirty="0"/>
              <a:t>:</a:t>
            </a:r>
            <a:r>
              <a:rPr lang="ru-RU" b="0" dirty="0"/>
              <a:t/>
            </a:r>
            <a:br>
              <a:rPr lang="ru-RU" b="0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5"/>
          <a:stretch/>
        </p:blipFill>
        <p:spPr bwMode="auto">
          <a:xfrm>
            <a:off x="0" y="2060848"/>
            <a:ext cx="1106026" cy="462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09332"/>
              </p:ext>
            </p:extLst>
          </p:nvPr>
        </p:nvGraphicFramePr>
        <p:xfrm>
          <a:off x="1403648" y="2114832"/>
          <a:ext cx="7272808" cy="4686537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7272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1266534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Вступ до </a:t>
                      </a:r>
                      <a:r>
                        <a:rPr lang="uk-UA" b="1" dirty="0" err="1" smtClean="0"/>
                        <a:t>кібербезпеки</a:t>
                      </a:r>
                      <a:r>
                        <a:rPr lang="uk-UA" b="1" dirty="0" smtClean="0"/>
                        <a:t>.</a:t>
                      </a:r>
                      <a:endParaRPr lang="uk-UA" dirty="0" smtClean="0"/>
                    </a:p>
                    <a:p>
                      <a:r>
                        <a:rPr lang="uk-UA" dirty="0" smtClean="0"/>
                        <a:t>15 годин.</a:t>
                      </a:r>
                    </a:p>
                    <a:p>
                      <a:r>
                        <a:rPr lang="ru-RU" dirty="0" err="1" smtClean="0"/>
                        <a:t>Тенденції</a:t>
                      </a:r>
                      <a:r>
                        <a:rPr lang="ru-RU" dirty="0" smtClean="0"/>
                        <a:t>, </a:t>
                      </a:r>
                      <a:r>
                        <a:rPr lang="ru-RU" dirty="0" err="1" smtClean="0"/>
                        <a:t>загрози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принципи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захисту</a:t>
                      </a:r>
                      <a:r>
                        <a:rPr lang="ru-RU" dirty="0" smtClean="0"/>
                        <a:t> </a:t>
                      </a:r>
                      <a:r>
                        <a:rPr lang="ru-RU" b="1" dirty="0" smtClean="0"/>
                        <a:t>в </a:t>
                      </a:r>
                      <a:r>
                        <a:rPr lang="ru-RU" dirty="0" err="1" smtClean="0"/>
                        <a:t>кіберпросторі</a:t>
                      </a:r>
                      <a:r>
                        <a:rPr lang="ru-RU" dirty="0" smtClean="0"/>
                        <a:t>. </a:t>
                      </a:r>
                      <a:r>
                        <a:rPr lang="ru-RU" dirty="0" err="1" smtClean="0"/>
                        <a:t>Безпека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персональних</a:t>
                      </a:r>
                      <a:r>
                        <a:rPr lang="ru-RU" dirty="0" smtClean="0"/>
                        <a:t> та </a:t>
                      </a:r>
                      <a:r>
                        <a:rPr lang="ru-RU" dirty="0" err="1" smtClean="0"/>
                        <a:t>корпоративних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 err="1" smtClean="0"/>
                        <a:t>даних</a:t>
                      </a:r>
                      <a:r>
                        <a:rPr lang="ru-RU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61564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Введення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в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мережі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Маршрутизація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і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комутація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(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Сертифікований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Сі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со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спеціаліст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</a:t>
                      </a:r>
                      <a:r>
                        <a:rPr lang="en-US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мереж, частина перша).</a:t>
                      </a: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 годин.</a:t>
                      </a:r>
                    </a:p>
                    <a:p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Базові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знання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з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роботи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комп'ютерної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мережі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1564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Вступ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до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інтернету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речей (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ІоТ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).</a:t>
                      </a:r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 годин.</a:t>
                      </a: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Технології, які є в основі </a:t>
                      </a:r>
                      <a:r>
                        <a:rPr lang="uk-UA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ІоТ</a:t>
                      </a:r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. Можливості, що з'являються з поєднанням людей, процесів, даних та об'єктів фізичного світу.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42563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Основи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апаратного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програмного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забезпечення</a:t>
                      </a:r>
                      <a:r>
                        <a:rPr lang="ru-RU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ПК.</a:t>
                      </a:r>
                      <a:endParaRPr lang="ru-RU" dirty="0" smtClean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70 годин.</a:t>
                      </a:r>
                    </a:p>
                    <a:p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Фундаментальні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знання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та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навички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для </a:t>
                      </a:r>
                      <a:r>
                        <a:rPr lang="ru-RU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першої</a:t>
                      </a:r>
                      <a:r>
                        <a:rPr lang="ru-RU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uk-UA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роботи в ІТ.</a:t>
                      </a:r>
                      <a:endParaRPr lang="ru-RU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163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err="1" smtClean="0"/>
              <a:t>Профільний</a:t>
            </a:r>
            <a:r>
              <a:rPr lang="ru-RU" sz="4800" dirty="0" smtClean="0"/>
              <a:t> </a:t>
            </a:r>
            <a:r>
              <a:rPr lang="ru-RU" sz="4800" dirty="0" err="1" smtClean="0"/>
              <a:t>рівень</a:t>
            </a:r>
            <a:r>
              <a:rPr lang="en-US" sz="4800" dirty="0" smtClean="0"/>
              <a:t> 11 </a:t>
            </a:r>
            <a:r>
              <a:rPr lang="ru-RU" sz="4800" dirty="0" err="1" smtClean="0"/>
              <a:t>клас</a:t>
            </a:r>
            <a:endParaRPr lang="ru-RU" sz="48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193911950"/>
              </p:ext>
            </p:extLst>
          </p:nvPr>
        </p:nvGraphicFramePr>
        <p:xfrm>
          <a:off x="107504" y="1484784"/>
          <a:ext cx="903649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1013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Н</a:t>
            </a:r>
            <a:r>
              <a:rPr lang="uk-UA" dirty="0" smtClean="0"/>
              <a:t>УШ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204864"/>
            <a:ext cx="8964488" cy="4525963"/>
          </a:xfrm>
        </p:spPr>
        <p:txBody>
          <a:bodyPr>
            <a:normAutofit/>
          </a:bodyPr>
          <a:lstStyle/>
          <a:p>
            <a:r>
              <a:rPr lang="uk-UA" b="1" dirty="0" smtClean="0"/>
              <a:t>Інтегрований курс </a:t>
            </a:r>
            <a:r>
              <a:rPr lang="uk-UA" b="1" dirty="0"/>
              <a:t>«Я досліджую світ». 2 </a:t>
            </a:r>
            <a:r>
              <a:rPr lang="uk-UA" b="1" dirty="0" smtClean="0"/>
              <a:t>клас за </a:t>
            </a:r>
            <a:r>
              <a:rPr lang="uk-UA" b="1" dirty="0"/>
              <a:t>типовою освітньою програмою, розробленою під керівництвом Савченко О. Я. </a:t>
            </a:r>
            <a:endParaRPr lang="ru-RU" dirty="0"/>
          </a:p>
          <a:p>
            <a:pPr marL="0" indent="0">
              <a:buNone/>
            </a:pPr>
            <a:r>
              <a:rPr lang="uk-UA" dirty="0"/>
              <a:t>т</a:t>
            </a:r>
            <a:r>
              <a:rPr lang="uk-UA" dirty="0" smtClean="0"/>
              <a:t>а</a:t>
            </a:r>
          </a:p>
          <a:p>
            <a:r>
              <a:rPr lang="uk-UA" b="1" dirty="0" smtClean="0"/>
              <a:t>Інтегрований </a:t>
            </a:r>
            <a:r>
              <a:rPr lang="uk-UA" b="1" dirty="0"/>
              <a:t>курс «Я досліджую світ». 2 клас за типовою освітньою програмою, розробленою під керівництвом Шияна Р. Б.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0826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64877"/>
            <a:ext cx="8604448" cy="494444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в </a:t>
            </a:r>
            <a:r>
              <a:rPr lang="ru-RU" dirty="0" err="1"/>
              <a:t>основній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за </a:t>
            </a:r>
            <a:r>
              <a:rPr lang="ru-RU" dirty="0" smtClean="0"/>
              <a:t>новою </a:t>
            </a:r>
            <a:r>
              <a:rPr lang="ru-RU" dirty="0" err="1" smtClean="0"/>
              <a:t>програмою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навчання</a:t>
            </a:r>
            <a:r>
              <a:rPr lang="ru-RU" dirty="0"/>
              <a:t> </a:t>
            </a:r>
            <a:r>
              <a:rPr lang="ru-RU" dirty="0" err="1"/>
              <a:t>інформатики</a:t>
            </a:r>
            <a:r>
              <a:rPr lang="ru-RU" dirty="0"/>
              <a:t> у </a:t>
            </a:r>
            <a:r>
              <a:rPr lang="ru-RU" dirty="0" err="1"/>
              <a:t>старшій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НУШ: </a:t>
            </a:r>
            <a:r>
              <a:rPr lang="ru-RU" dirty="0" err="1" smtClean="0"/>
              <a:t>викладання</a:t>
            </a:r>
            <a:r>
              <a:rPr lang="ru-RU" dirty="0" smtClean="0"/>
              <a:t> </a:t>
            </a:r>
            <a:r>
              <a:rPr lang="ru-RU" dirty="0" err="1" smtClean="0"/>
              <a:t>інформатики</a:t>
            </a:r>
            <a:r>
              <a:rPr lang="ru-RU" dirty="0" smtClean="0"/>
              <a:t> у другому </a:t>
            </a:r>
            <a:r>
              <a:rPr lang="ru-RU" dirty="0" err="1" smtClean="0"/>
              <a:t>класі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Старт </a:t>
            </a:r>
            <a:r>
              <a:rPr lang="ru-RU" dirty="0" err="1"/>
              <a:t>програмування</a:t>
            </a:r>
            <a:r>
              <a:rPr lang="ru-RU" dirty="0"/>
              <a:t> – </a:t>
            </a:r>
            <a:r>
              <a:rPr lang="ru-RU" dirty="0" err="1"/>
              <a:t>легке</a:t>
            </a:r>
            <a:r>
              <a:rPr lang="ru-RU" dirty="0"/>
              <a:t> </a:t>
            </a:r>
            <a:r>
              <a:rPr lang="ru-RU" dirty="0" err="1"/>
              <a:t>входження</a:t>
            </a:r>
            <a:r>
              <a:rPr lang="ru-RU" dirty="0"/>
              <a:t> у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мов</a:t>
            </a:r>
            <a:r>
              <a:rPr lang="ru-RU" dirty="0"/>
              <a:t> </a:t>
            </a:r>
            <a:r>
              <a:rPr lang="ru-RU" dirty="0" err="1" smtClean="0"/>
              <a:t>програмування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викладання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/>
              <a:t>Використання</a:t>
            </a:r>
            <a:r>
              <a:rPr lang="ru-RU" dirty="0"/>
              <a:t> онлайн-</a:t>
            </a:r>
            <a:r>
              <a:rPr lang="ru-RU" dirty="0" err="1"/>
              <a:t>інструментів</a:t>
            </a:r>
            <a:r>
              <a:rPr lang="ru-RU" dirty="0"/>
              <a:t> у </a:t>
            </a:r>
            <a:r>
              <a:rPr lang="ru-RU" dirty="0" err="1"/>
              <a:t>навчальній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0125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Освітня програма </a:t>
            </a:r>
            <a:br>
              <a:rPr lang="uk-UA" dirty="0" smtClean="0"/>
            </a:br>
            <a:r>
              <a:rPr lang="uk-UA" dirty="0" smtClean="0"/>
              <a:t>Савченко </a:t>
            </a:r>
            <a:r>
              <a:rPr lang="uk-UA" dirty="0"/>
              <a:t>О. 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Зміст природничої, соціальної і </a:t>
            </a:r>
            <a:r>
              <a:rPr lang="uk-UA" dirty="0" err="1"/>
              <a:t>здоров’язбережувальної</a:t>
            </a:r>
            <a:r>
              <a:rPr lang="uk-UA" dirty="0"/>
              <a:t>, громадянської та історичної, технологічної, </a:t>
            </a:r>
            <a:r>
              <a:rPr lang="uk-UA" b="1" dirty="0" err="1"/>
              <a:t>інформатичної</a:t>
            </a:r>
            <a:r>
              <a:rPr lang="uk-UA" b="1" dirty="0"/>
              <a:t> </a:t>
            </a:r>
            <a:r>
              <a:rPr lang="uk-UA" dirty="0"/>
              <a:t>освітніх галузей у другому класі об’єднуються, утворюючи інтегрований курс «Я досліджую світ», для якого типовим навчальним планом встановлено тижневе навантаження 3 год.</a:t>
            </a:r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003073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Освітня програма </a:t>
            </a:r>
            <a:br>
              <a:rPr lang="uk-UA" dirty="0"/>
            </a:br>
            <a:r>
              <a:rPr lang="uk-UA" dirty="0"/>
              <a:t>Савченко О. Я.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/>
              <a:t>Реалізуючи інформаційні проекти – розповіді в самій різноманітній формі – усній, письмовій, вокальної пісні, підготовці презентаційних матеріалів тощо, у школярів формують способи самоорганізації навчальної діяльності, вміння роботи з інформацією (пошук необхідної інформації в довідкових виданнях, в тому числі на електронних носіях, у мережі </a:t>
            </a:r>
            <a:r>
              <a:rPr lang="uk-UA" dirty="0" err="1"/>
              <a:t>Internet</a:t>
            </a:r>
            <a:r>
              <a:rPr lang="uk-UA" dirty="0"/>
              <a:t>), комунікативні та комунікаційні уміння та навички. </a:t>
            </a:r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9557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Нагадаємо</a:t>
            </a:r>
            <a:r>
              <a:rPr lang="ru-RU" dirty="0" smtClean="0"/>
              <a:t>, </a:t>
            </a:r>
            <a:r>
              <a:rPr lang="ru-RU" dirty="0" err="1" smtClean="0"/>
              <a:t>інформатика</a:t>
            </a:r>
            <a:r>
              <a:rPr lang="ru-RU" dirty="0" smtClean="0"/>
              <a:t> </a:t>
            </a:r>
            <a:r>
              <a:rPr lang="ru-RU" dirty="0" err="1"/>
              <a:t>ділиться</a:t>
            </a:r>
            <a:r>
              <a:rPr lang="ru-RU" dirty="0"/>
              <a:t> на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, коли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окремий</a:t>
            </a:r>
            <a:r>
              <a:rPr lang="ru-RU" dirty="0"/>
              <a:t> предмет. Тому в 2 </a:t>
            </a:r>
            <a:r>
              <a:rPr lang="ru-RU" dirty="0" err="1"/>
              <a:t>класі</a:t>
            </a:r>
            <a:r>
              <a:rPr lang="ru-RU" dirty="0"/>
              <a:t> (з </a:t>
            </a:r>
            <a:r>
              <a:rPr lang="ru-RU" dirty="0" err="1"/>
              <a:t>цією</a:t>
            </a:r>
            <a:r>
              <a:rPr lang="ru-RU" dirty="0"/>
              <a:t> метою)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вивести</a:t>
            </a:r>
            <a:r>
              <a:rPr lang="ru-RU" dirty="0"/>
              <a:t> </a:t>
            </a:r>
            <a:r>
              <a:rPr lang="ru-RU" dirty="0" err="1"/>
              <a:t>інформатичну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з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ради (</a:t>
            </a:r>
            <a:r>
              <a:rPr lang="ru-RU" dirty="0" err="1"/>
              <a:t>затверджуючи</a:t>
            </a:r>
            <a:r>
              <a:rPr lang="ru-RU" dirty="0"/>
              <a:t> </a:t>
            </a:r>
            <a:r>
              <a:rPr lang="ru-RU" dirty="0" err="1"/>
              <a:t>освітню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і </a:t>
            </a:r>
            <a:r>
              <a:rPr lang="ru-RU" dirty="0" err="1"/>
              <a:t>навчальний</a:t>
            </a:r>
            <a:r>
              <a:rPr lang="ru-RU" dirty="0"/>
              <a:t> план закладу).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78041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Освітня програма Шияна </a:t>
            </a:r>
            <a:r>
              <a:rPr lang="uk-UA" dirty="0"/>
              <a:t>Р. Б.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8642650" cy="5318051"/>
          </a:xfrm>
        </p:spPr>
        <p:txBody>
          <a:bodyPr>
            <a:normAutofit fontScale="85000" lnSpcReduction="10000"/>
          </a:bodyPr>
          <a:lstStyle/>
          <a:p>
            <a:r>
              <a:rPr lang="uk-UA" dirty="0"/>
              <a:t>Заняття з інформатики може проводити як учитель початкових класів (класовод), так і (за письмовою згодою вчителя початкових класів) учитель інформатики. У разі проведення занять з інформатики учителем початкових класів у Класному журналі інтегрований курс «Я досліджую світ» фіксується цілісно (усі 8 год на тиждень), з урахуванням інтеграції змісту інформатики із змістом інших галузей. У разі проведення занять з інформатики учителем інформатики зміст інформатики виокремлюється із програми інтегрованого курсу </a:t>
            </a:r>
            <a:r>
              <a:rPr lang="uk-UA" dirty="0" smtClean="0"/>
              <a:t>у </a:t>
            </a:r>
            <a:r>
              <a:rPr lang="uk-UA" dirty="0"/>
              <a:t>Класному журналі на цей предмет відводиться окрема сторінка з назвою, яка відповідає назві предмета у навчальному плані.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60224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Водночас звертаємо увагу на те, що два вчителі (учитель початкових класів і учитель інформатики), які ведуть заняття інтегрованого курсу «Я досліджую світ», мають узгоджувати зміст програмового матеріалу, що опрацьовується, та організаційні форми роботи. </a:t>
            </a:r>
            <a:endParaRPr lang="ru-RU" dirty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75004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Модельна</a:t>
            </a:r>
            <a:r>
              <a:rPr lang="ru-RU" dirty="0"/>
              <a:t> </a:t>
            </a:r>
            <a:r>
              <a:rPr lang="ru-RU" dirty="0" err="1"/>
              <a:t>навчальна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</a:t>
            </a:r>
            <a:r>
              <a:rPr lang="ru-RU"/>
              <a:t>з </a:t>
            </a:r>
            <a:r>
              <a:rPr lang="ru-RU" smtClean="0"/>
              <a:t>«Я </a:t>
            </a:r>
            <a:r>
              <a:rPr lang="ru-RU" dirty="0" err="1"/>
              <a:t>досліджую</a:t>
            </a:r>
            <a:r>
              <a:rPr lang="ru-RU" dirty="0"/>
              <a:t> </a:t>
            </a:r>
            <a:r>
              <a:rPr lang="ru-RU" dirty="0" err="1" smtClean="0"/>
              <a:t>світ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https://nus.org.ua/articles/vchyteli-ne-propustit-modelna-navchalna-programa-dlya-1-2-klasiv/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68178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</a:t>
            </a:r>
            <a:r>
              <a:rPr lang="en-US" smtClean="0"/>
              <a:t>7</a:t>
            </a:r>
            <a:r>
              <a:rPr lang="ru-RU" smtClean="0"/>
              <a:t>.08.201</a:t>
            </a:r>
            <a:r>
              <a:rPr lang="en-US" smtClean="0"/>
              <a:t>9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7229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4127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Обговорення</a:t>
            </a:r>
            <a:r>
              <a:rPr lang="ru-RU" dirty="0" smtClean="0"/>
              <a:t> </a:t>
            </a:r>
            <a:r>
              <a:rPr lang="ru-RU" dirty="0" err="1" smtClean="0"/>
              <a:t>Положення</a:t>
            </a:r>
            <a:r>
              <a:rPr lang="ru-RU" dirty="0" smtClean="0"/>
              <a:t> </a:t>
            </a:r>
            <a:r>
              <a:rPr lang="ru-RU" dirty="0"/>
              <a:t>про </a:t>
            </a:r>
            <a:r>
              <a:rPr lang="ru-RU" dirty="0" err="1"/>
              <a:t>кабінет</a:t>
            </a:r>
            <a:r>
              <a:rPr lang="ru-RU" dirty="0"/>
              <a:t> </a:t>
            </a:r>
            <a:r>
              <a:rPr lang="ru-RU" dirty="0" err="1"/>
              <a:t>інформаційних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err="1" smtClean="0"/>
              <a:t>суттєво</a:t>
            </a:r>
            <a:r>
              <a:rPr lang="ru-RU" b="1" dirty="0" smtClean="0"/>
              <a:t> </a:t>
            </a:r>
            <a:r>
              <a:rPr lang="ru-RU" b="1" dirty="0" err="1"/>
              <a:t>відрізняється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колишнього</a:t>
            </a:r>
            <a:r>
              <a:rPr lang="ru-RU" b="1" dirty="0"/>
              <a:t>, і </a:t>
            </a:r>
            <a:r>
              <a:rPr lang="ru-RU" b="1" dirty="0" err="1" smtClean="0"/>
              <a:t>спрямоване</a:t>
            </a:r>
            <a:r>
              <a:rPr lang="ru-RU" b="1" dirty="0" smtClean="0"/>
              <a:t> </a:t>
            </a:r>
            <a:r>
              <a:rPr lang="ru-RU" b="1" dirty="0"/>
              <a:t>на те,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полегшити</a:t>
            </a:r>
            <a:r>
              <a:rPr lang="ru-RU" b="1" dirty="0"/>
              <a:t> роботу </a:t>
            </a:r>
            <a:r>
              <a:rPr lang="ru-RU" b="1" dirty="0" err="1"/>
              <a:t>вчителя</a:t>
            </a:r>
            <a:r>
              <a:rPr lang="ru-RU" b="1" dirty="0"/>
              <a:t>, </a:t>
            </a:r>
            <a:r>
              <a:rPr lang="ru-RU" b="1" dirty="0" err="1"/>
              <a:t>даючи</a:t>
            </a:r>
            <a:r>
              <a:rPr lang="ru-RU" b="1" dirty="0"/>
              <a:t> </a:t>
            </a:r>
            <a:r>
              <a:rPr lang="ru-RU" b="1" dirty="0" err="1"/>
              <a:t>відповідь</a:t>
            </a:r>
            <a:r>
              <a:rPr lang="ru-RU" b="1" dirty="0"/>
              <a:t> на </a:t>
            </a:r>
            <a:r>
              <a:rPr lang="ru-RU" b="1" dirty="0" err="1"/>
              <a:t>багато</a:t>
            </a:r>
            <a:r>
              <a:rPr lang="ru-RU" b="1" dirty="0"/>
              <a:t> </a:t>
            </a:r>
            <a:r>
              <a:rPr lang="ru-RU" b="1" dirty="0" err="1"/>
              <a:t>питань</a:t>
            </a:r>
            <a:r>
              <a:rPr lang="ru-RU" b="1" dirty="0" smtClean="0"/>
              <a:t>.</a:t>
            </a:r>
            <a:endParaRPr lang="en-US" b="1" dirty="0" smtClean="0"/>
          </a:p>
          <a:p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кабінету</a:t>
            </a:r>
            <a:r>
              <a:rPr lang="ru-RU" dirty="0"/>
              <a:t> </a:t>
            </a:r>
            <a:r>
              <a:rPr lang="ru-RU" dirty="0" err="1"/>
              <a:t>регламентована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десятками </a:t>
            </a:r>
            <a:r>
              <a:rPr lang="ru-RU" dirty="0" err="1"/>
              <a:t>нормативних</a:t>
            </a:r>
            <a:r>
              <a:rPr lang="ru-RU" dirty="0"/>
              <a:t> </a:t>
            </a:r>
            <a:r>
              <a:rPr lang="ru-RU" dirty="0" err="1"/>
              <a:t>документів</a:t>
            </a:r>
            <a:r>
              <a:rPr lang="ru-RU" dirty="0" smtClean="0"/>
              <a:t>.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https://docs.google.com/document/d/122ia2cqrGxwXN6Ud78Q2dOelsXclo8DRAvniBl5ntxI/edit?usp=sharing</a:t>
            </a:r>
            <a:endParaRPr lang="ru-RU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smtClean="0"/>
              <a:t>29.08.2018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128748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Старт </a:t>
            </a:r>
            <a:r>
              <a:rPr lang="ru-RU" sz="3200" dirty="0" err="1"/>
              <a:t>програмування</a:t>
            </a:r>
            <a:r>
              <a:rPr lang="ru-RU" sz="3200" dirty="0"/>
              <a:t> – </a:t>
            </a:r>
            <a:r>
              <a:rPr lang="ru-RU" sz="3200" dirty="0" err="1"/>
              <a:t>легке</a:t>
            </a:r>
            <a:r>
              <a:rPr lang="ru-RU" sz="3200" dirty="0"/>
              <a:t> </a:t>
            </a:r>
            <a:r>
              <a:rPr lang="ru-RU" sz="3200" dirty="0" err="1"/>
              <a:t>входження</a:t>
            </a:r>
            <a:r>
              <a:rPr lang="ru-RU" sz="3200" dirty="0"/>
              <a:t> у </a:t>
            </a:r>
            <a:r>
              <a:rPr lang="ru-RU" sz="3200" dirty="0" err="1"/>
              <a:t>вивчення</a:t>
            </a:r>
            <a:r>
              <a:rPr lang="ru-RU" sz="3200" dirty="0"/>
              <a:t> </a:t>
            </a:r>
            <a:r>
              <a:rPr lang="ru-RU" sz="3200" dirty="0" err="1"/>
              <a:t>мов</a:t>
            </a:r>
            <a:r>
              <a:rPr lang="ru-RU" sz="3200" dirty="0"/>
              <a:t> </a:t>
            </a:r>
            <a:r>
              <a:rPr lang="ru-RU" sz="3200" dirty="0" err="1"/>
              <a:t>програмування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err="1"/>
              <a:t>Булигіна</a:t>
            </a:r>
            <a:r>
              <a:rPr lang="ru-RU" i="1" dirty="0"/>
              <a:t> </a:t>
            </a:r>
            <a:r>
              <a:rPr lang="ru-RU" i="1" dirty="0" smtClean="0"/>
              <a:t>Людмила </a:t>
            </a:r>
            <a:r>
              <a:rPr lang="ru-RU" i="1" dirty="0" err="1" smtClean="0"/>
              <a:t>Вікторівна</a:t>
            </a:r>
            <a:r>
              <a:rPr lang="ru-RU" i="1" dirty="0" smtClean="0"/>
              <a:t> </a:t>
            </a:r>
            <a:endParaRPr lang="ru-RU" i="1" dirty="0"/>
          </a:p>
          <a:p>
            <a:pPr marL="0" indent="0">
              <a:buNone/>
            </a:pPr>
            <a:r>
              <a:rPr lang="ru-RU" dirty="0" err="1" smtClean="0"/>
              <a:t>Керівник</a:t>
            </a:r>
            <a:r>
              <a:rPr lang="ru-RU" dirty="0" smtClean="0"/>
              <a:t> </a:t>
            </a:r>
            <a:r>
              <a:rPr lang="ru-RU" dirty="0" err="1"/>
              <a:t>відділення</a:t>
            </a:r>
            <a:r>
              <a:rPr lang="ru-RU" dirty="0"/>
              <a:t> </a:t>
            </a:r>
            <a:r>
              <a:rPr lang="ru-RU" dirty="0" err="1"/>
              <a:t>довузівської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НТУУ "КПІ" 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Вчитель інформатики Політехнічного ліцею НТУУ «КПІ»</a:t>
            </a:r>
            <a:endParaRPr lang="en-US" dirty="0" smtClean="0"/>
          </a:p>
          <a:p>
            <a:pPr marL="0" indent="0">
              <a:buNone/>
            </a:pPr>
            <a:r>
              <a:rPr lang="uk-UA" dirty="0" smtClean="0"/>
              <a:t>Інструктор </a:t>
            </a:r>
            <a:r>
              <a:rPr lang="en-US" dirty="0" smtClean="0"/>
              <a:t>IT Education </a:t>
            </a:r>
            <a:r>
              <a:rPr lang="ru-RU" dirty="0" smtClean="0"/>
              <a:t> </a:t>
            </a:r>
            <a:r>
              <a:rPr lang="en-US" dirty="0" smtClean="0"/>
              <a:t>Academy</a:t>
            </a: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04417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викладання</a:t>
            </a:r>
            <a:r>
              <a:rPr lang="ru-RU" dirty="0"/>
              <a:t> баз </a:t>
            </a:r>
            <a:r>
              <a:rPr lang="ru-RU" dirty="0" err="1"/>
              <a:t>даних</a:t>
            </a:r>
            <a:r>
              <a:rPr lang="ru-RU" dirty="0"/>
              <a:t> в рамках </a:t>
            </a:r>
            <a:r>
              <a:rPr lang="ru-RU" dirty="0" err="1"/>
              <a:t>вибіркового</a:t>
            </a:r>
            <a:r>
              <a:rPr lang="ru-RU" dirty="0"/>
              <a:t> модуля та </a:t>
            </a:r>
            <a:r>
              <a:rPr lang="ru-RU" dirty="0" err="1"/>
              <a:t>окремого</a:t>
            </a:r>
            <a:r>
              <a:rPr lang="ru-RU" dirty="0"/>
              <a:t> спецкурсу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i="1" dirty="0" err="1" smtClean="0"/>
              <a:t>Гогерчак</a:t>
            </a:r>
            <a:r>
              <a:rPr lang="uk-UA" i="1" dirty="0" smtClean="0"/>
              <a:t> Григорій Іванович</a:t>
            </a:r>
          </a:p>
          <a:p>
            <a:pPr marL="0" indent="0">
              <a:buNone/>
            </a:pPr>
            <a:r>
              <a:rPr lang="ru-RU" dirty="0"/>
              <a:t>методист  НМЦ </a:t>
            </a:r>
            <a:r>
              <a:rPr lang="ru-RU" dirty="0" err="1"/>
              <a:t>природничо-математичної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</a:t>
            </a:r>
            <a:r>
              <a:rPr lang="ru-RU" dirty="0" err="1"/>
              <a:t>технологій</a:t>
            </a:r>
            <a:r>
              <a:rPr lang="ru-RU" dirty="0"/>
              <a:t> ІППО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931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005C2A"/>
                </a:solidFill>
              </a:rPr>
              <a:t>Особливості </a:t>
            </a:r>
            <a:r>
              <a:rPr lang="uk-UA" dirty="0">
                <a:solidFill>
                  <a:srgbClr val="005C2A"/>
                </a:solidFill>
              </a:rPr>
              <a:t>викладання інформатики</a:t>
            </a:r>
            <a:endParaRPr lang="ru-RU" dirty="0">
              <a:solidFill>
                <a:srgbClr val="005C2A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03833198"/>
              </p:ext>
            </p:extLst>
          </p:nvPr>
        </p:nvGraphicFramePr>
        <p:xfrm>
          <a:off x="1835696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5248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Використання</a:t>
            </a:r>
            <a:r>
              <a:rPr lang="ru-RU" dirty="0"/>
              <a:t> онлайн-</a:t>
            </a:r>
            <a:r>
              <a:rPr lang="ru-RU" dirty="0" err="1"/>
              <a:t>інструментів</a:t>
            </a:r>
            <a:r>
              <a:rPr lang="ru-RU" dirty="0"/>
              <a:t> у </a:t>
            </a:r>
            <a:r>
              <a:rPr lang="ru-RU" dirty="0" err="1"/>
              <a:t>навчальній</a:t>
            </a:r>
            <a:r>
              <a:rPr lang="ru-RU" dirty="0"/>
              <a:t> </a:t>
            </a:r>
            <a:r>
              <a:rPr lang="ru-RU" dirty="0" err="1" smtClean="0"/>
              <a:t>діяльності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err="1"/>
              <a:t>Рибак</a:t>
            </a:r>
            <a:r>
              <a:rPr lang="ru-RU" i="1" dirty="0"/>
              <a:t> </a:t>
            </a:r>
            <a:r>
              <a:rPr lang="ru-RU" i="1" dirty="0" smtClean="0"/>
              <a:t>Ольга </a:t>
            </a:r>
            <a:r>
              <a:rPr lang="ru-RU" i="1" dirty="0" err="1" smtClean="0"/>
              <a:t>Стефанівна</a:t>
            </a:r>
            <a:r>
              <a:rPr lang="ru-RU" i="1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вчитель</a:t>
            </a:r>
            <a:r>
              <a:rPr lang="ru-RU" dirty="0" smtClean="0"/>
              <a:t> </a:t>
            </a:r>
            <a:r>
              <a:rPr lang="ru-RU" dirty="0"/>
              <a:t>математики та </a:t>
            </a:r>
            <a:r>
              <a:rPr lang="ru-RU" dirty="0" err="1"/>
              <a:t>інформатики</a:t>
            </a:r>
            <a:r>
              <a:rPr lang="ru-RU" dirty="0"/>
              <a:t> </a:t>
            </a:r>
            <a:r>
              <a:rPr lang="ru-RU" dirty="0" err="1"/>
              <a:t>Політехнічного</a:t>
            </a:r>
            <a:r>
              <a:rPr lang="ru-RU" dirty="0"/>
              <a:t> </a:t>
            </a:r>
            <a:r>
              <a:rPr lang="ru-RU" dirty="0" err="1"/>
              <a:t>ліцею</a:t>
            </a:r>
            <a:r>
              <a:rPr lang="ru-RU" dirty="0"/>
              <a:t> </a:t>
            </a:r>
            <a:r>
              <a:rPr lang="ru-RU" dirty="0" err="1"/>
              <a:t>Дніпровського</a:t>
            </a:r>
            <a:r>
              <a:rPr lang="ru-RU" dirty="0"/>
              <a:t> району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740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243408"/>
            <a:ext cx="4968552" cy="2064413"/>
          </a:xfrm>
        </p:spPr>
        <p:txBody>
          <a:bodyPr/>
          <a:lstStyle/>
          <a:p>
            <a:r>
              <a:rPr lang="ru-RU" dirty="0" err="1" smtClean="0"/>
              <a:t>Програми</a:t>
            </a:r>
            <a:r>
              <a:rPr lang="ru-RU" dirty="0" smtClean="0"/>
              <a:t>: </a:t>
            </a:r>
            <a:r>
              <a:rPr lang="ru-RU" dirty="0" err="1" smtClean="0"/>
              <a:t>основна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655035"/>
              </p:ext>
            </p:extLst>
          </p:nvPr>
        </p:nvGraphicFramePr>
        <p:xfrm>
          <a:off x="539552" y="1484784"/>
          <a:ext cx="8352928" cy="438150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1440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155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972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8640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Класи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Рік затвердження програми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Посилання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73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5-8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2017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solidFill>
                            <a:srgbClr val="005C2A"/>
                          </a:solidFill>
                          <a:effectLst/>
                          <a:hlinkClick r:id="rId2"/>
                        </a:rPr>
                        <a:t>https://mon.gov.ua/storage/app/media/zagalna%20serednya/programy-5-9-klas/onovlennya-12-2017/8-informatika.docx</a:t>
                      </a:r>
                      <a:endParaRPr lang="ru-RU" sz="2800" dirty="0">
                        <a:solidFill>
                          <a:srgbClr val="005C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664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effectLst/>
                        </a:rPr>
                        <a:t>9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2015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800" u="sng" dirty="0">
                          <a:solidFill>
                            <a:srgbClr val="005C2A"/>
                          </a:solidFill>
                          <a:effectLst/>
                          <a:hlinkClick r:id="rId3"/>
                        </a:rPr>
                        <a:t>https://mon.gov.ua/storage/app/media/zagalna%20serednya/programy-5-9-klas/onovlennya-12-2017/programa-informatika-5-9-traven-2015.pdf</a:t>
                      </a:r>
                      <a:endParaRPr lang="ru-RU" sz="1800" dirty="0">
                        <a:solidFill>
                          <a:srgbClr val="005C2A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2829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Поглиблене вивчення інформатики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15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8-9</a:t>
                      </a:r>
                      <a:endParaRPr lang="ru-RU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2016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415"/>
                        </a:spcAft>
                      </a:pPr>
                      <a:r>
                        <a:rPr lang="uk-UA" sz="1800" u="sng" dirty="0">
                          <a:effectLst/>
                          <a:hlinkClick r:id="rId4"/>
                        </a:rPr>
                        <a:t>https://mon.gov.ua/storage/app/media/zagalna%20serednya/programy-5-9-klas/informatika.pdf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3581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-387424"/>
            <a:ext cx="4968552" cy="2064413"/>
          </a:xfrm>
        </p:spPr>
        <p:txBody>
          <a:bodyPr/>
          <a:lstStyle/>
          <a:p>
            <a:r>
              <a:rPr lang="ru-RU" dirty="0" err="1"/>
              <a:t>Програми</a:t>
            </a:r>
            <a:r>
              <a:rPr lang="ru-RU" dirty="0"/>
              <a:t>: </a:t>
            </a:r>
            <a:r>
              <a:rPr lang="ru-RU" dirty="0" err="1" smtClean="0"/>
              <a:t>старша</a:t>
            </a:r>
            <a:r>
              <a:rPr lang="ru-RU" dirty="0" smtClean="0"/>
              <a:t> школа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72094"/>
              </p:ext>
            </p:extLst>
          </p:nvPr>
        </p:nvGraphicFramePr>
        <p:xfrm>
          <a:off x="143508" y="2204864"/>
          <a:ext cx="8856984" cy="216494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2304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9046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0733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smtClean="0">
                          <a:effectLst/>
                        </a:rPr>
                        <a:t>10-11 класи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Рівень стандарту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2018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2"/>
                        </a:rPr>
                        <a:t>https://mon.gov.ua/storage/app/media/zagalna%20serednya/programy-10-11-klas/2018-2019/informatika-standart-10-11.docx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83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Профільний рівень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u="sng" dirty="0">
                          <a:effectLst/>
                          <a:hlinkClick r:id="rId3"/>
                        </a:rPr>
                        <a:t>https://mon.gov.ua/storage/app/media/zagalna%20serednya/programy-10-11-klas/2018-2019/01/10-11-profilniy-riven.docx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290" marR="34925" marT="34925" marB="3492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414599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err="1"/>
              <a:t>Методичні</a:t>
            </a:r>
            <a:r>
              <a:rPr lang="ru-RU" sz="3100" dirty="0"/>
              <a:t> </a:t>
            </a:r>
            <a:r>
              <a:rPr lang="ru-RU" sz="3100" dirty="0" err="1"/>
              <a:t>рекомендації</a:t>
            </a:r>
            <a:r>
              <a:rPr lang="ru-RU" sz="3100" dirty="0"/>
              <a:t> </a:t>
            </a:r>
            <a:r>
              <a:rPr lang="ru-RU" sz="3100" dirty="0" err="1"/>
              <a:t>щодо</a:t>
            </a:r>
            <a:r>
              <a:rPr lang="ru-RU" sz="3100" dirty="0"/>
              <a:t> </a:t>
            </a:r>
            <a:r>
              <a:rPr lang="ru-RU" sz="3100" dirty="0" err="1"/>
              <a:t>навчання</a:t>
            </a:r>
            <a:r>
              <a:rPr lang="ru-RU" sz="3100" dirty="0"/>
              <a:t> </a:t>
            </a:r>
            <a:r>
              <a:rPr lang="ru-RU" sz="3100" dirty="0" err="1"/>
              <a:t>інформатики</a:t>
            </a:r>
            <a:r>
              <a:rPr lang="ru-RU" sz="3100" dirty="0"/>
              <a:t> в </a:t>
            </a:r>
            <a:r>
              <a:rPr lang="ru-RU" sz="3100" dirty="0" err="1"/>
              <a:t>основній</a:t>
            </a:r>
            <a:r>
              <a:rPr lang="ru-RU" sz="3100" dirty="0"/>
              <a:t> </a:t>
            </a:r>
            <a:r>
              <a:rPr lang="ru-RU" sz="3100" dirty="0" err="1"/>
              <a:t>школі</a:t>
            </a:r>
            <a:r>
              <a:rPr lang="ru-RU" sz="3100" dirty="0"/>
              <a:t> за </a:t>
            </a:r>
            <a:r>
              <a:rPr lang="ru-RU" sz="3100" dirty="0" err="1"/>
              <a:t>новими</a:t>
            </a:r>
            <a:r>
              <a:rPr lang="ru-RU" sz="3100" dirty="0"/>
              <a:t> </a:t>
            </a:r>
            <a:r>
              <a:rPr lang="ru-RU" sz="3100" dirty="0" err="1" smtClean="0"/>
              <a:t>програмами</a:t>
            </a:r>
            <a:r>
              <a:rPr lang="ru-RU" sz="3100" dirty="0" smtClean="0"/>
              <a:t> – 8 </a:t>
            </a:r>
            <a:r>
              <a:rPr lang="ru-RU" sz="3100" dirty="0" err="1" smtClean="0"/>
              <a:t>клас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509511551"/>
              </p:ext>
            </p:extLst>
          </p:nvPr>
        </p:nvGraphicFramePr>
        <p:xfrm>
          <a:off x="93712" y="2070337"/>
          <a:ext cx="9036496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0369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3 </a:t>
            </a:r>
            <a:r>
              <a:rPr lang="uk-UA" dirty="0" smtClean="0"/>
              <a:t>основні напрями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12359046"/>
              </p:ext>
            </p:extLst>
          </p:nvPr>
        </p:nvGraphicFramePr>
        <p:xfrm>
          <a:off x="611560" y="1700808"/>
          <a:ext cx="784887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966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Кодування даних та апаратне забезпечення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 8 </a:t>
            </a:r>
            <a:r>
              <a:rPr lang="uk-UA" dirty="0"/>
              <a:t>класі починається формування понятійного апарату інформатики як науки. Учні знайомляться як з базовими математичними принципами кодування інформації, так і з особливостями кодування інформації різного типу, з одиницями виміру довжини інформаційних повідомлень та з двійковою системою числення.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40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Опрацювання текстових даних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У 5 класі учні вивчали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особливості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опрацювання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об’єктів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текстового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документа (списки, </a:t>
            </a:r>
            <a:r>
              <a:rPr lang="uk-UA" dirty="0"/>
              <a:t>таблиці, графічні </a:t>
            </a:r>
            <a:r>
              <a:rPr lang="uk-UA" dirty="0" smtClean="0"/>
              <a:t>об’єкти). </a:t>
            </a:r>
          </a:p>
          <a:p>
            <a:pPr marL="0" indent="0">
              <a:buNone/>
            </a:pPr>
            <a:r>
              <a:rPr lang="uk-UA" dirty="0" smtClean="0"/>
              <a:t>У 8 класі основна </a:t>
            </a:r>
            <a:r>
              <a:rPr lang="uk-UA" dirty="0"/>
              <a:t>увага зосереджена на формуванні навичок опрацювання </a:t>
            </a:r>
            <a:r>
              <a:rPr lang="uk-UA" b="1" dirty="0"/>
              <a:t>складних за структурою </a:t>
            </a:r>
            <a:r>
              <a:rPr lang="uk-UA" dirty="0"/>
              <a:t>документів з використанням стилів, автоматизованого створення змісту документа, пошуку та заміни фрагментів </a:t>
            </a:r>
            <a:r>
              <a:rPr lang="uk-UA" dirty="0" smtClean="0"/>
              <a:t>тексту, колонтитулів, гіперпосилань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806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ipp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ippo</Template>
  <TotalTime>893</TotalTime>
  <Words>1146</Words>
  <Application>Microsoft Office PowerPoint</Application>
  <PresentationFormat>Экран (4:3)</PresentationFormat>
  <Paragraphs>135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ippo</vt:lpstr>
      <vt:lpstr>ОСОБЛИВОСТІ НАВЧАННЯ ІНФОРМАТИКИ  У 2019-2020 Н.Р.</vt:lpstr>
      <vt:lpstr>Презентация PowerPoint</vt:lpstr>
      <vt:lpstr>Особливості викладання інформатики</vt:lpstr>
      <vt:lpstr>Програми: основна школа</vt:lpstr>
      <vt:lpstr>Програми: старша школа</vt:lpstr>
      <vt:lpstr>Методичні рекомендації щодо навчання інформатики в основній школі за новими програмами – 8 клас</vt:lpstr>
      <vt:lpstr>3 основні напрями</vt:lpstr>
      <vt:lpstr>Кодування даних та апаратне забезпечення</vt:lpstr>
      <vt:lpstr>Опрацювання текстових даних</vt:lpstr>
      <vt:lpstr>Створення та публікація веб-ресурсів</vt:lpstr>
      <vt:lpstr>Опрацювання мультимедійних об’єктів</vt:lpstr>
      <vt:lpstr>Алгоритми та програми</vt:lpstr>
      <vt:lpstr>Фрагмент програми 8 класу</vt:lpstr>
      <vt:lpstr>Особливості навчання інформатики у старшій школі</vt:lpstr>
      <vt:lpstr>Особливості навчання інформатики у старшій школі</vt:lpstr>
      <vt:lpstr>Вибіркові модулі</vt:lpstr>
      <vt:lpstr>Курси СISCO, схвалені Міністерством освіти і науки України до викладання в старших класах шкіл: </vt:lpstr>
      <vt:lpstr>Профільний рівень 11 клас</vt:lpstr>
      <vt:lpstr>НУШ</vt:lpstr>
      <vt:lpstr>Освітня програма  Савченко О. Я.  </vt:lpstr>
      <vt:lpstr>Освітня програма  Савченко О. Я.  </vt:lpstr>
      <vt:lpstr>Презентация PowerPoint</vt:lpstr>
      <vt:lpstr>Освітня програма Шияна Р. Б. </vt:lpstr>
      <vt:lpstr>Презентация PowerPoint</vt:lpstr>
      <vt:lpstr>Модельна навчальна програма з «Я досліджую світ». </vt:lpstr>
      <vt:lpstr>Презентация PowerPoint</vt:lpstr>
      <vt:lpstr>Обговорення Положення про кабінет інформаційних технологій</vt:lpstr>
      <vt:lpstr>Старт програмування – легке входження у вивчення мов програмування</vt:lpstr>
      <vt:lpstr>Підходи до викладання баз даних в рамках вибіркового модуля та окремого спецкурсу</vt:lpstr>
      <vt:lpstr>Використання онлайн-інструментів у навчальній діяльності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НАВЧАННЯ ІНФОРМАТИКИ</dc:title>
  <dc:creator>Nata</dc:creator>
  <cp:lastModifiedBy>Nata</cp:lastModifiedBy>
  <cp:revision>50</cp:revision>
  <dcterms:created xsi:type="dcterms:W3CDTF">2018-08-24T10:14:11Z</dcterms:created>
  <dcterms:modified xsi:type="dcterms:W3CDTF">2019-08-27T15:44:02Z</dcterms:modified>
</cp:coreProperties>
</file>