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4" r:id="rId5"/>
    <p:sldId id="261" r:id="rId6"/>
    <p:sldId id="262" r:id="rId7"/>
    <p:sldId id="272" r:id="rId8"/>
    <p:sldId id="263" r:id="rId9"/>
    <p:sldId id="264" r:id="rId10"/>
    <p:sldId id="277" r:id="rId11"/>
    <p:sldId id="268" r:id="rId12"/>
    <p:sldId id="265" r:id="rId13"/>
    <p:sldId id="266" r:id="rId14"/>
    <p:sldId id="267" r:id="rId15"/>
    <p:sldId id="285" r:id="rId16"/>
    <p:sldId id="269" r:id="rId17"/>
    <p:sldId id="273" r:id="rId18"/>
    <p:sldId id="274" r:id="rId19"/>
    <p:sldId id="275" r:id="rId20"/>
    <p:sldId id="276" r:id="rId21"/>
    <p:sldId id="270" r:id="rId22"/>
    <p:sldId id="278" r:id="rId23"/>
    <p:sldId id="279" r:id="rId24"/>
    <p:sldId id="271" r:id="rId25"/>
    <p:sldId id="280" r:id="rId26"/>
    <p:sldId id="286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6D2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283E4-BF3D-4023-8B2A-3D48E25DA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EF77A5-A54D-4CB3-AF6F-37E205FD6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5A47E6-176D-4BA1-858A-110882BD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D688AAD-4925-41C9-8F18-92971BD7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04DA6C-093B-4CD3-870B-627DF807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2BF4B-30CF-4F90-8292-857107EC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C2F6E0-E1A1-415C-AE27-D012C7766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4770C7-553E-435D-A0A5-1B6C9076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197CEA-F869-4C51-953F-7C17CD8E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11056B-6250-4B6D-A7A5-13C39F7A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FE4F22F-A29B-46FF-AC3B-CD7905DFE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A772747-584C-443B-A9A1-194448B0C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21135B-1C1B-422E-BB18-8E42FF0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8F7D66-4974-49B8-81A4-12FFDF40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B82278-DC23-45F4-B28F-58207450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0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9AA8C-BF38-4E00-A540-B9B5CA2E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975E23-D9AE-4F87-A8DA-AF67CABE6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F24FB1-C9F2-42A3-B1A5-E54FED8E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3CB762E-0BAC-4DE5-B999-A319A321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E8CD63-D651-403C-AD92-B6A9A67F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D68AE-61B9-449E-A827-DC5728FD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BC80EF-6202-46E9-9811-45DD6360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8AC5D6-3912-4580-8A90-1092712F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F7C0A0-D865-4709-9CF1-4B28A86D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96A4F7-9732-40ED-9831-A36DAD2E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0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5712-E3C8-4A67-9EC4-95D02C35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632C38-7F19-4A97-951C-C7CF5CB96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7682E8A-553C-41D9-AF81-6C2D60149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14B9CDE-79F7-40A1-B1AA-B589AEA6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83D2A04-5988-4654-9262-8A8D4AFA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2F4B408-AB0C-4CA3-91C8-596E768B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974BB-1811-4656-BE62-9340276A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C374D7-F5FD-4E04-BE18-4A1B2907A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4D8B32-6BD8-49ED-A559-91A8EBDAE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280CE6-CDB8-400C-A2F8-D19BE7498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60EF0B8-F514-4184-8105-DD46AC2DB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1611101-C2F0-4395-958A-9F68E402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7E779B1-C79D-402F-968A-F0CED64C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A718185-5375-4D8D-A91F-A1516C4E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3EDD8-3286-46F0-BD74-82816800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021C45-B785-4719-9201-381D66A9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452662B-9528-4A48-96C6-2546AD34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5FF242F-CD41-41EB-B462-F1325D08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02B5E0-6B37-484E-A38D-4BC27C7F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C3E00CA-1F42-481D-8B23-1048C5B7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E5BD669-74FC-4521-A4E0-3ABC175B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FE71-3B29-46F1-BED4-5D0C2382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5413B5-9538-45B7-8F62-4C32ED65C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474344-BB6F-4EC9-9CCF-65D0794B8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952015-9232-4B0E-87B5-D6966E53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18F293-F611-4DAC-AA46-3352D42D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9D18DC-4D57-4E20-BFC0-7AAAAD9F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55F3D-4433-4156-9B43-21E219AC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6986213-A072-485C-9BA4-2BD9B21B7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5DBAE2A-CE9F-417B-B20B-56E13309F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34F940D-54F2-4DFD-A0F3-288B37DD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00FB9BA-E0A3-4DD3-B3AD-F4D12D80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83F73F-3CCE-408A-B68B-F7364216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127A40C-5A00-495B-8D6D-F70FB562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3B3429-C096-4D57-AA4C-2A450FC6B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8C741F-A0A9-4D39-9852-C71815976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636B-23BA-4553-BFF9-A9AEA567E90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B2C36-A55F-4453-820F-B68D28BAA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89AEBB-1FDA-4C64-9F67-B3B4809B4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E8D9A-C728-4BED-ACE0-739FCAFF1AD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sv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brLOKt58RD_QevgC0v9g1iwWo9jOUWdn/view?fbclid=IwAR2BuYy5u4oOhcOqCCzLekBqdBSbwng6QkZVRc1vZyFkdVI4KOdlfHWPwds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forms/d/e/1FAIpQLSehLIizMKC-8bTxLjW_FHk55y1MzkqRGTa-k7KiBAVKT1C4jQ/viewform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sv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n.gov.ua/storage/app/media/zagalna%20serednya/programy-10-11-klas/2018-2019/informatika-standart-10-11.docx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12192000" cy="1729405"/>
            <a:chOff x="0" y="5128594"/>
            <a:chExt cx="12192000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12192000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30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18C58D7-B7BD-4EDB-A984-56BD8B1AC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 r="3933" b="3837"/>
          <a:stretch/>
        </p:blipFill>
        <p:spPr bwMode="auto">
          <a:xfrm>
            <a:off x="2218642" y="5216035"/>
            <a:ext cx="2368441" cy="15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2" descr="Microsoft PowerPoint 16.0. Ð¡ÐºÑÐ¸Ð½ÑÐ¾Ñ 6">
            <a:extLst>
              <a:ext uri="{FF2B5EF4-FFF2-40B4-BE49-F238E27FC236}">
                <a16:creationId xmlns:a16="http://schemas.microsoft.com/office/drawing/2014/main" id="{90B8A75A-5EBF-436F-A44F-AFF69375C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/>
          <a:stretch/>
        </p:blipFill>
        <p:spPr bwMode="auto">
          <a:xfrm>
            <a:off x="7175076" y="5147563"/>
            <a:ext cx="2504799" cy="16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4" descr="Microsoft PowerPoint 16.0. Ð¡ÐºÑÐ¸Ð½ÑÐ¾Ñ 9">
            <a:extLst>
              <a:ext uri="{FF2B5EF4-FFF2-40B4-BE49-F238E27FC236}">
                <a16:creationId xmlns:a16="http://schemas.microsoft.com/office/drawing/2014/main" id="{7B0D2D50-2F8E-4960-A2B4-ADB2B4FD6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/>
          <a:stretch/>
        </p:blipFill>
        <p:spPr bwMode="auto">
          <a:xfrm>
            <a:off x="4675133" y="5133479"/>
            <a:ext cx="2499943" cy="17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6" descr="Microsoft PowerPoint 16.0. Ð¡ÐºÑÐ¸Ð½ÑÐ¾Ñ 10">
            <a:extLst>
              <a:ext uri="{FF2B5EF4-FFF2-40B4-BE49-F238E27FC236}">
                <a16:creationId xmlns:a16="http://schemas.microsoft.com/office/drawing/2014/main" id="{F8C907F0-6B14-4FE6-AD14-6013F8266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/>
          <a:stretch/>
        </p:blipFill>
        <p:spPr bwMode="auto">
          <a:xfrm>
            <a:off x="9648250" y="5154770"/>
            <a:ext cx="2543750" cy="17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12192000" cy="1772262"/>
            <a:chOff x="0" y="3356333"/>
            <a:chExt cx="12192000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12192000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20" descr="Ð ÐµÐ·ÑÐ»ÑÑÐ°Ñ Ð¿Ð¾ÑÑÐºÑ Ð·Ð¾Ð±ÑÐ°Ð¶ÐµÐ½Ñ Ð·Ð° Ð·Ð°Ð¿Ð¸ÑÐ¾Ð¼ &quot;word&quot;">
            <a:extLst>
              <a:ext uri="{FF2B5EF4-FFF2-40B4-BE49-F238E27FC236}">
                <a16:creationId xmlns:a16="http://schemas.microsoft.com/office/drawing/2014/main" id="{7CB59C2C-4B8F-4DD8-B2F6-D7F7F5129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8"/>
          <a:stretch/>
        </p:blipFill>
        <p:spPr bwMode="auto">
          <a:xfrm>
            <a:off x="2218642" y="3459094"/>
            <a:ext cx="2465406" cy="16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 descr="Ð ÐµÐ·ÑÐ»ÑÑÐ°Ñ Ð¿Ð¾ÑÑÐºÑ Ð·Ð¾Ð±ÑÐ°Ð¶ÐµÐ½Ñ Ð·Ð° Ð·Ð°Ð¿Ð¸ÑÐ¾Ð¼ &quot;word&quot;">
            <a:extLst>
              <a:ext uri="{FF2B5EF4-FFF2-40B4-BE49-F238E27FC236}">
                <a16:creationId xmlns:a16="http://schemas.microsoft.com/office/drawing/2014/main" id="{87842DB5-66C0-49D6-992F-96355B221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/>
          <a:stretch/>
        </p:blipFill>
        <p:spPr bwMode="auto">
          <a:xfrm>
            <a:off x="4684048" y="3453263"/>
            <a:ext cx="2465405" cy="16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Microsoft Word 16.0. Ð¡ÐºÑÐ¸Ð½ÑÐ¾Ñ 6">
            <a:extLst>
              <a:ext uri="{FF2B5EF4-FFF2-40B4-BE49-F238E27FC236}">
                <a16:creationId xmlns:a16="http://schemas.microsoft.com/office/drawing/2014/main" id="{E0389E17-A369-42E3-AA2D-E73B7010E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/>
          <a:stretch/>
        </p:blipFill>
        <p:spPr bwMode="auto">
          <a:xfrm>
            <a:off x="7179933" y="3422739"/>
            <a:ext cx="2499942" cy="168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8" descr="Microsoft Word 16.0. Ð¡ÐºÑÐ¸Ð½ÑÐ¾Ñ 10">
            <a:extLst>
              <a:ext uri="{FF2B5EF4-FFF2-40B4-BE49-F238E27FC236}">
                <a16:creationId xmlns:a16="http://schemas.microsoft.com/office/drawing/2014/main" id="{500EEBC4-774A-449D-A03E-8D001E2FA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4"/>
          <a:stretch/>
        </p:blipFill>
        <p:spPr bwMode="auto">
          <a:xfrm>
            <a:off x="9670154" y="3450002"/>
            <a:ext cx="2499942" cy="16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12192000" cy="1713390"/>
            <a:chOff x="0" y="0"/>
            <a:chExt cx="12192000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12192000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910FBAC9-A6B9-4445-BC84-B304F5AD76EC}"/>
                </a:ext>
              </a:extLst>
            </p:cNvPr>
            <p:cNvSpPr/>
            <p:nvPr/>
          </p:nvSpPr>
          <p:spPr>
            <a:xfrm>
              <a:off x="2552036" y="1541286"/>
              <a:ext cx="1384858" cy="12865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40" descr="Microsoft Excel 16.0.11901.20110. Ð¡ÐºÑÐ¸Ð½ÑÐ¾Ñ 6">
            <a:extLst>
              <a:ext uri="{FF2B5EF4-FFF2-40B4-BE49-F238E27FC236}">
                <a16:creationId xmlns:a16="http://schemas.microsoft.com/office/drawing/2014/main" id="{02FBF878-7B74-45FC-96C1-9B2056C16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3"/>
          <a:stretch/>
        </p:blipFill>
        <p:spPr bwMode="auto">
          <a:xfrm>
            <a:off x="7203386" y="21683"/>
            <a:ext cx="2495453" cy="16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2" descr="Microsoft Excel 16.0.11901.20110. Ð¡ÐºÑÐ¸Ð½ÑÐ¾Ñ 7">
            <a:extLst>
              <a:ext uri="{FF2B5EF4-FFF2-40B4-BE49-F238E27FC236}">
                <a16:creationId xmlns:a16="http://schemas.microsoft.com/office/drawing/2014/main" id="{2143D757-85A3-4957-A510-818663423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/>
          <a:stretch/>
        </p:blipFill>
        <p:spPr bwMode="auto">
          <a:xfrm>
            <a:off x="2218642" y="29033"/>
            <a:ext cx="2491583" cy="16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4" descr="Microsoft Excel 16.0.11901.20110. Ð¡ÐºÑÐ¸Ð½ÑÐ¾Ñ 9">
            <a:extLst>
              <a:ext uri="{FF2B5EF4-FFF2-40B4-BE49-F238E27FC236}">
                <a16:creationId xmlns:a16="http://schemas.microsoft.com/office/drawing/2014/main" id="{C075D5C8-17F8-4F89-A838-40C49A47A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0"/>
          <a:stretch/>
        </p:blipFill>
        <p:spPr bwMode="auto">
          <a:xfrm>
            <a:off x="4732452" y="41490"/>
            <a:ext cx="2448707" cy="16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6" descr="Microsoft Excel 16.0.11901.20110. Ð¡ÐºÑÐ¸Ð½ÑÐ¾Ñ 10">
            <a:extLst>
              <a:ext uri="{FF2B5EF4-FFF2-40B4-BE49-F238E27FC236}">
                <a16:creationId xmlns:a16="http://schemas.microsoft.com/office/drawing/2014/main" id="{B40E0491-57BF-416B-A6CE-4291D68A8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6"/>
          <a:stretch/>
        </p:blipFill>
        <p:spPr bwMode="auto">
          <a:xfrm>
            <a:off x="9706661" y="42848"/>
            <a:ext cx="2426928" cy="16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12192000" cy="1713390"/>
            <a:chOff x="0" y="1710437"/>
            <a:chExt cx="12192000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12192000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1B99284C-B42C-443C-B307-0E97BF4D94C4}"/>
              </a:ext>
            </a:extLst>
          </p:cNvPr>
          <p:cNvGrpSpPr/>
          <p:nvPr/>
        </p:nvGrpSpPr>
        <p:grpSpPr>
          <a:xfrm>
            <a:off x="2469028" y="1943100"/>
            <a:ext cx="2009140" cy="1169333"/>
            <a:chOff x="2423308" y="1943100"/>
            <a:chExt cx="2009140" cy="1169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BCE5AC21-10FF-4948-A6AD-24991ABD0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423308" y="1943100"/>
              <a:ext cx="2002369" cy="1074187"/>
            </a:xfrm>
            <a:prstGeom prst="rect">
              <a:avLst/>
            </a:prstGeom>
          </p:spPr>
        </p:pic>
        <p:pic>
          <p:nvPicPr>
            <p:cNvPr id="74" name="Picture 42" descr="Microsoft Excel 16.0.11901.20110. Ð¡ÐºÑÐ¸Ð½ÑÐ¾Ñ 7">
              <a:extLst>
                <a:ext uri="{FF2B5EF4-FFF2-40B4-BE49-F238E27FC236}">
                  <a16:creationId xmlns:a16="http://schemas.microsoft.com/office/drawing/2014/main" id="{095AD7AF-F5C7-4FA8-A3D3-15259FFE6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20623C"/>
                </a:clrFrom>
                <a:clrTo>
                  <a:srgbClr val="2062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8" t="89486" r="9626" b="5734"/>
            <a:stretch/>
          </p:blipFill>
          <p:spPr bwMode="auto">
            <a:xfrm>
              <a:off x="2423308" y="3023118"/>
              <a:ext cx="2009140" cy="8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1C3A2955-042F-4132-A05C-8AD09C948E22}"/>
              </a:ext>
            </a:extLst>
          </p:cNvPr>
          <p:cNvGrpSpPr/>
          <p:nvPr/>
        </p:nvGrpSpPr>
        <p:grpSpPr>
          <a:xfrm>
            <a:off x="4973623" y="1969047"/>
            <a:ext cx="2009140" cy="1161373"/>
            <a:chOff x="4973623" y="1969047"/>
            <a:chExt cx="2009140" cy="116137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6" name="Picture 42" descr="Microsoft Excel 16.0.11901.20110. Ð¡ÐºÑÐ¸Ð½ÑÐ¾Ñ 7">
              <a:extLst>
                <a:ext uri="{FF2B5EF4-FFF2-40B4-BE49-F238E27FC236}">
                  <a16:creationId xmlns:a16="http://schemas.microsoft.com/office/drawing/2014/main" id="{4BE282AF-3FAE-4583-98A6-2A9925DFD1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20623C"/>
                </a:clrFrom>
                <a:clrTo>
                  <a:srgbClr val="2062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8" t="89486" r="9626" b="5734"/>
            <a:stretch/>
          </p:blipFill>
          <p:spPr bwMode="auto">
            <a:xfrm>
              <a:off x="4973623" y="3041105"/>
              <a:ext cx="2009140" cy="8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071BFA5-7EFE-4D7B-985D-26C546F8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981830" y="1969047"/>
              <a:ext cx="1993428" cy="1069391"/>
            </a:xfrm>
            <a:prstGeom prst="rect">
              <a:avLst/>
            </a:prstGeom>
          </p:spPr>
        </p:pic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9BDB74CD-3A7A-4426-A58F-68824F8003A1}"/>
              </a:ext>
            </a:extLst>
          </p:cNvPr>
          <p:cNvGrpSpPr/>
          <p:nvPr/>
        </p:nvGrpSpPr>
        <p:grpSpPr>
          <a:xfrm>
            <a:off x="7422905" y="1972151"/>
            <a:ext cx="2009140" cy="1152471"/>
            <a:chOff x="7422905" y="1972151"/>
            <a:chExt cx="2009140" cy="115247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9" name="Picture 42" descr="Microsoft Excel 16.0.11901.20110. Ð¡ÐºÑÐ¸Ð½ÑÐ¾Ñ 7">
              <a:extLst>
                <a:ext uri="{FF2B5EF4-FFF2-40B4-BE49-F238E27FC236}">
                  <a16:creationId xmlns:a16="http://schemas.microsoft.com/office/drawing/2014/main" id="{0C42B240-81E9-4082-BE59-66713DEE22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20623C"/>
                </a:clrFrom>
                <a:clrTo>
                  <a:srgbClr val="2062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8" t="89486" r="9626" b="5734"/>
            <a:stretch/>
          </p:blipFill>
          <p:spPr bwMode="auto">
            <a:xfrm>
              <a:off x="7422905" y="3035307"/>
              <a:ext cx="2009140" cy="8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B4C2742C-FE98-48A6-951E-FD86C5632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435347" y="1972151"/>
              <a:ext cx="1984255" cy="1064470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ADD9CC90-8783-4472-8A32-000944FDB556}"/>
              </a:ext>
            </a:extLst>
          </p:cNvPr>
          <p:cNvGrpSpPr/>
          <p:nvPr/>
        </p:nvGrpSpPr>
        <p:grpSpPr>
          <a:xfrm>
            <a:off x="9907385" y="1981088"/>
            <a:ext cx="2009140" cy="1157390"/>
            <a:chOff x="9907385" y="1981088"/>
            <a:chExt cx="2009140" cy="115739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82" name="Picture 42" descr="Microsoft Excel 16.0.11901.20110. Ð¡ÐºÑÐ¸Ð½ÑÐ¾Ñ 7">
              <a:extLst>
                <a:ext uri="{FF2B5EF4-FFF2-40B4-BE49-F238E27FC236}">
                  <a16:creationId xmlns:a16="http://schemas.microsoft.com/office/drawing/2014/main" id="{0AB2BDF3-22A2-4A94-9404-8401AD6BF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20623C"/>
                </a:clrFrom>
                <a:clrTo>
                  <a:srgbClr val="2062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8" t="89486" r="9626" b="5734"/>
            <a:stretch/>
          </p:blipFill>
          <p:spPr bwMode="auto">
            <a:xfrm>
              <a:off x="9907385" y="3049163"/>
              <a:ext cx="2009140" cy="8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E83F1DBB-55E0-433E-9438-7CC24344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919995" y="1981088"/>
              <a:ext cx="1984255" cy="1064471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7" name="Graphic 4">
            <a:extLst>
              <a:ext uri="{FF2B5EF4-FFF2-40B4-BE49-F238E27FC236}">
                <a16:creationId xmlns:a16="http://schemas.microsoft.com/office/drawing/2014/main" id="{C1EBE4C5-224C-4DE1-8D10-2055AD52F6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14584" y="1945993"/>
            <a:ext cx="3240222" cy="324022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88A897C-9FB0-44FE-AA26-91291D6F8A58}"/>
              </a:ext>
            </a:extLst>
          </p:cNvPr>
          <p:cNvSpPr txBox="1"/>
          <p:nvPr/>
        </p:nvSpPr>
        <p:spPr>
          <a:xfrm>
            <a:off x="6616581" y="2614681"/>
            <a:ext cx="4968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r>
              <a:rPr lang="ru-RU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рамках </a:t>
            </a:r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  <a:endParaRPr lang="uk-UA" sz="20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3983F7A-D519-41AC-A9EB-10C162F5E442}"/>
              </a:ext>
            </a:extLst>
          </p:cNvPr>
          <p:cNvSpPr txBox="1"/>
          <p:nvPr/>
        </p:nvSpPr>
        <p:spPr>
          <a:xfrm>
            <a:off x="3023359" y="192721"/>
            <a:ext cx="8588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Інститут післядипломної педагогічної освіти</a:t>
            </a:r>
            <a:endParaRPr lang="en-US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0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Методична </a:t>
            </a:r>
            <a:r>
              <a:rPr lang="ru-RU" sz="20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конференція</a:t>
            </a:r>
            <a:r>
              <a:rPr lang="ru-RU" sz="20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вчителів</a:t>
            </a:r>
            <a:r>
              <a:rPr lang="ru-RU" sz="20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інформатики</a:t>
            </a:r>
            <a:r>
              <a:rPr lang="uk-UA" sz="20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міста Києва</a:t>
            </a:r>
          </a:p>
        </p:txBody>
      </p:sp>
      <p:sp>
        <p:nvSpPr>
          <p:cNvPr id="103" name="Прямокутник 102">
            <a:extLst>
              <a:ext uri="{FF2B5EF4-FFF2-40B4-BE49-F238E27FC236}">
                <a16:creationId xmlns:a16="http://schemas.microsoft.com/office/drawing/2014/main" id="{0310364C-C49D-4EBB-8EEA-514824BE2BE3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5D33038-1D3C-48AB-AA63-694027A85734}"/>
              </a:ext>
            </a:extLst>
          </p:cNvPr>
          <p:cNvSpPr txBox="1"/>
          <p:nvPr/>
        </p:nvSpPr>
        <p:spPr>
          <a:xfrm>
            <a:off x="6616581" y="4563960"/>
            <a:ext cx="52149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</a:t>
            </a:r>
            <a:r>
              <a:rPr lang="ru-RU" sz="20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Іванович</a:t>
            </a:r>
            <a:endParaRPr lang="ru-RU" sz="2000" b="1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методист НМЦ </a:t>
            </a:r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природничо-математичної</a:t>
            </a:r>
            <a:r>
              <a:rPr lang="ru-RU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освіти</a:t>
            </a:r>
            <a:r>
              <a:rPr lang="ru-RU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та </a:t>
            </a:r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технологій</a:t>
            </a:r>
            <a:endParaRPr lang="ru-RU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Інституту</a:t>
            </a:r>
            <a:r>
              <a:rPr lang="ru-RU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післядипломної</a:t>
            </a:r>
            <a:r>
              <a:rPr lang="ru-RU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педагогічної</a:t>
            </a:r>
            <a:r>
              <a:rPr lang="ru-RU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освіти</a:t>
            </a:r>
            <a:endParaRPr lang="ru-RU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Київського</a:t>
            </a:r>
            <a:r>
              <a:rPr lang="ru-RU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університету</a:t>
            </a:r>
            <a:r>
              <a:rPr lang="ru-RU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імені</a:t>
            </a:r>
            <a:r>
              <a:rPr lang="ru-RU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Бориса </a:t>
            </a:r>
            <a:r>
              <a:rPr lang="ru-RU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Грінченка</a:t>
            </a:r>
            <a:endParaRPr lang="uk-UA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Прямокутник 103">
            <a:extLst>
              <a:ext uri="{FF2B5EF4-FFF2-40B4-BE49-F238E27FC236}">
                <a16:creationId xmlns:a16="http://schemas.microsoft.com/office/drawing/2014/main" id="{8E173EE5-5B95-42F7-88CE-81780484A70D}"/>
              </a:ext>
            </a:extLst>
          </p:cNvPr>
          <p:cNvSpPr/>
          <p:nvPr/>
        </p:nvSpPr>
        <p:spPr>
          <a:xfrm>
            <a:off x="-4376" y="3411079"/>
            <a:ext cx="2430909" cy="343578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ІІІ.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Реалізація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реляційних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09F06F-2A3C-4961-B37E-26BC4AB89A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8298" y="1386985"/>
            <a:ext cx="8401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6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uk-UA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Реалізація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реляційних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8" name="Picture 14" descr="Ð ÐµÐ·ÑÐ»ÑÑÐ°Ñ Ð¿Ð¾ÑÑÐºÑ Ð·Ð¾Ð±ÑÐ°Ð¶ÐµÐ½Ñ Ð·Ð° Ð·Ð°Ð¿Ð¸ÑÐ¾Ð¼ &quot;access&quot;">
            <a:extLst>
              <a:ext uri="{FF2B5EF4-FFF2-40B4-BE49-F238E27FC236}">
                <a16:creationId xmlns:a16="http://schemas.microsoft.com/office/drawing/2014/main" id="{71B6D3C2-82B3-4B8A-9F25-6D1A4EA6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80" y="1667957"/>
            <a:ext cx="2613301" cy="26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72AB27B6-54A9-4F36-A42B-390195F5D7A6}"/>
              </a:ext>
            </a:extLst>
          </p:cNvPr>
          <p:cNvSpPr/>
          <p:nvPr/>
        </p:nvSpPr>
        <p:spPr>
          <a:xfrm>
            <a:off x="4922628" y="4411949"/>
            <a:ext cx="397049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Microsoft Access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5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1876018"/>
            <a:ext cx="8950381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V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Виконання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запитів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до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реляційних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(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мова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SQL)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13"/>
            </a:pPr>
            <a:r>
              <a:rPr lang="uk-UA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Поняття запиту. Класифікація запитів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54013" indent="-354013">
              <a:buFont typeface="+mj-lt"/>
              <a:buAutoNum type="arabicPeriod" startAt="13"/>
            </a:pP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Структура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запиту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на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вибірку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54013" indent="-354013">
              <a:buFont typeface="+mj-lt"/>
              <a:buAutoNum type="arabicPeriod" startAt="13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Використання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обчислюваних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полів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в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запитах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Впорядкування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записів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54013" indent="-354013">
              <a:buFont typeface="+mj-lt"/>
              <a:buAutoNum type="arabicPeriod" startAt="13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Вибірка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записів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54013" indent="-354013">
              <a:buFont typeface="+mj-lt"/>
              <a:buAutoNum type="arabicPeriod" startAt="13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Складені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умовні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вирази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Поняття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шаблону та оператор LIKE.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1876018"/>
            <a:ext cx="8950381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V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Виконання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запитів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до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реляційних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(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мова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SQL)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18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Операція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внутрішнього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об’єднання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Багатотабличні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54013" indent="-354013">
              <a:buFont typeface="+mj-lt"/>
              <a:buAutoNum type="arabicPeriod" startAt="18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з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групуванням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Агрегатні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функції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54013" indent="-354013">
              <a:buFont typeface="+mj-lt"/>
              <a:buAutoNum type="arabicPeriod" startAt="18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Прибирання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дублікатів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в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запитах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Обмеження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розміру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результату.</a:t>
            </a:r>
          </a:p>
          <a:p>
            <a:pPr marL="354013" indent="-354013">
              <a:buFont typeface="+mj-lt"/>
              <a:buAutoNum type="arabicPeriod" startAt="18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Основи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роботи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з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підзапитами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54013" indent="-354013">
              <a:buFont typeface="+mj-lt"/>
              <a:buAutoNum type="arabicPeriod" startAt="18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на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маніпуляцію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даними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2578707"/>
            <a:ext cx="8950381" cy="892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V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Елементи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інтерфейсу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користувача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23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Створення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інтерфейсу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для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введення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  <a:endParaRPr lang="ru-RU" sz="36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5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4204187"/>
            <a:ext cx="6289786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4472C4"/>
                </a:solidFill>
                <a:latin typeface="Century Gothic" panose="020B0502020202020204" pitchFamily="34" charset="0"/>
                <a:hlinkClick r:id="rId6"/>
              </a:rPr>
              <a:t>https://drive.google.com/file/d/1brLOKt58RD_QevgC0v9g1iwWo9jOUWdn/view?fbclid=IwAR2BuYy5u4oOhcOqCCzLekBqdBSbwng6QkZVRc1vZyFkdVI4KOdlfHWPwds</a:t>
            </a:r>
            <a:endParaRPr lang="ru-RU" sz="28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0F9E289-344A-41EE-819B-5762308157CE}"/>
              </a:ext>
            </a:extLst>
          </p:cNvPr>
          <p:cNvSpPr/>
          <p:nvPr/>
        </p:nvSpPr>
        <p:spPr>
          <a:xfrm>
            <a:off x="2563187" y="3654360"/>
            <a:ext cx="44534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48 годин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6DD1E9-8DCC-469F-AB74-D98D0D1E36D0}"/>
              </a:ext>
            </a:extLst>
          </p:cNvPr>
          <p:cNvSpPr txBox="1"/>
          <p:nvPr/>
        </p:nvSpPr>
        <p:spPr>
          <a:xfrm>
            <a:off x="2563187" y="1531995"/>
            <a:ext cx="6180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 (В.О. Потієнко, Г.І. Гогерчак; </a:t>
            </a:r>
            <a:r>
              <a:rPr lang="ru-RU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лист ІМЗО </a:t>
            </a:r>
            <a:r>
              <a:rPr lang="ru-RU" sz="2000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від</a:t>
            </a:r>
            <a:r>
              <a:rPr lang="ru-RU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08.07.2019 № 22.1/12-Г-595</a:t>
            </a:r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0128F1-D7EB-48F4-9161-E49B7BB0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950" y="1786430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(В.О. Потієнко, Г.І. Гогерчак)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2578707"/>
            <a:ext cx="8950381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Концептуальне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Логічне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Фізичне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  <a:endParaRPr lang="ru-RU" sz="36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9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Концептуальне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D5C551AD-962C-4BA2-9412-9E7C7EC9A15B}"/>
              </a:ext>
            </a:extLst>
          </p:cNvPr>
          <p:cNvSpPr/>
          <p:nvPr/>
        </p:nvSpPr>
        <p:spPr>
          <a:xfrm>
            <a:off x="2563187" y="2077060"/>
            <a:ext cx="8950381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Кожен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каталог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характеризується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ідентифікатором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(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унікальним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номером каталогу) та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назвою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(текст). В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каталозі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можуть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міститися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інші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каталоги, а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також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файли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. Каталог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зокрема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може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бути і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порожнім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sz="24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Кожен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файл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характеризується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назвою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Кожен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об'єкт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повинен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міститися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в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рівно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одному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каталозі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(в тому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числі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можливо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в </a:t>
            </a:r>
            <a:r>
              <a:rPr lang="ru-RU" sz="24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кореневому</a:t>
            </a:r>
            <a:r>
              <a:rPr lang="ru-RU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250D80-CA16-4EB6-9FF4-7A22F2CD89ED}"/>
              </a:ext>
            </a:extLst>
          </p:cNvPr>
          <p:cNvSpPr txBox="1"/>
          <p:nvPr/>
        </p:nvSpPr>
        <p:spPr>
          <a:xfrm>
            <a:off x="2563187" y="440303"/>
            <a:ext cx="913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(В.О. Потієнко, Г.І. Гогерчак)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</p:spTree>
    <p:extLst>
      <p:ext uri="{BB962C8B-B14F-4D97-AF65-F5344CB8AC3E}">
        <p14:creationId xmlns:p14="http://schemas.microsoft.com/office/powerpoint/2010/main" val="33170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Концептуальне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1076AC1A-F69C-4F06-B30B-62E6A7539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30" y="1871227"/>
            <a:ext cx="8210069" cy="34341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166A37-ED36-4A82-AA54-5D59FF5C9036}"/>
              </a:ext>
            </a:extLst>
          </p:cNvPr>
          <p:cNvSpPr txBox="1"/>
          <p:nvPr/>
        </p:nvSpPr>
        <p:spPr>
          <a:xfrm>
            <a:off x="2563187" y="440303"/>
            <a:ext cx="913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(В.О. Потієнко, Г.І. Гогерчак)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</p:spTree>
    <p:extLst>
      <p:ext uri="{BB962C8B-B14F-4D97-AF65-F5344CB8AC3E}">
        <p14:creationId xmlns:p14="http://schemas.microsoft.com/office/powerpoint/2010/main" val="56726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Логічне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84B79D-C797-41EA-913C-033485C234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55" y="2730275"/>
            <a:ext cx="8773274" cy="14168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58CC12-A31A-44CD-9051-3E3DA7582CCB}"/>
              </a:ext>
            </a:extLst>
          </p:cNvPr>
          <p:cNvSpPr txBox="1"/>
          <p:nvPr/>
        </p:nvSpPr>
        <p:spPr>
          <a:xfrm>
            <a:off x="2563187" y="440303"/>
            <a:ext cx="913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(В.О. Потієнко, Г.І. Гогерчак)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</p:spTree>
    <p:extLst>
      <p:ext uri="{BB962C8B-B14F-4D97-AF65-F5344CB8AC3E}">
        <p14:creationId xmlns:p14="http://schemas.microsoft.com/office/powerpoint/2010/main" val="232535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862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Мотивація</a:t>
            </a:r>
            <a:endParaRPr lang="uk-UA" sz="20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1880272"/>
            <a:ext cx="8950381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База даних – не офісний додаток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База даних – базовий компонент будь-якої інформаційної системи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Бази даних передбачають попереднє проектування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Реляційні бази даних – це ґрунтовна математична база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6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Фізичне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BEF2E310-4E34-4BEB-B813-D135EDED7D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52" y="2030846"/>
            <a:ext cx="8876143" cy="26509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9B3CF9D-A932-4941-91BD-DBA950E95869}"/>
              </a:ext>
            </a:extLst>
          </p:cNvPr>
          <p:cNvSpPr txBox="1"/>
          <p:nvPr/>
        </p:nvSpPr>
        <p:spPr>
          <a:xfrm>
            <a:off x="2563187" y="440303"/>
            <a:ext cx="913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(В.О. Потієнко, Г.І. Гогерчак)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</p:spTree>
    <p:extLst>
      <p:ext uri="{BB962C8B-B14F-4D97-AF65-F5344CB8AC3E}">
        <p14:creationId xmlns:p14="http://schemas.microsoft.com/office/powerpoint/2010/main" val="1692261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2064938"/>
            <a:ext cx="8950381" cy="27392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uk-UA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Мова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структурованих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запитів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SQL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Виб</a:t>
            </a:r>
            <a:r>
              <a:rPr lang="en-US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рка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Особливостi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логiки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в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мовi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SQL.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Оператори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над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таблицями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П</a:t>
            </a:r>
            <a:r>
              <a:rPr lang="en-US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дзапити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їх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використання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на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додавання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модифікацію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видалення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на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маніпуляцію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структурою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бази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  <a:endParaRPr lang="ru-RU" sz="36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143D25-5FEE-4AD1-B056-7953EA327499}"/>
              </a:ext>
            </a:extLst>
          </p:cNvPr>
          <p:cNvSpPr txBox="1"/>
          <p:nvPr/>
        </p:nvSpPr>
        <p:spPr>
          <a:xfrm>
            <a:off x="2563187" y="440303"/>
            <a:ext cx="913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(В.О. Потієнко, Г.І. Гогерчак)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</p:spTree>
    <p:extLst>
      <p:ext uri="{BB962C8B-B14F-4D97-AF65-F5344CB8AC3E}">
        <p14:creationId xmlns:p14="http://schemas.microsoft.com/office/powerpoint/2010/main" val="1260256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143D25-5FEE-4AD1-B056-7953EA327499}"/>
              </a:ext>
            </a:extLst>
          </p:cNvPr>
          <p:cNvSpPr txBox="1"/>
          <p:nvPr/>
        </p:nvSpPr>
        <p:spPr>
          <a:xfrm>
            <a:off x="2563187" y="440303"/>
            <a:ext cx="913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(В.О. Потієнко, Г.І. Гогерчак)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85ECC18E-D2A5-4606-9526-271CF23A821D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uk-UA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Мова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структурованих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запитів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SQL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94AB66-8AAA-48EA-95A3-99F19A476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787" y="1904634"/>
            <a:ext cx="7576047" cy="32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02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143D25-5FEE-4AD1-B056-7953EA327499}"/>
              </a:ext>
            </a:extLst>
          </p:cNvPr>
          <p:cNvSpPr txBox="1"/>
          <p:nvPr/>
        </p:nvSpPr>
        <p:spPr>
          <a:xfrm>
            <a:off x="2563187" y="440303"/>
            <a:ext cx="913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(В.О. Потієнко, Г.І. Гогерчак)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85ECC18E-D2A5-4606-9526-271CF23A821D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uk-UA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Мова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структурованих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запитів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SQL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BCAF4B3E-D5FC-4AB4-874A-52EBB68A1A0C}"/>
              </a:ext>
            </a:extLst>
          </p:cNvPr>
          <p:cNvSpPr/>
          <p:nvPr/>
        </p:nvSpPr>
        <p:spPr>
          <a:xfrm>
            <a:off x="4657949" y="4240902"/>
            <a:ext cx="441955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https://sql.itolymp.com/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4B8EDEAC-AC7E-4E89-BEC2-6A3918B87853}"/>
              </a:ext>
            </a:extLst>
          </p:cNvPr>
          <p:cNvGrpSpPr/>
          <p:nvPr/>
        </p:nvGrpSpPr>
        <p:grpSpPr>
          <a:xfrm>
            <a:off x="5794554" y="2177083"/>
            <a:ext cx="2113788" cy="2039821"/>
            <a:chOff x="2912997" y="2258008"/>
            <a:chExt cx="2113788" cy="2039821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1BCFC8CE-B211-498C-B8DD-26FFA3969576}"/>
                </a:ext>
              </a:extLst>
            </p:cNvPr>
            <p:cNvSpPr/>
            <p:nvPr/>
          </p:nvSpPr>
          <p:spPr>
            <a:xfrm>
              <a:off x="2957804" y="2258008"/>
              <a:ext cx="2039821" cy="2039821"/>
            </a:xfrm>
            <a:prstGeom prst="ellipse">
              <a:avLst/>
            </a:prstGeom>
            <a:solidFill>
              <a:srgbClr val="197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/>
                <a:t>sql</a:t>
              </a:r>
              <a:r>
                <a:rPr lang="en-US" sz="6600" b="1" dirty="0"/>
                <a:t>:</a:t>
              </a:r>
            </a:p>
          </p:txBody>
        </p:sp>
        <p:sp>
          <p:nvSpPr>
            <p:cNvPr id="57" name="Полілінія: фігура 56">
              <a:extLst>
                <a:ext uri="{FF2B5EF4-FFF2-40B4-BE49-F238E27FC236}">
                  <a16:creationId xmlns:a16="http://schemas.microsoft.com/office/drawing/2014/main" id="{6E4EFE06-16AF-407E-A1E8-92BE18FCEDFE}"/>
                </a:ext>
              </a:extLst>
            </p:cNvPr>
            <p:cNvSpPr/>
            <p:nvPr/>
          </p:nvSpPr>
          <p:spPr>
            <a:xfrm>
              <a:off x="2912997" y="2507201"/>
              <a:ext cx="2113788" cy="801624"/>
            </a:xfrm>
            <a:custGeom>
              <a:avLst/>
              <a:gdLst>
                <a:gd name="connsiteX0" fmla="*/ 0 w 2017776"/>
                <a:gd name="connsiteY0" fmla="*/ 219456 h 219456"/>
                <a:gd name="connsiteX1" fmla="*/ 60960 w 2017776"/>
                <a:gd name="connsiteY1" fmla="*/ 176784 h 219456"/>
                <a:gd name="connsiteX2" fmla="*/ 85344 w 2017776"/>
                <a:gd name="connsiteY2" fmla="*/ 170688 h 219456"/>
                <a:gd name="connsiteX3" fmla="*/ 164592 w 2017776"/>
                <a:gd name="connsiteY3" fmla="*/ 128016 h 219456"/>
                <a:gd name="connsiteX4" fmla="*/ 195072 w 2017776"/>
                <a:gd name="connsiteY4" fmla="*/ 115824 h 219456"/>
                <a:gd name="connsiteX5" fmla="*/ 219456 w 2017776"/>
                <a:gd name="connsiteY5" fmla="*/ 109728 h 219456"/>
                <a:gd name="connsiteX6" fmla="*/ 249936 w 2017776"/>
                <a:gd name="connsiteY6" fmla="*/ 97536 h 219456"/>
                <a:gd name="connsiteX7" fmla="*/ 310896 w 2017776"/>
                <a:gd name="connsiteY7" fmla="*/ 91440 h 219456"/>
                <a:gd name="connsiteX8" fmla="*/ 335280 w 2017776"/>
                <a:gd name="connsiteY8" fmla="*/ 85344 h 219456"/>
                <a:gd name="connsiteX9" fmla="*/ 377952 w 2017776"/>
                <a:gd name="connsiteY9" fmla="*/ 73152 h 219456"/>
                <a:gd name="connsiteX10" fmla="*/ 414528 w 2017776"/>
                <a:gd name="connsiteY10" fmla="*/ 67056 h 219456"/>
                <a:gd name="connsiteX11" fmla="*/ 438912 w 2017776"/>
                <a:gd name="connsiteY11" fmla="*/ 60960 h 219456"/>
                <a:gd name="connsiteX12" fmla="*/ 505968 w 2017776"/>
                <a:gd name="connsiteY12" fmla="*/ 54864 h 219456"/>
                <a:gd name="connsiteX13" fmla="*/ 615696 w 2017776"/>
                <a:gd name="connsiteY13" fmla="*/ 36576 h 219456"/>
                <a:gd name="connsiteX14" fmla="*/ 664464 w 2017776"/>
                <a:gd name="connsiteY14" fmla="*/ 24384 h 219456"/>
                <a:gd name="connsiteX15" fmla="*/ 841248 w 2017776"/>
                <a:gd name="connsiteY15" fmla="*/ 12192 h 219456"/>
                <a:gd name="connsiteX16" fmla="*/ 950976 w 2017776"/>
                <a:gd name="connsiteY16" fmla="*/ 0 h 219456"/>
                <a:gd name="connsiteX17" fmla="*/ 1780032 w 2017776"/>
                <a:gd name="connsiteY17" fmla="*/ 6096 h 219456"/>
                <a:gd name="connsiteX18" fmla="*/ 1804416 w 2017776"/>
                <a:gd name="connsiteY18" fmla="*/ 18288 h 219456"/>
                <a:gd name="connsiteX19" fmla="*/ 1889760 w 2017776"/>
                <a:gd name="connsiteY19" fmla="*/ 30480 h 219456"/>
                <a:gd name="connsiteX20" fmla="*/ 1975104 w 2017776"/>
                <a:gd name="connsiteY20" fmla="*/ 48768 h 219456"/>
                <a:gd name="connsiteX21" fmla="*/ 1993392 w 2017776"/>
                <a:gd name="connsiteY21" fmla="*/ 54864 h 219456"/>
                <a:gd name="connsiteX22" fmla="*/ 2011680 w 2017776"/>
                <a:gd name="connsiteY22" fmla="*/ 42672 h 219456"/>
                <a:gd name="connsiteX23" fmla="*/ 2017776 w 2017776"/>
                <a:gd name="connsiteY23" fmla="*/ 42672 h 219456"/>
                <a:gd name="connsiteX0" fmla="*/ 0 w 2017776"/>
                <a:gd name="connsiteY0" fmla="*/ 219456 h 219456"/>
                <a:gd name="connsiteX1" fmla="*/ 60960 w 2017776"/>
                <a:gd name="connsiteY1" fmla="*/ 176784 h 219456"/>
                <a:gd name="connsiteX2" fmla="*/ 164592 w 2017776"/>
                <a:gd name="connsiteY2" fmla="*/ 128016 h 219456"/>
                <a:gd name="connsiteX3" fmla="*/ 195072 w 2017776"/>
                <a:gd name="connsiteY3" fmla="*/ 115824 h 219456"/>
                <a:gd name="connsiteX4" fmla="*/ 219456 w 2017776"/>
                <a:gd name="connsiteY4" fmla="*/ 109728 h 219456"/>
                <a:gd name="connsiteX5" fmla="*/ 249936 w 2017776"/>
                <a:gd name="connsiteY5" fmla="*/ 97536 h 219456"/>
                <a:gd name="connsiteX6" fmla="*/ 310896 w 2017776"/>
                <a:gd name="connsiteY6" fmla="*/ 91440 h 219456"/>
                <a:gd name="connsiteX7" fmla="*/ 335280 w 2017776"/>
                <a:gd name="connsiteY7" fmla="*/ 85344 h 219456"/>
                <a:gd name="connsiteX8" fmla="*/ 377952 w 2017776"/>
                <a:gd name="connsiteY8" fmla="*/ 73152 h 219456"/>
                <a:gd name="connsiteX9" fmla="*/ 414528 w 2017776"/>
                <a:gd name="connsiteY9" fmla="*/ 67056 h 219456"/>
                <a:gd name="connsiteX10" fmla="*/ 438912 w 2017776"/>
                <a:gd name="connsiteY10" fmla="*/ 60960 h 219456"/>
                <a:gd name="connsiteX11" fmla="*/ 505968 w 2017776"/>
                <a:gd name="connsiteY11" fmla="*/ 54864 h 219456"/>
                <a:gd name="connsiteX12" fmla="*/ 615696 w 2017776"/>
                <a:gd name="connsiteY12" fmla="*/ 36576 h 219456"/>
                <a:gd name="connsiteX13" fmla="*/ 664464 w 2017776"/>
                <a:gd name="connsiteY13" fmla="*/ 24384 h 219456"/>
                <a:gd name="connsiteX14" fmla="*/ 841248 w 2017776"/>
                <a:gd name="connsiteY14" fmla="*/ 12192 h 219456"/>
                <a:gd name="connsiteX15" fmla="*/ 950976 w 2017776"/>
                <a:gd name="connsiteY15" fmla="*/ 0 h 219456"/>
                <a:gd name="connsiteX16" fmla="*/ 1780032 w 2017776"/>
                <a:gd name="connsiteY16" fmla="*/ 6096 h 219456"/>
                <a:gd name="connsiteX17" fmla="*/ 1804416 w 2017776"/>
                <a:gd name="connsiteY17" fmla="*/ 18288 h 219456"/>
                <a:gd name="connsiteX18" fmla="*/ 1889760 w 2017776"/>
                <a:gd name="connsiteY18" fmla="*/ 30480 h 219456"/>
                <a:gd name="connsiteX19" fmla="*/ 1975104 w 2017776"/>
                <a:gd name="connsiteY19" fmla="*/ 48768 h 219456"/>
                <a:gd name="connsiteX20" fmla="*/ 1993392 w 2017776"/>
                <a:gd name="connsiteY20" fmla="*/ 54864 h 219456"/>
                <a:gd name="connsiteX21" fmla="*/ 2011680 w 2017776"/>
                <a:gd name="connsiteY21" fmla="*/ 42672 h 219456"/>
                <a:gd name="connsiteX22" fmla="*/ 2017776 w 2017776"/>
                <a:gd name="connsiteY22" fmla="*/ 42672 h 219456"/>
                <a:gd name="connsiteX0" fmla="*/ 0 w 2017776"/>
                <a:gd name="connsiteY0" fmla="*/ 530794 h 530794"/>
                <a:gd name="connsiteX1" fmla="*/ 493776 w 2017776"/>
                <a:gd name="connsiteY1" fmla="*/ 442 h 530794"/>
                <a:gd name="connsiteX2" fmla="*/ 164592 w 2017776"/>
                <a:gd name="connsiteY2" fmla="*/ 439354 h 530794"/>
                <a:gd name="connsiteX3" fmla="*/ 195072 w 2017776"/>
                <a:gd name="connsiteY3" fmla="*/ 427162 h 530794"/>
                <a:gd name="connsiteX4" fmla="*/ 219456 w 2017776"/>
                <a:gd name="connsiteY4" fmla="*/ 421066 h 530794"/>
                <a:gd name="connsiteX5" fmla="*/ 249936 w 2017776"/>
                <a:gd name="connsiteY5" fmla="*/ 408874 h 530794"/>
                <a:gd name="connsiteX6" fmla="*/ 310896 w 2017776"/>
                <a:gd name="connsiteY6" fmla="*/ 402778 h 530794"/>
                <a:gd name="connsiteX7" fmla="*/ 335280 w 2017776"/>
                <a:gd name="connsiteY7" fmla="*/ 396682 h 530794"/>
                <a:gd name="connsiteX8" fmla="*/ 377952 w 2017776"/>
                <a:gd name="connsiteY8" fmla="*/ 384490 h 530794"/>
                <a:gd name="connsiteX9" fmla="*/ 414528 w 2017776"/>
                <a:gd name="connsiteY9" fmla="*/ 378394 h 530794"/>
                <a:gd name="connsiteX10" fmla="*/ 438912 w 2017776"/>
                <a:gd name="connsiteY10" fmla="*/ 372298 h 530794"/>
                <a:gd name="connsiteX11" fmla="*/ 505968 w 2017776"/>
                <a:gd name="connsiteY11" fmla="*/ 366202 h 530794"/>
                <a:gd name="connsiteX12" fmla="*/ 615696 w 2017776"/>
                <a:gd name="connsiteY12" fmla="*/ 347914 h 530794"/>
                <a:gd name="connsiteX13" fmla="*/ 664464 w 2017776"/>
                <a:gd name="connsiteY13" fmla="*/ 335722 h 530794"/>
                <a:gd name="connsiteX14" fmla="*/ 841248 w 2017776"/>
                <a:gd name="connsiteY14" fmla="*/ 323530 h 530794"/>
                <a:gd name="connsiteX15" fmla="*/ 950976 w 2017776"/>
                <a:gd name="connsiteY15" fmla="*/ 311338 h 530794"/>
                <a:gd name="connsiteX16" fmla="*/ 1780032 w 2017776"/>
                <a:gd name="connsiteY16" fmla="*/ 317434 h 530794"/>
                <a:gd name="connsiteX17" fmla="*/ 1804416 w 2017776"/>
                <a:gd name="connsiteY17" fmla="*/ 329626 h 530794"/>
                <a:gd name="connsiteX18" fmla="*/ 1889760 w 2017776"/>
                <a:gd name="connsiteY18" fmla="*/ 341818 h 530794"/>
                <a:gd name="connsiteX19" fmla="*/ 1975104 w 2017776"/>
                <a:gd name="connsiteY19" fmla="*/ 360106 h 530794"/>
                <a:gd name="connsiteX20" fmla="*/ 1993392 w 2017776"/>
                <a:gd name="connsiteY20" fmla="*/ 366202 h 530794"/>
                <a:gd name="connsiteX21" fmla="*/ 2011680 w 2017776"/>
                <a:gd name="connsiteY21" fmla="*/ 354010 h 530794"/>
                <a:gd name="connsiteX22" fmla="*/ 2017776 w 2017776"/>
                <a:gd name="connsiteY22" fmla="*/ 354010 h 530794"/>
                <a:gd name="connsiteX0" fmla="*/ 0 w 2017776"/>
                <a:gd name="connsiteY0" fmla="*/ 530931 h 530931"/>
                <a:gd name="connsiteX1" fmla="*/ 493776 w 2017776"/>
                <a:gd name="connsiteY1" fmla="*/ 579 h 530931"/>
                <a:gd name="connsiteX2" fmla="*/ 195072 w 2017776"/>
                <a:gd name="connsiteY2" fmla="*/ 427299 h 530931"/>
                <a:gd name="connsiteX3" fmla="*/ 219456 w 2017776"/>
                <a:gd name="connsiteY3" fmla="*/ 421203 h 530931"/>
                <a:gd name="connsiteX4" fmla="*/ 249936 w 2017776"/>
                <a:gd name="connsiteY4" fmla="*/ 409011 h 530931"/>
                <a:gd name="connsiteX5" fmla="*/ 310896 w 2017776"/>
                <a:gd name="connsiteY5" fmla="*/ 402915 h 530931"/>
                <a:gd name="connsiteX6" fmla="*/ 335280 w 2017776"/>
                <a:gd name="connsiteY6" fmla="*/ 396819 h 530931"/>
                <a:gd name="connsiteX7" fmla="*/ 377952 w 2017776"/>
                <a:gd name="connsiteY7" fmla="*/ 384627 h 530931"/>
                <a:gd name="connsiteX8" fmla="*/ 414528 w 2017776"/>
                <a:gd name="connsiteY8" fmla="*/ 378531 h 530931"/>
                <a:gd name="connsiteX9" fmla="*/ 438912 w 2017776"/>
                <a:gd name="connsiteY9" fmla="*/ 372435 h 530931"/>
                <a:gd name="connsiteX10" fmla="*/ 505968 w 2017776"/>
                <a:gd name="connsiteY10" fmla="*/ 366339 h 530931"/>
                <a:gd name="connsiteX11" fmla="*/ 615696 w 2017776"/>
                <a:gd name="connsiteY11" fmla="*/ 348051 h 530931"/>
                <a:gd name="connsiteX12" fmla="*/ 664464 w 2017776"/>
                <a:gd name="connsiteY12" fmla="*/ 335859 h 530931"/>
                <a:gd name="connsiteX13" fmla="*/ 841248 w 2017776"/>
                <a:gd name="connsiteY13" fmla="*/ 323667 h 530931"/>
                <a:gd name="connsiteX14" fmla="*/ 950976 w 2017776"/>
                <a:gd name="connsiteY14" fmla="*/ 311475 h 530931"/>
                <a:gd name="connsiteX15" fmla="*/ 1780032 w 2017776"/>
                <a:gd name="connsiteY15" fmla="*/ 317571 h 530931"/>
                <a:gd name="connsiteX16" fmla="*/ 1804416 w 2017776"/>
                <a:gd name="connsiteY16" fmla="*/ 329763 h 530931"/>
                <a:gd name="connsiteX17" fmla="*/ 1889760 w 2017776"/>
                <a:gd name="connsiteY17" fmla="*/ 341955 h 530931"/>
                <a:gd name="connsiteX18" fmla="*/ 1975104 w 2017776"/>
                <a:gd name="connsiteY18" fmla="*/ 360243 h 530931"/>
                <a:gd name="connsiteX19" fmla="*/ 1993392 w 2017776"/>
                <a:gd name="connsiteY19" fmla="*/ 366339 h 530931"/>
                <a:gd name="connsiteX20" fmla="*/ 2011680 w 2017776"/>
                <a:gd name="connsiteY20" fmla="*/ 354147 h 530931"/>
                <a:gd name="connsiteX21" fmla="*/ 2017776 w 2017776"/>
                <a:gd name="connsiteY21" fmla="*/ 354147 h 530931"/>
                <a:gd name="connsiteX0" fmla="*/ 0 w 2017776"/>
                <a:gd name="connsiteY0" fmla="*/ 531005 h 531005"/>
                <a:gd name="connsiteX1" fmla="*/ 493776 w 2017776"/>
                <a:gd name="connsiteY1" fmla="*/ 653 h 531005"/>
                <a:gd name="connsiteX2" fmla="*/ 219456 w 2017776"/>
                <a:gd name="connsiteY2" fmla="*/ 421277 h 531005"/>
                <a:gd name="connsiteX3" fmla="*/ 249936 w 2017776"/>
                <a:gd name="connsiteY3" fmla="*/ 409085 h 531005"/>
                <a:gd name="connsiteX4" fmla="*/ 310896 w 2017776"/>
                <a:gd name="connsiteY4" fmla="*/ 402989 h 531005"/>
                <a:gd name="connsiteX5" fmla="*/ 335280 w 2017776"/>
                <a:gd name="connsiteY5" fmla="*/ 396893 h 531005"/>
                <a:gd name="connsiteX6" fmla="*/ 377952 w 2017776"/>
                <a:gd name="connsiteY6" fmla="*/ 384701 h 531005"/>
                <a:gd name="connsiteX7" fmla="*/ 414528 w 2017776"/>
                <a:gd name="connsiteY7" fmla="*/ 378605 h 531005"/>
                <a:gd name="connsiteX8" fmla="*/ 438912 w 2017776"/>
                <a:gd name="connsiteY8" fmla="*/ 372509 h 531005"/>
                <a:gd name="connsiteX9" fmla="*/ 505968 w 2017776"/>
                <a:gd name="connsiteY9" fmla="*/ 366413 h 531005"/>
                <a:gd name="connsiteX10" fmla="*/ 615696 w 2017776"/>
                <a:gd name="connsiteY10" fmla="*/ 348125 h 531005"/>
                <a:gd name="connsiteX11" fmla="*/ 664464 w 2017776"/>
                <a:gd name="connsiteY11" fmla="*/ 335933 h 531005"/>
                <a:gd name="connsiteX12" fmla="*/ 841248 w 2017776"/>
                <a:gd name="connsiteY12" fmla="*/ 323741 h 531005"/>
                <a:gd name="connsiteX13" fmla="*/ 950976 w 2017776"/>
                <a:gd name="connsiteY13" fmla="*/ 311549 h 531005"/>
                <a:gd name="connsiteX14" fmla="*/ 1780032 w 2017776"/>
                <a:gd name="connsiteY14" fmla="*/ 317645 h 531005"/>
                <a:gd name="connsiteX15" fmla="*/ 1804416 w 2017776"/>
                <a:gd name="connsiteY15" fmla="*/ 329837 h 531005"/>
                <a:gd name="connsiteX16" fmla="*/ 1889760 w 2017776"/>
                <a:gd name="connsiteY16" fmla="*/ 342029 h 531005"/>
                <a:gd name="connsiteX17" fmla="*/ 1975104 w 2017776"/>
                <a:gd name="connsiteY17" fmla="*/ 360317 h 531005"/>
                <a:gd name="connsiteX18" fmla="*/ 1993392 w 2017776"/>
                <a:gd name="connsiteY18" fmla="*/ 366413 h 531005"/>
                <a:gd name="connsiteX19" fmla="*/ 2011680 w 2017776"/>
                <a:gd name="connsiteY19" fmla="*/ 354221 h 531005"/>
                <a:gd name="connsiteX20" fmla="*/ 2017776 w 2017776"/>
                <a:gd name="connsiteY20" fmla="*/ 354221 h 531005"/>
                <a:gd name="connsiteX0" fmla="*/ 0 w 2017776"/>
                <a:gd name="connsiteY0" fmla="*/ 531175 h 531175"/>
                <a:gd name="connsiteX1" fmla="*/ 493776 w 2017776"/>
                <a:gd name="connsiteY1" fmla="*/ 823 h 531175"/>
                <a:gd name="connsiteX2" fmla="*/ 249936 w 2017776"/>
                <a:gd name="connsiteY2" fmla="*/ 409255 h 531175"/>
                <a:gd name="connsiteX3" fmla="*/ 310896 w 2017776"/>
                <a:gd name="connsiteY3" fmla="*/ 403159 h 531175"/>
                <a:gd name="connsiteX4" fmla="*/ 335280 w 2017776"/>
                <a:gd name="connsiteY4" fmla="*/ 397063 h 531175"/>
                <a:gd name="connsiteX5" fmla="*/ 377952 w 2017776"/>
                <a:gd name="connsiteY5" fmla="*/ 384871 h 531175"/>
                <a:gd name="connsiteX6" fmla="*/ 414528 w 2017776"/>
                <a:gd name="connsiteY6" fmla="*/ 378775 h 531175"/>
                <a:gd name="connsiteX7" fmla="*/ 438912 w 2017776"/>
                <a:gd name="connsiteY7" fmla="*/ 372679 h 531175"/>
                <a:gd name="connsiteX8" fmla="*/ 505968 w 2017776"/>
                <a:gd name="connsiteY8" fmla="*/ 366583 h 531175"/>
                <a:gd name="connsiteX9" fmla="*/ 615696 w 2017776"/>
                <a:gd name="connsiteY9" fmla="*/ 348295 h 531175"/>
                <a:gd name="connsiteX10" fmla="*/ 664464 w 2017776"/>
                <a:gd name="connsiteY10" fmla="*/ 336103 h 531175"/>
                <a:gd name="connsiteX11" fmla="*/ 841248 w 2017776"/>
                <a:gd name="connsiteY11" fmla="*/ 323911 h 531175"/>
                <a:gd name="connsiteX12" fmla="*/ 950976 w 2017776"/>
                <a:gd name="connsiteY12" fmla="*/ 311719 h 531175"/>
                <a:gd name="connsiteX13" fmla="*/ 1780032 w 2017776"/>
                <a:gd name="connsiteY13" fmla="*/ 317815 h 531175"/>
                <a:gd name="connsiteX14" fmla="*/ 1804416 w 2017776"/>
                <a:gd name="connsiteY14" fmla="*/ 330007 h 531175"/>
                <a:gd name="connsiteX15" fmla="*/ 1889760 w 2017776"/>
                <a:gd name="connsiteY15" fmla="*/ 342199 h 531175"/>
                <a:gd name="connsiteX16" fmla="*/ 1975104 w 2017776"/>
                <a:gd name="connsiteY16" fmla="*/ 360487 h 531175"/>
                <a:gd name="connsiteX17" fmla="*/ 1993392 w 2017776"/>
                <a:gd name="connsiteY17" fmla="*/ 366583 h 531175"/>
                <a:gd name="connsiteX18" fmla="*/ 2011680 w 2017776"/>
                <a:gd name="connsiteY18" fmla="*/ 354391 h 531175"/>
                <a:gd name="connsiteX19" fmla="*/ 2017776 w 2017776"/>
                <a:gd name="connsiteY19" fmla="*/ 354391 h 531175"/>
                <a:gd name="connsiteX0" fmla="*/ 0 w 2017776"/>
                <a:gd name="connsiteY0" fmla="*/ 531268 h 531268"/>
                <a:gd name="connsiteX1" fmla="*/ 493776 w 2017776"/>
                <a:gd name="connsiteY1" fmla="*/ 916 h 531268"/>
                <a:gd name="connsiteX2" fmla="*/ 310896 w 2017776"/>
                <a:gd name="connsiteY2" fmla="*/ 403252 h 531268"/>
                <a:gd name="connsiteX3" fmla="*/ 335280 w 2017776"/>
                <a:gd name="connsiteY3" fmla="*/ 397156 h 531268"/>
                <a:gd name="connsiteX4" fmla="*/ 377952 w 2017776"/>
                <a:gd name="connsiteY4" fmla="*/ 384964 h 531268"/>
                <a:gd name="connsiteX5" fmla="*/ 414528 w 2017776"/>
                <a:gd name="connsiteY5" fmla="*/ 378868 h 531268"/>
                <a:gd name="connsiteX6" fmla="*/ 438912 w 2017776"/>
                <a:gd name="connsiteY6" fmla="*/ 372772 h 531268"/>
                <a:gd name="connsiteX7" fmla="*/ 505968 w 2017776"/>
                <a:gd name="connsiteY7" fmla="*/ 366676 h 531268"/>
                <a:gd name="connsiteX8" fmla="*/ 615696 w 2017776"/>
                <a:gd name="connsiteY8" fmla="*/ 348388 h 531268"/>
                <a:gd name="connsiteX9" fmla="*/ 664464 w 2017776"/>
                <a:gd name="connsiteY9" fmla="*/ 336196 h 531268"/>
                <a:gd name="connsiteX10" fmla="*/ 841248 w 2017776"/>
                <a:gd name="connsiteY10" fmla="*/ 324004 h 531268"/>
                <a:gd name="connsiteX11" fmla="*/ 950976 w 2017776"/>
                <a:gd name="connsiteY11" fmla="*/ 311812 h 531268"/>
                <a:gd name="connsiteX12" fmla="*/ 1780032 w 2017776"/>
                <a:gd name="connsiteY12" fmla="*/ 317908 h 531268"/>
                <a:gd name="connsiteX13" fmla="*/ 1804416 w 2017776"/>
                <a:gd name="connsiteY13" fmla="*/ 330100 h 531268"/>
                <a:gd name="connsiteX14" fmla="*/ 1889760 w 2017776"/>
                <a:gd name="connsiteY14" fmla="*/ 342292 h 531268"/>
                <a:gd name="connsiteX15" fmla="*/ 1975104 w 2017776"/>
                <a:gd name="connsiteY15" fmla="*/ 360580 h 531268"/>
                <a:gd name="connsiteX16" fmla="*/ 1993392 w 2017776"/>
                <a:gd name="connsiteY16" fmla="*/ 366676 h 531268"/>
                <a:gd name="connsiteX17" fmla="*/ 2011680 w 2017776"/>
                <a:gd name="connsiteY17" fmla="*/ 354484 h 531268"/>
                <a:gd name="connsiteX18" fmla="*/ 2017776 w 2017776"/>
                <a:gd name="connsiteY18" fmla="*/ 354484 h 531268"/>
                <a:gd name="connsiteX0" fmla="*/ 0 w 2017776"/>
                <a:gd name="connsiteY0" fmla="*/ 531268 h 531268"/>
                <a:gd name="connsiteX1" fmla="*/ 493776 w 2017776"/>
                <a:gd name="connsiteY1" fmla="*/ 916 h 531268"/>
                <a:gd name="connsiteX2" fmla="*/ 310896 w 2017776"/>
                <a:gd name="connsiteY2" fmla="*/ 403252 h 531268"/>
                <a:gd name="connsiteX3" fmla="*/ 377952 w 2017776"/>
                <a:gd name="connsiteY3" fmla="*/ 384964 h 531268"/>
                <a:gd name="connsiteX4" fmla="*/ 414528 w 2017776"/>
                <a:gd name="connsiteY4" fmla="*/ 378868 h 531268"/>
                <a:gd name="connsiteX5" fmla="*/ 438912 w 2017776"/>
                <a:gd name="connsiteY5" fmla="*/ 372772 h 531268"/>
                <a:gd name="connsiteX6" fmla="*/ 505968 w 2017776"/>
                <a:gd name="connsiteY6" fmla="*/ 366676 h 531268"/>
                <a:gd name="connsiteX7" fmla="*/ 615696 w 2017776"/>
                <a:gd name="connsiteY7" fmla="*/ 348388 h 531268"/>
                <a:gd name="connsiteX8" fmla="*/ 664464 w 2017776"/>
                <a:gd name="connsiteY8" fmla="*/ 336196 h 531268"/>
                <a:gd name="connsiteX9" fmla="*/ 841248 w 2017776"/>
                <a:gd name="connsiteY9" fmla="*/ 324004 h 531268"/>
                <a:gd name="connsiteX10" fmla="*/ 950976 w 2017776"/>
                <a:gd name="connsiteY10" fmla="*/ 311812 h 531268"/>
                <a:gd name="connsiteX11" fmla="*/ 1780032 w 2017776"/>
                <a:gd name="connsiteY11" fmla="*/ 317908 h 531268"/>
                <a:gd name="connsiteX12" fmla="*/ 1804416 w 2017776"/>
                <a:gd name="connsiteY12" fmla="*/ 330100 h 531268"/>
                <a:gd name="connsiteX13" fmla="*/ 1889760 w 2017776"/>
                <a:gd name="connsiteY13" fmla="*/ 342292 h 531268"/>
                <a:gd name="connsiteX14" fmla="*/ 1975104 w 2017776"/>
                <a:gd name="connsiteY14" fmla="*/ 360580 h 531268"/>
                <a:gd name="connsiteX15" fmla="*/ 1993392 w 2017776"/>
                <a:gd name="connsiteY15" fmla="*/ 366676 h 531268"/>
                <a:gd name="connsiteX16" fmla="*/ 2011680 w 2017776"/>
                <a:gd name="connsiteY16" fmla="*/ 354484 h 531268"/>
                <a:gd name="connsiteX17" fmla="*/ 2017776 w 2017776"/>
                <a:gd name="connsiteY17" fmla="*/ 354484 h 531268"/>
                <a:gd name="connsiteX0" fmla="*/ 0 w 2017776"/>
                <a:gd name="connsiteY0" fmla="*/ 531582 h 531582"/>
                <a:gd name="connsiteX1" fmla="*/ 493776 w 2017776"/>
                <a:gd name="connsiteY1" fmla="*/ 1230 h 531582"/>
                <a:gd name="connsiteX2" fmla="*/ 377952 w 2017776"/>
                <a:gd name="connsiteY2" fmla="*/ 385278 h 531582"/>
                <a:gd name="connsiteX3" fmla="*/ 414528 w 2017776"/>
                <a:gd name="connsiteY3" fmla="*/ 379182 h 531582"/>
                <a:gd name="connsiteX4" fmla="*/ 438912 w 2017776"/>
                <a:gd name="connsiteY4" fmla="*/ 373086 h 531582"/>
                <a:gd name="connsiteX5" fmla="*/ 505968 w 2017776"/>
                <a:gd name="connsiteY5" fmla="*/ 366990 h 531582"/>
                <a:gd name="connsiteX6" fmla="*/ 615696 w 2017776"/>
                <a:gd name="connsiteY6" fmla="*/ 348702 h 531582"/>
                <a:gd name="connsiteX7" fmla="*/ 664464 w 2017776"/>
                <a:gd name="connsiteY7" fmla="*/ 336510 h 531582"/>
                <a:gd name="connsiteX8" fmla="*/ 841248 w 2017776"/>
                <a:gd name="connsiteY8" fmla="*/ 324318 h 531582"/>
                <a:gd name="connsiteX9" fmla="*/ 950976 w 2017776"/>
                <a:gd name="connsiteY9" fmla="*/ 312126 h 531582"/>
                <a:gd name="connsiteX10" fmla="*/ 1780032 w 2017776"/>
                <a:gd name="connsiteY10" fmla="*/ 318222 h 531582"/>
                <a:gd name="connsiteX11" fmla="*/ 1804416 w 2017776"/>
                <a:gd name="connsiteY11" fmla="*/ 330414 h 531582"/>
                <a:gd name="connsiteX12" fmla="*/ 1889760 w 2017776"/>
                <a:gd name="connsiteY12" fmla="*/ 342606 h 531582"/>
                <a:gd name="connsiteX13" fmla="*/ 1975104 w 2017776"/>
                <a:gd name="connsiteY13" fmla="*/ 360894 h 531582"/>
                <a:gd name="connsiteX14" fmla="*/ 1993392 w 2017776"/>
                <a:gd name="connsiteY14" fmla="*/ 366990 h 531582"/>
                <a:gd name="connsiteX15" fmla="*/ 2011680 w 2017776"/>
                <a:gd name="connsiteY15" fmla="*/ 354798 h 531582"/>
                <a:gd name="connsiteX16" fmla="*/ 2017776 w 2017776"/>
                <a:gd name="connsiteY16" fmla="*/ 354798 h 531582"/>
                <a:gd name="connsiteX0" fmla="*/ 0 w 2017776"/>
                <a:gd name="connsiteY0" fmla="*/ 531699 h 531699"/>
                <a:gd name="connsiteX1" fmla="*/ 493776 w 2017776"/>
                <a:gd name="connsiteY1" fmla="*/ 1347 h 531699"/>
                <a:gd name="connsiteX2" fmla="*/ 414528 w 2017776"/>
                <a:gd name="connsiteY2" fmla="*/ 379299 h 531699"/>
                <a:gd name="connsiteX3" fmla="*/ 438912 w 2017776"/>
                <a:gd name="connsiteY3" fmla="*/ 373203 h 531699"/>
                <a:gd name="connsiteX4" fmla="*/ 505968 w 2017776"/>
                <a:gd name="connsiteY4" fmla="*/ 367107 h 531699"/>
                <a:gd name="connsiteX5" fmla="*/ 615696 w 2017776"/>
                <a:gd name="connsiteY5" fmla="*/ 348819 h 531699"/>
                <a:gd name="connsiteX6" fmla="*/ 664464 w 2017776"/>
                <a:gd name="connsiteY6" fmla="*/ 336627 h 531699"/>
                <a:gd name="connsiteX7" fmla="*/ 841248 w 2017776"/>
                <a:gd name="connsiteY7" fmla="*/ 324435 h 531699"/>
                <a:gd name="connsiteX8" fmla="*/ 950976 w 2017776"/>
                <a:gd name="connsiteY8" fmla="*/ 312243 h 531699"/>
                <a:gd name="connsiteX9" fmla="*/ 1780032 w 2017776"/>
                <a:gd name="connsiteY9" fmla="*/ 318339 h 531699"/>
                <a:gd name="connsiteX10" fmla="*/ 1804416 w 2017776"/>
                <a:gd name="connsiteY10" fmla="*/ 330531 h 531699"/>
                <a:gd name="connsiteX11" fmla="*/ 1889760 w 2017776"/>
                <a:gd name="connsiteY11" fmla="*/ 342723 h 531699"/>
                <a:gd name="connsiteX12" fmla="*/ 1975104 w 2017776"/>
                <a:gd name="connsiteY12" fmla="*/ 361011 h 531699"/>
                <a:gd name="connsiteX13" fmla="*/ 1993392 w 2017776"/>
                <a:gd name="connsiteY13" fmla="*/ 367107 h 531699"/>
                <a:gd name="connsiteX14" fmla="*/ 2011680 w 2017776"/>
                <a:gd name="connsiteY14" fmla="*/ 354915 h 531699"/>
                <a:gd name="connsiteX15" fmla="*/ 2017776 w 2017776"/>
                <a:gd name="connsiteY15" fmla="*/ 354915 h 531699"/>
                <a:gd name="connsiteX0" fmla="*/ 0 w 2017776"/>
                <a:gd name="connsiteY0" fmla="*/ 531696 h 531696"/>
                <a:gd name="connsiteX1" fmla="*/ 493776 w 2017776"/>
                <a:gd name="connsiteY1" fmla="*/ 1344 h 531696"/>
                <a:gd name="connsiteX2" fmla="*/ 414528 w 2017776"/>
                <a:gd name="connsiteY2" fmla="*/ 379296 h 531696"/>
                <a:gd name="connsiteX3" fmla="*/ 505968 w 2017776"/>
                <a:gd name="connsiteY3" fmla="*/ 367104 h 531696"/>
                <a:gd name="connsiteX4" fmla="*/ 615696 w 2017776"/>
                <a:gd name="connsiteY4" fmla="*/ 348816 h 531696"/>
                <a:gd name="connsiteX5" fmla="*/ 664464 w 2017776"/>
                <a:gd name="connsiteY5" fmla="*/ 336624 h 531696"/>
                <a:gd name="connsiteX6" fmla="*/ 841248 w 2017776"/>
                <a:gd name="connsiteY6" fmla="*/ 324432 h 531696"/>
                <a:gd name="connsiteX7" fmla="*/ 950976 w 2017776"/>
                <a:gd name="connsiteY7" fmla="*/ 312240 h 531696"/>
                <a:gd name="connsiteX8" fmla="*/ 1780032 w 2017776"/>
                <a:gd name="connsiteY8" fmla="*/ 318336 h 531696"/>
                <a:gd name="connsiteX9" fmla="*/ 1804416 w 2017776"/>
                <a:gd name="connsiteY9" fmla="*/ 330528 h 531696"/>
                <a:gd name="connsiteX10" fmla="*/ 1889760 w 2017776"/>
                <a:gd name="connsiteY10" fmla="*/ 342720 h 531696"/>
                <a:gd name="connsiteX11" fmla="*/ 1975104 w 2017776"/>
                <a:gd name="connsiteY11" fmla="*/ 361008 h 531696"/>
                <a:gd name="connsiteX12" fmla="*/ 1993392 w 2017776"/>
                <a:gd name="connsiteY12" fmla="*/ 367104 h 531696"/>
                <a:gd name="connsiteX13" fmla="*/ 2011680 w 2017776"/>
                <a:gd name="connsiteY13" fmla="*/ 354912 h 531696"/>
                <a:gd name="connsiteX14" fmla="*/ 2017776 w 2017776"/>
                <a:gd name="connsiteY14" fmla="*/ 354912 h 531696"/>
                <a:gd name="connsiteX0" fmla="*/ 0 w 2017776"/>
                <a:gd name="connsiteY0" fmla="*/ 531944 h 531944"/>
                <a:gd name="connsiteX1" fmla="*/ 493776 w 2017776"/>
                <a:gd name="connsiteY1" fmla="*/ 1592 h 531944"/>
                <a:gd name="connsiteX2" fmla="*/ 505968 w 2017776"/>
                <a:gd name="connsiteY2" fmla="*/ 367352 h 531944"/>
                <a:gd name="connsiteX3" fmla="*/ 615696 w 2017776"/>
                <a:gd name="connsiteY3" fmla="*/ 349064 h 531944"/>
                <a:gd name="connsiteX4" fmla="*/ 664464 w 2017776"/>
                <a:gd name="connsiteY4" fmla="*/ 336872 h 531944"/>
                <a:gd name="connsiteX5" fmla="*/ 841248 w 2017776"/>
                <a:gd name="connsiteY5" fmla="*/ 324680 h 531944"/>
                <a:gd name="connsiteX6" fmla="*/ 950976 w 2017776"/>
                <a:gd name="connsiteY6" fmla="*/ 312488 h 531944"/>
                <a:gd name="connsiteX7" fmla="*/ 1780032 w 2017776"/>
                <a:gd name="connsiteY7" fmla="*/ 318584 h 531944"/>
                <a:gd name="connsiteX8" fmla="*/ 1804416 w 2017776"/>
                <a:gd name="connsiteY8" fmla="*/ 330776 h 531944"/>
                <a:gd name="connsiteX9" fmla="*/ 1889760 w 2017776"/>
                <a:gd name="connsiteY9" fmla="*/ 342968 h 531944"/>
                <a:gd name="connsiteX10" fmla="*/ 1975104 w 2017776"/>
                <a:gd name="connsiteY10" fmla="*/ 361256 h 531944"/>
                <a:gd name="connsiteX11" fmla="*/ 1993392 w 2017776"/>
                <a:gd name="connsiteY11" fmla="*/ 367352 h 531944"/>
                <a:gd name="connsiteX12" fmla="*/ 2011680 w 2017776"/>
                <a:gd name="connsiteY12" fmla="*/ 355160 h 531944"/>
                <a:gd name="connsiteX13" fmla="*/ 2017776 w 2017776"/>
                <a:gd name="connsiteY13" fmla="*/ 355160 h 531944"/>
                <a:gd name="connsiteX0" fmla="*/ 0 w 2017776"/>
                <a:gd name="connsiteY0" fmla="*/ 532381 h 532381"/>
                <a:gd name="connsiteX1" fmla="*/ 493776 w 2017776"/>
                <a:gd name="connsiteY1" fmla="*/ 2029 h 532381"/>
                <a:gd name="connsiteX2" fmla="*/ 615696 w 2017776"/>
                <a:gd name="connsiteY2" fmla="*/ 349501 h 532381"/>
                <a:gd name="connsiteX3" fmla="*/ 664464 w 2017776"/>
                <a:gd name="connsiteY3" fmla="*/ 337309 h 532381"/>
                <a:gd name="connsiteX4" fmla="*/ 841248 w 2017776"/>
                <a:gd name="connsiteY4" fmla="*/ 325117 h 532381"/>
                <a:gd name="connsiteX5" fmla="*/ 950976 w 2017776"/>
                <a:gd name="connsiteY5" fmla="*/ 312925 h 532381"/>
                <a:gd name="connsiteX6" fmla="*/ 1780032 w 2017776"/>
                <a:gd name="connsiteY6" fmla="*/ 319021 h 532381"/>
                <a:gd name="connsiteX7" fmla="*/ 1804416 w 2017776"/>
                <a:gd name="connsiteY7" fmla="*/ 331213 h 532381"/>
                <a:gd name="connsiteX8" fmla="*/ 1889760 w 2017776"/>
                <a:gd name="connsiteY8" fmla="*/ 343405 h 532381"/>
                <a:gd name="connsiteX9" fmla="*/ 1975104 w 2017776"/>
                <a:gd name="connsiteY9" fmla="*/ 361693 h 532381"/>
                <a:gd name="connsiteX10" fmla="*/ 1993392 w 2017776"/>
                <a:gd name="connsiteY10" fmla="*/ 367789 h 532381"/>
                <a:gd name="connsiteX11" fmla="*/ 2011680 w 2017776"/>
                <a:gd name="connsiteY11" fmla="*/ 355597 h 532381"/>
                <a:gd name="connsiteX12" fmla="*/ 2017776 w 2017776"/>
                <a:gd name="connsiteY12" fmla="*/ 355597 h 532381"/>
                <a:gd name="connsiteX0" fmla="*/ 0 w 2017776"/>
                <a:gd name="connsiteY0" fmla="*/ 538790 h 538790"/>
                <a:gd name="connsiteX1" fmla="*/ 493776 w 2017776"/>
                <a:gd name="connsiteY1" fmla="*/ 8438 h 538790"/>
                <a:gd name="connsiteX2" fmla="*/ 743712 w 2017776"/>
                <a:gd name="connsiteY2" fmla="*/ 221798 h 538790"/>
                <a:gd name="connsiteX3" fmla="*/ 664464 w 2017776"/>
                <a:gd name="connsiteY3" fmla="*/ 343718 h 538790"/>
                <a:gd name="connsiteX4" fmla="*/ 841248 w 2017776"/>
                <a:gd name="connsiteY4" fmla="*/ 331526 h 538790"/>
                <a:gd name="connsiteX5" fmla="*/ 950976 w 2017776"/>
                <a:gd name="connsiteY5" fmla="*/ 319334 h 538790"/>
                <a:gd name="connsiteX6" fmla="*/ 1780032 w 2017776"/>
                <a:gd name="connsiteY6" fmla="*/ 325430 h 538790"/>
                <a:gd name="connsiteX7" fmla="*/ 1804416 w 2017776"/>
                <a:gd name="connsiteY7" fmla="*/ 337622 h 538790"/>
                <a:gd name="connsiteX8" fmla="*/ 1889760 w 2017776"/>
                <a:gd name="connsiteY8" fmla="*/ 349814 h 538790"/>
                <a:gd name="connsiteX9" fmla="*/ 1975104 w 2017776"/>
                <a:gd name="connsiteY9" fmla="*/ 368102 h 538790"/>
                <a:gd name="connsiteX10" fmla="*/ 1993392 w 2017776"/>
                <a:gd name="connsiteY10" fmla="*/ 374198 h 538790"/>
                <a:gd name="connsiteX11" fmla="*/ 2011680 w 2017776"/>
                <a:gd name="connsiteY11" fmla="*/ 362006 h 538790"/>
                <a:gd name="connsiteX12" fmla="*/ 2017776 w 2017776"/>
                <a:gd name="connsiteY12" fmla="*/ 362006 h 538790"/>
                <a:gd name="connsiteX0" fmla="*/ 0 w 2017776"/>
                <a:gd name="connsiteY0" fmla="*/ 540307 h 540307"/>
                <a:gd name="connsiteX1" fmla="*/ 493776 w 2017776"/>
                <a:gd name="connsiteY1" fmla="*/ 9955 h 540307"/>
                <a:gd name="connsiteX2" fmla="*/ 719328 w 2017776"/>
                <a:gd name="connsiteY2" fmla="*/ 205027 h 540307"/>
                <a:gd name="connsiteX3" fmla="*/ 664464 w 2017776"/>
                <a:gd name="connsiteY3" fmla="*/ 345235 h 540307"/>
                <a:gd name="connsiteX4" fmla="*/ 841248 w 2017776"/>
                <a:gd name="connsiteY4" fmla="*/ 333043 h 540307"/>
                <a:gd name="connsiteX5" fmla="*/ 950976 w 2017776"/>
                <a:gd name="connsiteY5" fmla="*/ 320851 h 540307"/>
                <a:gd name="connsiteX6" fmla="*/ 1780032 w 2017776"/>
                <a:gd name="connsiteY6" fmla="*/ 326947 h 540307"/>
                <a:gd name="connsiteX7" fmla="*/ 1804416 w 2017776"/>
                <a:gd name="connsiteY7" fmla="*/ 339139 h 540307"/>
                <a:gd name="connsiteX8" fmla="*/ 1889760 w 2017776"/>
                <a:gd name="connsiteY8" fmla="*/ 351331 h 540307"/>
                <a:gd name="connsiteX9" fmla="*/ 1975104 w 2017776"/>
                <a:gd name="connsiteY9" fmla="*/ 369619 h 540307"/>
                <a:gd name="connsiteX10" fmla="*/ 1993392 w 2017776"/>
                <a:gd name="connsiteY10" fmla="*/ 375715 h 540307"/>
                <a:gd name="connsiteX11" fmla="*/ 2011680 w 2017776"/>
                <a:gd name="connsiteY11" fmla="*/ 363523 h 540307"/>
                <a:gd name="connsiteX12" fmla="*/ 2017776 w 2017776"/>
                <a:gd name="connsiteY12" fmla="*/ 363523 h 540307"/>
                <a:gd name="connsiteX0" fmla="*/ 0 w 2017776"/>
                <a:gd name="connsiteY0" fmla="*/ 677571 h 677571"/>
                <a:gd name="connsiteX1" fmla="*/ 493776 w 2017776"/>
                <a:gd name="connsiteY1" fmla="*/ 147219 h 677571"/>
                <a:gd name="connsiteX2" fmla="*/ 719328 w 2017776"/>
                <a:gd name="connsiteY2" fmla="*/ 342291 h 677571"/>
                <a:gd name="connsiteX3" fmla="*/ 999744 w 2017776"/>
                <a:gd name="connsiteY3" fmla="*/ 915 h 677571"/>
                <a:gd name="connsiteX4" fmla="*/ 841248 w 2017776"/>
                <a:gd name="connsiteY4" fmla="*/ 470307 h 677571"/>
                <a:gd name="connsiteX5" fmla="*/ 950976 w 2017776"/>
                <a:gd name="connsiteY5" fmla="*/ 458115 h 677571"/>
                <a:gd name="connsiteX6" fmla="*/ 1780032 w 2017776"/>
                <a:gd name="connsiteY6" fmla="*/ 464211 h 677571"/>
                <a:gd name="connsiteX7" fmla="*/ 1804416 w 2017776"/>
                <a:gd name="connsiteY7" fmla="*/ 476403 h 677571"/>
                <a:gd name="connsiteX8" fmla="*/ 1889760 w 2017776"/>
                <a:gd name="connsiteY8" fmla="*/ 488595 h 677571"/>
                <a:gd name="connsiteX9" fmla="*/ 1975104 w 2017776"/>
                <a:gd name="connsiteY9" fmla="*/ 506883 h 677571"/>
                <a:gd name="connsiteX10" fmla="*/ 1993392 w 2017776"/>
                <a:gd name="connsiteY10" fmla="*/ 512979 h 677571"/>
                <a:gd name="connsiteX11" fmla="*/ 2011680 w 2017776"/>
                <a:gd name="connsiteY11" fmla="*/ 500787 h 677571"/>
                <a:gd name="connsiteX12" fmla="*/ 2017776 w 2017776"/>
                <a:gd name="connsiteY12" fmla="*/ 500787 h 677571"/>
                <a:gd name="connsiteX0" fmla="*/ 0 w 2017776"/>
                <a:gd name="connsiteY0" fmla="*/ 678183 h 678183"/>
                <a:gd name="connsiteX1" fmla="*/ 493776 w 2017776"/>
                <a:gd name="connsiteY1" fmla="*/ 147831 h 678183"/>
                <a:gd name="connsiteX2" fmla="*/ 719328 w 2017776"/>
                <a:gd name="connsiteY2" fmla="*/ 342903 h 678183"/>
                <a:gd name="connsiteX3" fmla="*/ 999744 w 2017776"/>
                <a:gd name="connsiteY3" fmla="*/ 1527 h 678183"/>
                <a:gd name="connsiteX4" fmla="*/ 1231392 w 2017776"/>
                <a:gd name="connsiteY4" fmla="*/ 227079 h 678183"/>
                <a:gd name="connsiteX5" fmla="*/ 950976 w 2017776"/>
                <a:gd name="connsiteY5" fmla="*/ 458727 h 678183"/>
                <a:gd name="connsiteX6" fmla="*/ 1780032 w 2017776"/>
                <a:gd name="connsiteY6" fmla="*/ 464823 h 678183"/>
                <a:gd name="connsiteX7" fmla="*/ 1804416 w 2017776"/>
                <a:gd name="connsiteY7" fmla="*/ 477015 h 678183"/>
                <a:gd name="connsiteX8" fmla="*/ 1889760 w 2017776"/>
                <a:gd name="connsiteY8" fmla="*/ 489207 h 678183"/>
                <a:gd name="connsiteX9" fmla="*/ 1975104 w 2017776"/>
                <a:gd name="connsiteY9" fmla="*/ 507495 h 678183"/>
                <a:gd name="connsiteX10" fmla="*/ 1993392 w 2017776"/>
                <a:gd name="connsiteY10" fmla="*/ 513591 h 678183"/>
                <a:gd name="connsiteX11" fmla="*/ 2011680 w 2017776"/>
                <a:gd name="connsiteY11" fmla="*/ 501399 h 678183"/>
                <a:gd name="connsiteX12" fmla="*/ 2017776 w 2017776"/>
                <a:gd name="connsiteY12" fmla="*/ 501399 h 678183"/>
                <a:gd name="connsiteX0" fmla="*/ 0 w 2017776"/>
                <a:gd name="connsiteY0" fmla="*/ 741051 h 741051"/>
                <a:gd name="connsiteX1" fmla="*/ 493776 w 2017776"/>
                <a:gd name="connsiteY1" fmla="*/ 210699 h 741051"/>
                <a:gd name="connsiteX2" fmla="*/ 719328 w 2017776"/>
                <a:gd name="connsiteY2" fmla="*/ 405771 h 741051"/>
                <a:gd name="connsiteX3" fmla="*/ 999744 w 2017776"/>
                <a:gd name="connsiteY3" fmla="*/ 64395 h 741051"/>
                <a:gd name="connsiteX4" fmla="*/ 1231392 w 2017776"/>
                <a:gd name="connsiteY4" fmla="*/ 289947 h 741051"/>
                <a:gd name="connsiteX5" fmla="*/ 1524000 w 2017776"/>
                <a:gd name="connsiteY5" fmla="*/ 3435 h 741051"/>
                <a:gd name="connsiteX6" fmla="*/ 1780032 w 2017776"/>
                <a:gd name="connsiteY6" fmla="*/ 527691 h 741051"/>
                <a:gd name="connsiteX7" fmla="*/ 1804416 w 2017776"/>
                <a:gd name="connsiteY7" fmla="*/ 539883 h 741051"/>
                <a:gd name="connsiteX8" fmla="*/ 1889760 w 2017776"/>
                <a:gd name="connsiteY8" fmla="*/ 552075 h 741051"/>
                <a:gd name="connsiteX9" fmla="*/ 1975104 w 2017776"/>
                <a:gd name="connsiteY9" fmla="*/ 570363 h 741051"/>
                <a:gd name="connsiteX10" fmla="*/ 1993392 w 2017776"/>
                <a:gd name="connsiteY10" fmla="*/ 576459 h 741051"/>
                <a:gd name="connsiteX11" fmla="*/ 2011680 w 2017776"/>
                <a:gd name="connsiteY11" fmla="*/ 564267 h 741051"/>
                <a:gd name="connsiteX12" fmla="*/ 2017776 w 2017776"/>
                <a:gd name="connsiteY12" fmla="*/ 564267 h 741051"/>
                <a:gd name="connsiteX0" fmla="*/ 0 w 2017776"/>
                <a:gd name="connsiteY0" fmla="*/ 741051 h 741051"/>
                <a:gd name="connsiteX1" fmla="*/ 493776 w 2017776"/>
                <a:gd name="connsiteY1" fmla="*/ 210699 h 741051"/>
                <a:gd name="connsiteX2" fmla="*/ 719328 w 2017776"/>
                <a:gd name="connsiteY2" fmla="*/ 405771 h 741051"/>
                <a:gd name="connsiteX3" fmla="*/ 999744 w 2017776"/>
                <a:gd name="connsiteY3" fmla="*/ 64395 h 741051"/>
                <a:gd name="connsiteX4" fmla="*/ 1231392 w 2017776"/>
                <a:gd name="connsiteY4" fmla="*/ 289947 h 741051"/>
                <a:gd name="connsiteX5" fmla="*/ 1524000 w 2017776"/>
                <a:gd name="connsiteY5" fmla="*/ 3435 h 741051"/>
                <a:gd name="connsiteX6" fmla="*/ 1780032 w 2017776"/>
                <a:gd name="connsiteY6" fmla="*/ 527691 h 741051"/>
                <a:gd name="connsiteX7" fmla="*/ 1889760 w 2017776"/>
                <a:gd name="connsiteY7" fmla="*/ 552075 h 741051"/>
                <a:gd name="connsiteX8" fmla="*/ 1975104 w 2017776"/>
                <a:gd name="connsiteY8" fmla="*/ 570363 h 741051"/>
                <a:gd name="connsiteX9" fmla="*/ 1993392 w 2017776"/>
                <a:gd name="connsiteY9" fmla="*/ 576459 h 741051"/>
                <a:gd name="connsiteX10" fmla="*/ 2011680 w 2017776"/>
                <a:gd name="connsiteY10" fmla="*/ 564267 h 741051"/>
                <a:gd name="connsiteX11" fmla="*/ 2017776 w 2017776"/>
                <a:gd name="connsiteY11" fmla="*/ 564267 h 741051"/>
                <a:gd name="connsiteX0" fmla="*/ 0 w 2017776"/>
                <a:gd name="connsiteY0" fmla="*/ 741711 h 741711"/>
                <a:gd name="connsiteX1" fmla="*/ 493776 w 2017776"/>
                <a:gd name="connsiteY1" fmla="*/ 211359 h 741711"/>
                <a:gd name="connsiteX2" fmla="*/ 719328 w 2017776"/>
                <a:gd name="connsiteY2" fmla="*/ 406431 h 741711"/>
                <a:gd name="connsiteX3" fmla="*/ 999744 w 2017776"/>
                <a:gd name="connsiteY3" fmla="*/ 65055 h 741711"/>
                <a:gd name="connsiteX4" fmla="*/ 1231392 w 2017776"/>
                <a:gd name="connsiteY4" fmla="*/ 290607 h 741711"/>
                <a:gd name="connsiteX5" fmla="*/ 1524000 w 2017776"/>
                <a:gd name="connsiteY5" fmla="*/ 4095 h 741711"/>
                <a:gd name="connsiteX6" fmla="*/ 1889760 w 2017776"/>
                <a:gd name="connsiteY6" fmla="*/ 552735 h 741711"/>
                <a:gd name="connsiteX7" fmla="*/ 1975104 w 2017776"/>
                <a:gd name="connsiteY7" fmla="*/ 571023 h 741711"/>
                <a:gd name="connsiteX8" fmla="*/ 1993392 w 2017776"/>
                <a:gd name="connsiteY8" fmla="*/ 577119 h 741711"/>
                <a:gd name="connsiteX9" fmla="*/ 2011680 w 2017776"/>
                <a:gd name="connsiteY9" fmla="*/ 564927 h 741711"/>
                <a:gd name="connsiteX10" fmla="*/ 2017776 w 2017776"/>
                <a:gd name="connsiteY10" fmla="*/ 564927 h 741711"/>
                <a:gd name="connsiteX0" fmla="*/ 0 w 2017776"/>
                <a:gd name="connsiteY0" fmla="*/ 742235 h 742235"/>
                <a:gd name="connsiteX1" fmla="*/ 493776 w 2017776"/>
                <a:gd name="connsiteY1" fmla="*/ 211883 h 742235"/>
                <a:gd name="connsiteX2" fmla="*/ 719328 w 2017776"/>
                <a:gd name="connsiteY2" fmla="*/ 406955 h 742235"/>
                <a:gd name="connsiteX3" fmla="*/ 999744 w 2017776"/>
                <a:gd name="connsiteY3" fmla="*/ 65579 h 742235"/>
                <a:gd name="connsiteX4" fmla="*/ 1231392 w 2017776"/>
                <a:gd name="connsiteY4" fmla="*/ 291131 h 742235"/>
                <a:gd name="connsiteX5" fmla="*/ 1524000 w 2017776"/>
                <a:gd name="connsiteY5" fmla="*/ 4619 h 742235"/>
                <a:gd name="connsiteX6" fmla="*/ 1975104 w 2017776"/>
                <a:gd name="connsiteY6" fmla="*/ 571547 h 742235"/>
                <a:gd name="connsiteX7" fmla="*/ 1993392 w 2017776"/>
                <a:gd name="connsiteY7" fmla="*/ 577643 h 742235"/>
                <a:gd name="connsiteX8" fmla="*/ 2011680 w 2017776"/>
                <a:gd name="connsiteY8" fmla="*/ 565451 h 742235"/>
                <a:gd name="connsiteX9" fmla="*/ 2017776 w 2017776"/>
                <a:gd name="connsiteY9" fmla="*/ 565451 h 742235"/>
                <a:gd name="connsiteX0" fmla="*/ 0 w 2011680"/>
                <a:gd name="connsiteY0" fmla="*/ 742235 h 742235"/>
                <a:gd name="connsiteX1" fmla="*/ 493776 w 2011680"/>
                <a:gd name="connsiteY1" fmla="*/ 211883 h 742235"/>
                <a:gd name="connsiteX2" fmla="*/ 719328 w 2011680"/>
                <a:gd name="connsiteY2" fmla="*/ 406955 h 742235"/>
                <a:gd name="connsiteX3" fmla="*/ 999744 w 2011680"/>
                <a:gd name="connsiteY3" fmla="*/ 65579 h 742235"/>
                <a:gd name="connsiteX4" fmla="*/ 1231392 w 2011680"/>
                <a:gd name="connsiteY4" fmla="*/ 291131 h 742235"/>
                <a:gd name="connsiteX5" fmla="*/ 1524000 w 2011680"/>
                <a:gd name="connsiteY5" fmla="*/ 4619 h 742235"/>
                <a:gd name="connsiteX6" fmla="*/ 1975104 w 2011680"/>
                <a:gd name="connsiteY6" fmla="*/ 571547 h 742235"/>
                <a:gd name="connsiteX7" fmla="*/ 1993392 w 2011680"/>
                <a:gd name="connsiteY7" fmla="*/ 577643 h 742235"/>
                <a:gd name="connsiteX8" fmla="*/ 2011680 w 2011680"/>
                <a:gd name="connsiteY8" fmla="*/ 565451 h 742235"/>
                <a:gd name="connsiteX0" fmla="*/ 0 w 1993392"/>
                <a:gd name="connsiteY0" fmla="*/ 742235 h 742235"/>
                <a:gd name="connsiteX1" fmla="*/ 493776 w 1993392"/>
                <a:gd name="connsiteY1" fmla="*/ 211883 h 742235"/>
                <a:gd name="connsiteX2" fmla="*/ 719328 w 1993392"/>
                <a:gd name="connsiteY2" fmla="*/ 406955 h 742235"/>
                <a:gd name="connsiteX3" fmla="*/ 999744 w 1993392"/>
                <a:gd name="connsiteY3" fmla="*/ 65579 h 742235"/>
                <a:gd name="connsiteX4" fmla="*/ 1231392 w 1993392"/>
                <a:gd name="connsiteY4" fmla="*/ 291131 h 742235"/>
                <a:gd name="connsiteX5" fmla="*/ 1524000 w 1993392"/>
                <a:gd name="connsiteY5" fmla="*/ 4619 h 742235"/>
                <a:gd name="connsiteX6" fmla="*/ 1975104 w 1993392"/>
                <a:gd name="connsiteY6" fmla="*/ 571547 h 742235"/>
                <a:gd name="connsiteX7" fmla="*/ 1993392 w 1993392"/>
                <a:gd name="connsiteY7" fmla="*/ 577643 h 742235"/>
                <a:gd name="connsiteX0" fmla="*/ 0 w 1975104"/>
                <a:gd name="connsiteY0" fmla="*/ 742235 h 742235"/>
                <a:gd name="connsiteX1" fmla="*/ 493776 w 1975104"/>
                <a:gd name="connsiteY1" fmla="*/ 211883 h 742235"/>
                <a:gd name="connsiteX2" fmla="*/ 719328 w 1975104"/>
                <a:gd name="connsiteY2" fmla="*/ 406955 h 742235"/>
                <a:gd name="connsiteX3" fmla="*/ 999744 w 1975104"/>
                <a:gd name="connsiteY3" fmla="*/ 65579 h 742235"/>
                <a:gd name="connsiteX4" fmla="*/ 1231392 w 1975104"/>
                <a:gd name="connsiteY4" fmla="*/ 291131 h 742235"/>
                <a:gd name="connsiteX5" fmla="*/ 1524000 w 1975104"/>
                <a:gd name="connsiteY5" fmla="*/ 4619 h 742235"/>
                <a:gd name="connsiteX6" fmla="*/ 1975104 w 1975104"/>
                <a:gd name="connsiteY6" fmla="*/ 571547 h 742235"/>
                <a:gd name="connsiteX0" fmla="*/ 0 w 2011680"/>
                <a:gd name="connsiteY0" fmla="*/ 742058 h 742058"/>
                <a:gd name="connsiteX1" fmla="*/ 493776 w 2011680"/>
                <a:gd name="connsiteY1" fmla="*/ 211706 h 742058"/>
                <a:gd name="connsiteX2" fmla="*/ 719328 w 2011680"/>
                <a:gd name="connsiteY2" fmla="*/ 406778 h 742058"/>
                <a:gd name="connsiteX3" fmla="*/ 999744 w 2011680"/>
                <a:gd name="connsiteY3" fmla="*/ 65402 h 742058"/>
                <a:gd name="connsiteX4" fmla="*/ 1231392 w 2011680"/>
                <a:gd name="connsiteY4" fmla="*/ 290954 h 742058"/>
                <a:gd name="connsiteX5" fmla="*/ 1524000 w 2011680"/>
                <a:gd name="connsiteY5" fmla="*/ 4442 h 742058"/>
                <a:gd name="connsiteX6" fmla="*/ 2011680 w 2011680"/>
                <a:gd name="connsiteY6" fmla="*/ 565274 h 742058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60346 h 760346"/>
                <a:gd name="connsiteX1" fmla="*/ 512064 w 2029968"/>
                <a:gd name="connsiteY1" fmla="*/ 211706 h 760346"/>
                <a:gd name="connsiteX2" fmla="*/ 737616 w 2029968"/>
                <a:gd name="connsiteY2" fmla="*/ 406778 h 760346"/>
                <a:gd name="connsiteX3" fmla="*/ 1018032 w 2029968"/>
                <a:gd name="connsiteY3" fmla="*/ 65402 h 760346"/>
                <a:gd name="connsiteX4" fmla="*/ 1249680 w 2029968"/>
                <a:gd name="connsiteY4" fmla="*/ 290954 h 760346"/>
                <a:gd name="connsiteX5" fmla="*/ 1542288 w 2029968"/>
                <a:gd name="connsiteY5" fmla="*/ 4442 h 760346"/>
                <a:gd name="connsiteX6" fmla="*/ 2029968 w 2029968"/>
                <a:gd name="connsiteY6" fmla="*/ 565274 h 760346"/>
                <a:gd name="connsiteX0" fmla="*/ 0 w 2029968"/>
                <a:gd name="connsiteY0" fmla="*/ 771014 h 771014"/>
                <a:gd name="connsiteX1" fmla="*/ 512064 w 2029968"/>
                <a:gd name="connsiteY1" fmla="*/ 222374 h 771014"/>
                <a:gd name="connsiteX2" fmla="*/ 737616 w 2029968"/>
                <a:gd name="connsiteY2" fmla="*/ 417446 h 771014"/>
                <a:gd name="connsiteX3" fmla="*/ 1018032 w 2029968"/>
                <a:gd name="connsiteY3" fmla="*/ 76070 h 771014"/>
                <a:gd name="connsiteX4" fmla="*/ 1249680 w 2029968"/>
                <a:gd name="connsiteY4" fmla="*/ 301622 h 771014"/>
                <a:gd name="connsiteX5" fmla="*/ 1542288 w 2029968"/>
                <a:gd name="connsiteY5" fmla="*/ 15110 h 771014"/>
                <a:gd name="connsiteX6" fmla="*/ 2029968 w 2029968"/>
                <a:gd name="connsiteY6" fmla="*/ 575942 h 771014"/>
                <a:gd name="connsiteX0" fmla="*/ 0 w 2029968"/>
                <a:gd name="connsiteY0" fmla="*/ 771014 h 771014"/>
                <a:gd name="connsiteX1" fmla="*/ 512064 w 2029968"/>
                <a:gd name="connsiteY1" fmla="*/ 222374 h 771014"/>
                <a:gd name="connsiteX2" fmla="*/ 737616 w 2029968"/>
                <a:gd name="connsiteY2" fmla="*/ 417446 h 771014"/>
                <a:gd name="connsiteX3" fmla="*/ 1018032 w 2029968"/>
                <a:gd name="connsiteY3" fmla="*/ 76070 h 771014"/>
                <a:gd name="connsiteX4" fmla="*/ 1249680 w 2029968"/>
                <a:gd name="connsiteY4" fmla="*/ 301622 h 771014"/>
                <a:gd name="connsiteX5" fmla="*/ 1542288 w 2029968"/>
                <a:gd name="connsiteY5" fmla="*/ 15110 h 771014"/>
                <a:gd name="connsiteX6" fmla="*/ 2029968 w 2029968"/>
                <a:gd name="connsiteY6" fmla="*/ 575942 h 771014"/>
                <a:gd name="connsiteX0" fmla="*/ 0 w 2029968"/>
                <a:gd name="connsiteY0" fmla="*/ 755904 h 755904"/>
                <a:gd name="connsiteX1" fmla="*/ 512064 w 2029968"/>
                <a:gd name="connsiteY1" fmla="*/ 207264 h 755904"/>
                <a:gd name="connsiteX2" fmla="*/ 737616 w 2029968"/>
                <a:gd name="connsiteY2" fmla="*/ 402336 h 755904"/>
                <a:gd name="connsiteX3" fmla="*/ 1018032 w 2029968"/>
                <a:gd name="connsiteY3" fmla="*/ 60960 h 755904"/>
                <a:gd name="connsiteX4" fmla="*/ 1249680 w 2029968"/>
                <a:gd name="connsiteY4" fmla="*/ 286512 h 755904"/>
                <a:gd name="connsiteX5" fmla="*/ 1542288 w 2029968"/>
                <a:gd name="connsiteY5" fmla="*/ 0 h 755904"/>
                <a:gd name="connsiteX6" fmla="*/ 2029968 w 2029968"/>
                <a:gd name="connsiteY6" fmla="*/ 560832 h 755904"/>
                <a:gd name="connsiteX0" fmla="*/ 0 w 2029968"/>
                <a:gd name="connsiteY0" fmla="*/ 755904 h 755904"/>
                <a:gd name="connsiteX1" fmla="*/ 512064 w 2029968"/>
                <a:gd name="connsiteY1" fmla="*/ 207264 h 755904"/>
                <a:gd name="connsiteX2" fmla="*/ 737616 w 2029968"/>
                <a:gd name="connsiteY2" fmla="*/ 402336 h 755904"/>
                <a:gd name="connsiteX3" fmla="*/ 1018032 w 2029968"/>
                <a:gd name="connsiteY3" fmla="*/ 60960 h 755904"/>
                <a:gd name="connsiteX4" fmla="*/ 1249680 w 2029968"/>
                <a:gd name="connsiteY4" fmla="*/ 286512 h 755904"/>
                <a:gd name="connsiteX5" fmla="*/ 1542288 w 2029968"/>
                <a:gd name="connsiteY5" fmla="*/ 0 h 755904"/>
                <a:gd name="connsiteX6" fmla="*/ 2029968 w 2029968"/>
                <a:gd name="connsiteY6" fmla="*/ 560832 h 755904"/>
                <a:gd name="connsiteX0" fmla="*/ 0 w 2029968"/>
                <a:gd name="connsiteY0" fmla="*/ 755904 h 755904"/>
                <a:gd name="connsiteX1" fmla="*/ 512064 w 2029968"/>
                <a:gd name="connsiteY1" fmla="*/ 207264 h 755904"/>
                <a:gd name="connsiteX2" fmla="*/ 737616 w 2029968"/>
                <a:gd name="connsiteY2" fmla="*/ 402336 h 755904"/>
                <a:gd name="connsiteX3" fmla="*/ 1018032 w 2029968"/>
                <a:gd name="connsiteY3" fmla="*/ 60960 h 755904"/>
                <a:gd name="connsiteX4" fmla="*/ 1249680 w 2029968"/>
                <a:gd name="connsiteY4" fmla="*/ 286512 h 755904"/>
                <a:gd name="connsiteX5" fmla="*/ 1542288 w 2029968"/>
                <a:gd name="connsiteY5" fmla="*/ 0 h 755904"/>
                <a:gd name="connsiteX6" fmla="*/ 2029968 w 2029968"/>
                <a:gd name="connsiteY6" fmla="*/ 560832 h 755904"/>
                <a:gd name="connsiteX0" fmla="*/ 0 w 2075688"/>
                <a:gd name="connsiteY0" fmla="*/ 801624 h 801624"/>
                <a:gd name="connsiteX1" fmla="*/ 557784 w 2075688"/>
                <a:gd name="connsiteY1" fmla="*/ 207264 h 801624"/>
                <a:gd name="connsiteX2" fmla="*/ 783336 w 2075688"/>
                <a:gd name="connsiteY2" fmla="*/ 402336 h 801624"/>
                <a:gd name="connsiteX3" fmla="*/ 1063752 w 2075688"/>
                <a:gd name="connsiteY3" fmla="*/ 60960 h 801624"/>
                <a:gd name="connsiteX4" fmla="*/ 1295400 w 2075688"/>
                <a:gd name="connsiteY4" fmla="*/ 286512 h 801624"/>
                <a:gd name="connsiteX5" fmla="*/ 1588008 w 2075688"/>
                <a:gd name="connsiteY5" fmla="*/ 0 h 801624"/>
                <a:gd name="connsiteX6" fmla="*/ 2075688 w 2075688"/>
                <a:gd name="connsiteY6" fmla="*/ 560832 h 801624"/>
                <a:gd name="connsiteX0" fmla="*/ 0 w 2113788"/>
                <a:gd name="connsiteY0" fmla="*/ 801624 h 801624"/>
                <a:gd name="connsiteX1" fmla="*/ 557784 w 2113788"/>
                <a:gd name="connsiteY1" fmla="*/ 207264 h 801624"/>
                <a:gd name="connsiteX2" fmla="*/ 783336 w 2113788"/>
                <a:gd name="connsiteY2" fmla="*/ 402336 h 801624"/>
                <a:gd name="connsiteX3" fmla="*/ 1063752 w 2113788"/>
                <a:gd name="connsiteY3" fmla="*/ 60960 h 801624"/>
                <a:gd name="connsiteX4" fmla="*/ 1295400 w 2113788"/>
                <a:gd name="connsiteY4" fmla="*/ 286512 h 801624"/>
                <a:gd name="connsiteX5" fmla="*/ 1588008 w 2113788"/>
                <a:gd name="connsiteY5" fmla="*/ 0 h 801624"/>
                <a:gd name="connsiteX6" fmla="*/ 2113788 w 2113788"/>
                <a:gd name="connsiteY6" fmla="*/ 598932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788" h="801624">
                  <a:moveTo>
                    <a:pt x="0" y="801624"/>
                  </a:moveTo>
                  <a:cubicBezTo>
                    <a:pt x="501312" y="249393"/>
                    <a:pt x="44704" y="741680"/>
                    <a:pt x="557784" y="207264"/>
                  </a:cubicBezTo>
                  <a:cubicBezTo>
                    <a:pt x="792409" y="395433"/>
                    <a:pt x="565912" y="194056"/>
                    <a:pt x="783336" y="402336"/>
                  </a:cubicBezTo>
                  <a:cubicBezTo>
                    <a:pt x="1055624" y="81280"/>
                    <a:pt x="789432" y="397256"/>
                    <a:pt x="1063752" y="60960"/>
                  </a:cubicBezTo>
                  <a:cubicBezTo>
                    <a:pt x="1301940" y="279669"/>
                    <a:pt x="1080008" y="52832"/>
                    <a:pt x="1295400" y="286512"/>
                  </a:cubicBezTo>
                  <a:cubicBezTo>
                    <a:pt x="1583944" y="2032"/>
                    <a:pt x="1287272" y="277368"/>
                    <a:pt x="1588008" y="0"/>
                  </a:cubicBezTo>
                  <a:cubicBezTo>
                    <a:pt x="2096008" y="569976"/>
                    <a:pt x="1621028" y="40132"/>
                    <a:pt x="2113788" y="598932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41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2460793"/>
            <a:ext cx="8950381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ІІ</a:t>
            </a:r>
            <a:r>
              <a:rPr lang="uk-UA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нформац</a:t>
            </a:r>
            <a:r>
              <a:rPr lang="en-US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йн</a:t>
            </a:r>
            <a:r>
              <a:rPr lang="en-US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системи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в 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Microsoft Access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Форми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автоматизованi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засоби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їх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створення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Створення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форм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засобами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конструктора.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Параметризован</a:t>
            </a:r>
            <a:r>
              <a:rPr lang="en-US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en-US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запити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  <a:endParaRPr lang="en-US" sz="2400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Огляд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засоб</a:t>
            </a:r>
            <a:r>
              <a:rPr lang="en-US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в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створення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зв</a:t>
            </a:r>
            <a:r>
              <a:rPr lang="en-US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т</a:t>
            </a:r>
            <a:r>
              <a:rPr lang="en-US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в</a:t>
            </a:r>
            <a:r>
              <a:rPr lang="en-US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Подiї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їх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обробники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Макроси</a:t>
            </a:r>
            <a:r>
              <a:rPr lang="en-US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143D25-5FEE-4AD1-B056-7953EA327499}"/>
              </a:ext>
            </a:extLst>
          </p:cNvPr>
          <p:cNvSpPr txBox="1"/>
          <p:nvPr/>
        </p:nvSpPr>
        <p:spPr>
          <a:xfrm>
            <a:off x="2563187" y="440303"/>
            <a:ext cx="913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(В.О. Потієнко, Г.І. Гогерчак)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</p:spTree>
    <p:extLst>
      <p:ext uri="{BB962C8B-B14F-4D97-AF65-F5344CB8AC3E}">
        <p14:creationId xmlns:p14="http://schemas.microsoft.com/office/powerpoint/2010/main" val="303464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143D25-5FEE-4AD1-B056-7953EA327499}"/>
              </a:ext>
            </a:extLst>
          </p:cNvPr>
          <p:cNvSpPr txBox="1"/>
          <p:nvPr/>
        </p:nvSpPr>
        <p:spPr>
          <a:xfrm>
            <a:off x="2563187" y="440303"/>
            <a:ext cx="913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Спецкурс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(В.О. Потієнко, Г.І. Гогерчак)</a:t>
            </a:r>
            <a:endParaRPr lang="uk-UA" sz="2000" b="1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</p:txBody>
      </p:sp>
      <p:pic>
        <p:nvPicPr>
          <p:cNvPr id="4" name="Рисунок 3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5F99AFA1-AD76-4810-81A4-91F1730E5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77" y="2283116"/>
            <a:ext cx="3543607" cy="2682472"/>
          </a:xfrm>
          <a:prstGeom prst="rect">
            <a:avLst/>
          </a:prstGeom>
        </p:spPr>
      </p:pic>
      <p:pic>
        <p:nvPicPr>
          <p:cNvPr id="8" name="Рисунок 7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3295EDB-EAEB-4971-9D56-C72A94CE5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51" y="2162799"/>
            <a:ext cx="5319221" cy="2926334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FD4AD45D-DA1C-4678-B0AC-FD962DD313B6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ІІ</a:t>
            </a:r>
            <a:r>
              <a:rPr lang="uk-UA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нформац</a:t>
            </a:r>
            <a:r>
              <a:rPr lang="en-US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йн</a:t>
            </a:r>
            <a:r>
              <a:rPr lang="en-US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системи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в </a:t>
            </a:r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Microsoft Access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44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3926637"/>
            <a:ext cx="6289786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Попереднє</a:t>
            </a:r>
            <a:r>
              <a:rPr lang="ru-RU" sz="20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замовлення</a:t>
            </a:r>
            <a:r>
              <a:rPr lang="ru-RU" sz="20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n-US" sz="2000" dirty="0">
                <a:solidFill>
                  <a:srgbClr val="4472C4"/>
                </a:solidFill>
                <a:latin typeface="Century Gothic" panose="020B0502020202020204" pitchFamily="34" charset="0"/>
                <a:hlinkClick r:id="rId6"/>
              </a:rPr>
              <a:t>https://docs.google.com/forms/d/e/1FAIpQLSehLIizMKC-8bTxLjW_FHk55y1MzkqRGTa-k7KiBAVKT1C4jQ/viewform</a:t>
            </a:r>
            <a:endParaRPr lang="ru-RU" sz="20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6DD1E9-8DCC-469F-AB74-D98D0D1E36D0}"/>
              </a:ext>
            </a:extLst>
          </p:cNvPr>
          <p:cNvSpPr txBox="1"/>
          <p:nvPr/>
        </p:nvSpPr>
        <p:spPr>
          <a:xfrm>
            <a:off x="2563187" y="1531995"/>
            <a:ext cx="61807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Посібник «Інформаційні системи та бази даних» (Г.І. Гогерчак)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«Офісні інформаційні технології» (В.О. Потієнко, Г.І. Гогерчак; </a:t>
            </a:r>
            <a:r>
              <a:rPr lang="ru-RU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лист ІМЗО </a:t>
            </a:r>
            <a:r>
              <a:rPr lang="ru-RU" sz="2000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від</a:t>
            </a:r>
            <a:r>
              <a:rPr lang="ru-RU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08.07.2019 № 22.1/12-Г-595</a:t>
            </a:r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492753-4406-46D9-96CB-40BA4D6E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38" y="353884"/>
            <a:ext cx="2850944" cy="31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D64FBC9-1AF3-409F-A014-8563C307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12" y="3730915"/>
            <a:ext cx="2970239" cy="297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86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143D25-5FEE-4AD1-B056-7953EA327499}"/>
              </a:ext>
            </a:extLst>
          </p:cNvPr>
          <p:cNvSpPr txBox="1"/>
          <p:nvPr/>
        </p:nvSpPr>
        <p:spPr>
          <a:xfrm>
            <a:off x="2563187" y="527660"/>
            <a:ext cx="913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Додаткові ресурси</a:t>
            </a:r>
            <a:endParaRPr lang="uk-UA" sz="20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4FF5BA90-8ED9-4506-AE61-F2698FB2E2FD}"/>
              </a:ext>
            </a:extLst>
          </p:cNvPr>
          <p:cNvSpPr/>
          <p:nvPr/>
        </p:nvSpPr>
        <p:spPr>
          <a:xfrm>
            <a:off x="2563187" y="2306905"/>
            <a:ext cx="895038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YouTube-</a:t>
            </a:r>
            <a:r>
              <a:rPr lang="uk-UA" sz="2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канал «Змагання з інформаційних технологій» </a:t>
            </a:r>
            <a:r>
              <a:rPr lang="en-US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https://www.youtube.com/channel/UCXAUEq8addC_yW8627Pg_gg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Сайт «</a:t>
            </a:r>
            <a:r>
              <a:rPr lang="ru-RU" sz="24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Київські</a:t>
            </a:r>
            <a:r>
              <a:rPr lang="ru-RU" sz="2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учнівські</a:t>
            </a:r>
            <a:r>
              <a:rPr lang="ru-RU" sz="2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олімпіади</a:t>
            </a:r>
            <a:r>
              <a:rPr lang="ru-RU" sz="2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з </a:t>
            </a:r>
            <a:r>
              <a:rPr lang="ru-RU" sz="24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інформаційних</a:t>
            </a:r>
            <a:r>
              <a:rPr lang="ru-RU" sz="2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технологій</a:t>
            </a:r>
            <a:r>
              <a:rPr lang="ru-RU" sz="2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» </a:t>
            </a:r>
            <a:r>
              <a:rPr lang="en-US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http://www.kievoit.ippo.kubg.edu.ua/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Сайт «Інформатика»</a:t>
            </a:r>
            <a:r>
              <a:rPr lang="uk-UA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http://it-science.com.ua/it/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  <a:endParaRPr lang="en-US" sz="24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1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12192000" cy="1729405"/>
            <a:chOff x="0" y="5128594"/>
            <a:chExt cx="12192000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12192000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30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18C58D7-B7BD-4EDB-A984-56BD8B1AC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 r="3933" b="3837"/>
          <a:stretch/>
        </p:blipFill>
        <p:spPr bwMode="auto">
          <a:xfrm>
            <a:off x="2218642" y="5216035"/>
            <a:ext cx="2368441" cy="15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2" descr="Microsoft PowerPoint 16.0. Ð¡ÐºÑÐ¸Ð½ÑÐ¾Ñ 6">
            <a:extLst>
              <a:ext uri="{FF2B5EF4-FFF2-40B4-BE49-F238E27FC236}">
                <a16:creationId xmlns:a16="http://schemas.microsoft.com/office/drawing/2014/main" id="{90B8A75A-5EBF-436F-A44F-AFF69375C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/>
          <a:stretch/>
        </p:blipFill>
        <p:spPr bwMode="auto">
          <a:xfrm>
            <a:off x="7175076" y="5147563"/>
            <a:ext cx="2504799" cy="16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4" descr="Microsoft PowerPoint 16.0. Ð¡ÐºÑÐ¸Ð½ÑÐ¾Ñ 9">
            <a:extLst>
              <a:ext uri="{FF2B5EF4-FFF2-40B4-BE49-F238E27FC236}">
                <a16:creationId xmlns:a16="http://schemas.microsoft.com/office/drawing/2014/main" id="{7B0D2D50-2F8E-4960-A2B4-ADB2B4FD6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/>
          <a:stretch/>
        </p:blipFill>
        <p:spPr bwMode="auto">
          <a:xfrm>
            <a:off x="4675133" y="5133479"/>
            <a:ext cx="2499943" cy="17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6" descr="Microsoft PowerPoint 16.0. Ð¡ÐºÑÐ¸Ð½ÑÐ¾Ñ 10">
            <a:extLst>
              <a:ext uri="{FF2B5EF4-FFF2-40B4-BE49-F238E27FC236}">
                <a16:creationId xmlns:a16="http://schemas.microsoft.com/office/drawing/2014/main" id="{F8C907F0-6B14-4FE6-AD14-6013F8266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/>
          <a:stretch/>
        </p:blipFill>
        <p:spPr bwMode="auto">
          <a:xfrm>
            <a:off x="9648250" y="5154770"/>
            <a:ext cx="2543750" cy="17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12192000" cy="1772262"/>
            <a:chOff x="0" y="3356333"/>
            <a:chExt cx="12192000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12192000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20" descr="Ð ÐµÐ·ÑÐ»ÑÑÐ°Ñ Ð¿Ð¾ÑÑÐºÑ Ð·Ð¾Ð±ÑÐ°Ð¶ÐµÐ½Ñ Ð·Ð° Ð·Ð°Ð¿Ð¸ÑÐ¾Ð¼ &quot;word&quot;">
            <a:extLst>
              <a:ext uri="{FF2B5EF4-FFF2-40B4-BE49-F238E27FC236}">
                <a16:creationId xmlns:a16="http://schemas.microsoft.com/office/drawing/2014/main" id="{7CB59C2C-4B8F-4DD8-B2F6-D7F7F5129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8"/>
          <a:stretch/>
        </p:blipFill>
        <p:spPr bwMode="auto">
          <a:xfrm>
            <a:off x="2218642" y="3459094"/>
            <a:ext cx="2465406" cy="16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 descr="Ð ÐµÐ·ÑÐ»ÑÑÐ°Ñ Ð¿Ð¾ÑÑÐºÑ Ð·Ð¾Ð±ÑÐ°Ð¶ÐµÐ½Ñ Ð·Ð° Ð·Ð°Ð¿Ð¸ÑÐ¾Ð¼ &quot;word&quot;">
            <a:extLst>
              <a:ext uri="{FF2B5EF4-FFF2-40B4-BE49-F238E27FC236}">
                <a16:creationId xmlns:a16="http://schemas.microsoft.com/office/drawing/2014/main" id="{87842DB5-66C0-49D6-992F-96355B221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/>
          <a:stretch/>
        </p:blipFill>
        <p:spPr bwMode="auto">
          <a:xfrm>
            <a:off x="4684048" y="3453263"/>
            <a:ext cx="2465405" cy="16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Microsoft Word 16.0. Ð¡ÐºÑÐ¸Ð½ÑÐ¾Ñ 6">
            <a:extLst>
              <a:ext uri="{FF2B5EF4-FFF2-40B4-BE49-F238E27FC236}">
                <a16:creationId xmlns:a16="http://schemas.microsoft.com/office/drawing/2014/main" id="{E0389E17-A369-42E3-AA2D-E73B7010E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/>
          <a:stretch/>
        </p:blipFill>
        <p:spPr bwMode="auto">
          <a:xfrm>
            <a:off x="7179933" y="3422739"/>
            <a:ext cx="2499942" cy="168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8" descr="Microsoft Word 16.0. Ð¡ÐºÑÐ¸Ð½ÑÐ¾Ñ 10">
            <a:extLst>
              <a:ext uri="{FF2B5EF4-FFF2-40B4-BE49-F238E27FC236}">
                <a16:creationId xmlns:a16="http://schemas.microsoft.com/office/drawing/2014/main" id="{500EEBC4-774A-449D-A03E-8D001E2FA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4"/>
          <a:stretch/>
        </p:blipFill>
        <p:spPr bwMode="auto">
          <a:xfrm>
            <a:off x="9670154" y="3450002"/>
            <a:ext cx="2499942" cy="16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12192000" cy="1713390"/>
            <a:chOff x="0" y="0"/>
            <a:chExt cx="12192000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12192000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910FBAC9-A6B9-4445-BC84-B304F5AD76EC}"/>
                </a:ext>
              </a:extLst>
            </p:cNvPr>
            <p:cNvSpPr/>
            <p:nvPr/>
          </p:nvSpPr>
          <p:spPr>
            <a:xfrm>
              <a:off x="2552036" y="1541286"/>
              <a:ext cx="1384858" cy="12865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40" descr="Microsoft Excel 16.0.11901.20110. Ð¡ÐºÑÐ¸Ð½ÑÐ¾Ñ 6">
            <a:extLst>
              <a:ext uri="{FF2B5EF4-FFF2-40B4-BE49-F238E27FC236}">
                <a16:creationId xmlns:a16="http://schemas.microsoft.com/office/drawing/2014/main" id="{02FBF878-7B74-45FC-96C1-9B2056C16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3"/>
          <a:stretch/>
        </p:blipFill>
        <p:spPr bwMode="auto">
          <a:xfrm>
            <a:off x="7203386" y="21683"/>
            <a:ext cx="2495453" cy="16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2" descr="Microsoft Excel 16.0.11901.20110. Ð¡ÐºÑÐ¸Ð½ÑÐ¾Ñ 7">
            <a:extLst>
              <a:ext uri="{FF2B5EF4-FFF2-40B4-BE49-F238E27FC236}">
                <a16:creationId xmlns:a16="http://schemas.microsoft.com/office/drawing/2014/main" id="{2143D757-85A3-4957-A510-818663423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/>
          <a:stretch/>
        </p:blipFill>
        <p:spPr bwMode="auto">
          <a:xfrm>
            <a:off x="2218642" y="29033"/>
            <a:ext cx="2491583" cy="16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4" descr="Microsoft Excel 16.0.11901.20110. Ð¡ÐºÑÐ¸Ð½ÑÐ¾Ñ 9">
            <a:extLst>
              <a:ext uri="{FF2B5EF4-FFF2-40B4-BE49-F238E27FC236}">
                <a16:creationId xmlns:a16="http://schemas.microsoft.com/office/drawing/2014/main" id="{C075D5C8-17F8-4F89-A838-40C49A47A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0"/>
          <a:stretch/>
        </p:blipFill>
        <p:spPr bwMode="auto">
          <a:xfrm>
            <a:off x="4732452" y="41490"/>
            <a:ext cx="2448707" cy="16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6" descr="Microsoft Excel 16.0.11901.20110. Ð¡ÐºÑÐ¸Ð½ÑÐ¾Ñ 10">
            <a:extLst>
              <a:ext uri="{FF2B5EF4-FFF2-40B4-BE49-F238E27FC236}">
                <a16:creationId xmlns:a16="http://schemas.microsoft.com/office/drawing/2014/main" id="{B40E0491-57BF-416B-A6CE-4291D68A8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6"/>
          <a:stretch/>
        </p:blipFill>
        <p:spPr bwMode="auto">
          <a:xfrm>
            <a:off x="9706661" y="42848"/>
            <a:ext cx="2426928" cy="16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12192000" cy="1713390"/>
            <a:chOff x="0" y="1710437"/>
            <a:chExt cx="12192000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12192000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1B99284C-B42C-443C-B307-0E97BF4D94C4}"/>
              </a:ext>
            </a:extLst>
          </p:cNvPr>
          <p:cNvGrpSpPr/>
          <p:nvPr/>
        </p:nvGrpSpPr>
        <p:grpSpPr>
          <a:xfrm>
            <a:off x="2469028" y="1943100"/>
            <a:ext cx="2009140" cy="1169333"/>
            <a:chOff x="2423308" y="1943100"/>
            <a:chExt cx="2009140" cy="11693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BCE5AC21-10FF-4948-A6AD-24991ABD0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423308" y="1943100"/>
              <a:ext cx="2002369" cy="1074187"/>
            </a:xfrm>
            <a:prstGeom prst="rect">
              <a:avLst/>
            </a:prstGeom>
          </p:spPr>
        </p:pic>
        <p:pic>
          <p:nvPicPr>
            <p:cNvPr id="74" name="Picture 42" descr="Microsoft Excel 16.0.11901.20110. Ð¡ÐºÑÐ¸Ð½ÑÐ¾Ñ 7">
              <a:extLst>
                <a:ext uri="{FF2B5EF4-FFF2-40B4-BE49-F238E27FC236}">
                  <a16:creationId xmlns:a16="http://schemas.microsoft.com/office/drawing/2014/main" id="{095AD7AF-F5C7-4FA8-A3D3-15259FFE6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20623C"/>
                </a:clrFrom>
                <a:clrTo>
                  <a:srgbClr val="2062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8" t="89486" r="9626" b="5734"/>
            <a:stretch/>
          </p:blipFill>
          <p:spPr bwMode="auto">
            <a:xfrm>
              <a:off x="2423308" y="3023118"/>
              <a:ext cx="2009140" cy="8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1C3A2955-042F-4132-A05C-8AD09C948E22}"/>
              </a:ext>
            </a:extLst>
          </p:cNvPr>
          <p:cNvGrpSpPr/>
          <p:nvPr/>
        </p:nvGrpSpPr>
        <p:grpSpPr>
          <a:xfrm>
            <a:off x="4973623" y="1969047"/>
            <a:ext cx="2009140" cy="1161373"/>
            <a:chOff x="4973623" y="1969047"/>
            <a:chExt cx="2009140" cy="116137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6" name="Picture 42" descr="Microsoft Excel 16.0.11901.20110. Ð¡ÐºÑÐ¸Ð½ÑÐ¾Ñ 7">
              <a:extLst>
                <a:ext uri="{FF2B5EF4-FFF2-40B4-BE49-F238E27FC236}">
                  <a16:creationId xmlns:a16="http://schemas.microsoft.com/office/drawing/2014/main" id="{4BE282AF-3FAE-4583-98A6-2A9925DFD1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20623C"/>
                </a:clrFrom>
                <a:clrTo>
                  <a:srgbClr val="2062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8" t="89486" r="9626" b="5734"/>
            <a:stretch/>
          </p:blipFill>
          <p:spPr bwMode="auto">
            <a:xfrm>
              <a:off x="4973623" y="3041105"/>
              <a:ext cx="2009140" cy="8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071BFA5-7EFE-4D7B-985D-26C546F8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981830" y="1969047"/>
              <a:ext cx="1993428" cy="1069391"/>
            </a:xfrm>
            <a:prstGeom prst="rect">
              <a:avLst/>
            </a:prstGeom>
          </p:spPr>
        </p:pic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9BDB74CD-3A7A-4426-A58F-68824F8003A1}"/>
              </a:ext>
            </a:extLst>
          </p:cNvPr>
          <p:cNvGrpSpPr/>
          <p:nvPr/>
        </p:nvGrpSpPr>
        <p:grpSpPr>
          <a:xfrm>
            <a:off x="7422905" y="1972151"/>
            <a:ext cx="2009140" cy="1152471"/>
            <a:chOff x="7422905" y="1972151"/>
            <a:chExt cx="2009140" cy="115247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9" name="Picture 42" descr="Microsoft Excel 16.0.11901.20110. Ð¡ÐºÑÐ¸Ð½ÑÐ¾Ñ 7">
              <a:extLst>
                <a:ext uri="{FF2B5EF4-FFF2-40B4-BE49-F238E27FC236}">
                  <a16:creationId xmlns:a16="http://schemas.microsoft.com/office/drawing/2014/main" id="{0C42B240-81E9-4082-BE59-66713DEE22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20623C"/>
                </a:clrFrom>
                <a:clrTo>
                  <a:srgbClr val="2062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8" t="89486" r="9626" b="5734"/>
            <a:stretch/>
          </p:blipFill>
          <p:spPr bwMode="auto">
            <a:xfrm>
              <a:off x="7422905" y="3035307"/>
              <a:ext cx="2009140" cy="8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B4C2742C-FE98-48A6-951E-FD86C5632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435347" y="1972151"/>
              <a:ext cx="1984255" cy="1064470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ADD9CC90-8783-4472-8A32-000944FDB556}"/>
              </a:ext>
            </a:extLst>
          </p:cNvPr>
          <p:cNvGrpSpPr/>
          <p:nvPr/>
        </p:nvGrpSpPr>
        <p:grpSpPr>
          <a:xfrm>
            <a:off x="9907385" y="1981088"/>
            <a:ext cx="2009140" cy="1157390"/>
            <a:chOff x="9907385" y="1981088"/>
            <a:chExt cx="2009140" cy="115739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82" name="Picture 42" descr="Microsoft Excel 16.0.11901.20110. Ð¡ÐºÑÐ¸Ð½ÑÐ¾Ñ 7">
              <a:extLst>
                <a:ext uri="{FF2B5EF4-FFF2-40B4-BE49-F238E27FC236}">
                  <a16:creationId xmlns:a16="http://schemas.microsoft.com/office/drawing/2014/main" id="{0AB2BDF3-22A2-4A94-9404-8401AD6BF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20623C"/>
                </a:clrFrom>
                <a:clrTo>
                  <a:srgbClr val="2062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8" t="89486" r="9626" b="5734"/>
            <a:stretch/>
          </p:blipFill>
          <p:spPr bwMode="auto">
            <a:xfrm>
              <a:off x="9907385" y="3049163"/>
              <a:ext cx="2009140" cy="8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E83F1DBB-55E0-433E-9438-7CC24344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919995" y="1981088"/>
              <a:ext cx="1984255" cy="1064471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7" name="Graphic 4">
            <a:extLst>
              <a:ext uri="{FF2B5EF4-FFF2-40B4-BE49-F238E27FC236}">
                <a16:creationId xmlns:a16="http://schemas.microsoft.com/office/drawing/2014/main" id="{C1EBE4C5-224C-4DE1-8D10-2055AD52F6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14584" y="1945993"/>
            <a:ext cx="3240222" cy="324022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88A897C-9FB0-44FE-AA26-91291D6F8A58}"/>
              </a:ext>
            </a:extLst>
          </p:cNvPr>
          <p:cNvSpPr txBox="1"/>
          <p:nvPr/>
        </p:nvSpPr>
        <p:spPr>
          <a:xfrm>
            <a:off x="6766492" y="3196303"/>
            <a:ext cx="496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Дякую</a:t>
            </a:r>
            <a:r>
              <a:rPr lang="ru-RU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 </a:t>
            </a:r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увагу</a:t>
            </a:r>
            <a:r>
              <a:rPr lang="ru-RU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uk-UA" sz="20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3983F7A-D519-41AC-A9EB-10C162F5E442}"/>
              </a:ext>
            </a:extLst>
          </p:cNvPr>
          <p:cNvSpPr txBox="1"/>
          <p:nvPr/>
        </p:nvSpPr>
        <p:spPr>
          <a:xfrm>
            <a:off x="3023359" y="192721"/>
            <a:ext cx="8588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Інститут післядипломної педагогічної освіти</a:t>
            </a:r>
            <a:endParaRPr lang="en-US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0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Методична </a:t>
            </a:r>
            <a:r>
              <a:rPr lang="ru-RU" sz="20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конференція</a:t>
            </a:r>
            <a:r>
              <a:rPr lang="ru-RU" sz="20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вчителів</a:t>
            </a:r>
            <a:r>
              <a:rPr lang="ru-RU" sz="20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інформатики</a:t>
            </a:r>
            <a:r>
              <a:rPr lang="uk-UA" sz="20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міста Києва</a:t>
            </a:r>
          </a:p>
        </p:txBody>
      </p:sp>
      <p:sp>
        <p:nvSpPr>
          <p:cNvPr id="103" name="Прямокутник 102">
            <a:extLst>
              <a:ext uri="{FF2B5EF4-FFF2-40B4-BE49-F238E27FC236}">
                <a16:creationId xmlns:a16="http://schemas.microsoft.com/office/drawing/2014/main" id="{0310364C-C49D-4EBB-8EEA-514824BE2BE3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Прямокутник 103">
            <a:extLst>
              <a:ext uri="{FF2B5EF4-FFF2-40B4-BE49-F238E27FC236}">
                <a16:creationId xmlns:a16="http://schemas.microsoft.com/office/drawing/2014/main" id="{8E173EE5-5B95-42F7-88CE-81780484A70D}"/>
              </a:ext>
            </a:extLst>
          </p:cNvPr>
          <p:cNvSpPr/>
          <p:nvPr/>
        </p:nvSpPr>
        <p:spPr>
          <a:xfrm>
            <a:off x="-4376" y="3411079"/>
            <a:ext cx="2430909" cy="343578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5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1989101"/>
            <a:ext cx="64501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3672340"/>
            <a:ext cx="628978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4472C4"/>
                </a:solidFill>
                <a:latin typeface="Century Gothic" panose="020B0502020202020204" pitchFamily="34" charset="0"/>
                <a:hlinkClick r:id="rId6"/>
              </a:rPr>
              <a:t>https://mon.gov.ua/storage/app/media/zagalna </a:t>
            </a:r>
            <a:r>
              <a:rPr lang="en-US" sz="2000" dirty="0" err="1">
                <a:solidFill>
                  <a:srgbClr val="4472C4"/>
                </a:solidFill>
                <a:latin typeface="Century Gothic" panose="020B0502020202020204" pitchFamily="34" charset="0"/>
                <a:hlinkClick r:id="rId6"/>
              </a:rPr>
              <a:t>serednya</a:t>
            </a:r>
            <a:r>
              <a:rPr lang="en-US" sz="2000" dirty="0">
                <a:solidFill>
                  <a:srgbClr val="4472C4"/>
                </a:solidFill>
                <a:latin typeface="Century Gothic" panose="020B0502020202020204" pitchFamily="34" charset="0"/>
                <a:hlinkClick r:id="rId6"/>
              </a:rPr>
              <a:t>/programy-10-11-klas/2018-2019/informatika-standart-10-11.docx</a:t>
            </a:r>
            <a:endParaRPr lang="ru-RU" sz="28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2A493-18AE-4553-BB26-02C0BF86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68" y="1920069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70F9E289-344A-41EE-819B-5762308157CE}"/>
              </a:ext>
            </a:extLst>
          </p:cNvPr>
          <p:cNvSpPr/>
          <p:nvPr/>
        </p:nvSpPr>
        <p:spPr>
          <a:xfrm>
            <a:off x="2563187" y="3122513"/>
            <a:ext cx="445343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35 годин</a:t>
            </a:r>
          </a:p>
        </p:txBody>
      </p:sp>
    </p:spTree>
    <p:extLst>
      <p:ext uri="{BB962C8B-B14F-4D97-AF65-F5344CB8AC3E}">
        <p14:creationId xmlns:p14="http://schemas.microsoft.com/office/powerpoint/2010/main" val="23447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2578707"/>
            <a:ext cx="8950381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Дані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способи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їх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збереження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інформація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Поняття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бази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та СУБД.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Моделі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подання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  <a:endParaRPr lang="ru-RU" sz="36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8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2230265"/>
            <a:ext cx="8950381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ІІ.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354013" indent="-354013">
              <a:buFont typeface="+mj-lt"/>
              <a:buAutoNum type="arabicPeriod" startAt="4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на концептуальному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рівні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54013" indent="-354013">
              <a:buFont typeface="+mj-lt"/>
              <a:buAutoNum type="arabicPeriod" startAt="4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Поняття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зв’язку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 Модель «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сутність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–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зв’язок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».</a:t>
            </a:r>
          </a:p>
          <a:p>
            <a:pPr marL="354013" indent="-354013">
              <a:buFont typeface="+mj-lt"/>
              <a:buAutoNum type="arabicPeriod" startAt="4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Класифікація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зв’язків.</a:t>
            </a:r>
          </a:p>
          <a:p>
            <a:pPr marL="354013" indent="-354013">
              <a:buFont typeface="+mj-lt"/>
              <a:buAutoNum type="arabicPeriod" startAt="4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Принципи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побудови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концептуальної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моделі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предметної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області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4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ІІ.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D5C551AD-962C-4BA2-9412-9E7C7EC9A15B}"/>
              </a:ext>
            </a:extLst>
          </p:cNvPr>
          <p:cNvSpPr/>
          <p:nvPr/>
        </p:nvSpPr>
        <p:spPr>
          <a:xfrm>
            <a:off x="2563187" y="1378965"/>
            <a:ext cx="8950381" cy="37933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Про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кожну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страву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відомі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її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назва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ціна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та рецепт.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Кожна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страва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передбачає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певний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набір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інгредієнтів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. Про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кожен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інгредієнт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відомі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його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назва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калорійність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міра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ваги (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наприклад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штуки,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грами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упаковки).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Якщо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інгредієнт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використовується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під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час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приготування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певної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страви,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слід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зазначати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яка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кількість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цього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інгредієнту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необхідна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sz="105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Кожна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страва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належить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рівно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до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однієї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категорії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(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наприклад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перші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страви,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другі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страви, закуски,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десерти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), про яку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відомі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її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назва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опис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Приготуванням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страв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кожної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з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категорій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займається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окремий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кухар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про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якого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відомі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його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прізвище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ім’я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та дата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народження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sz="10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Назви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страв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категорій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інгредієнтів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вважайте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унікальними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.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Вважайте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що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в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ресторані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не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працюють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кухарі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з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одночасно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однаковими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прізвищем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ім’ям</a:t>
            </a:r>
            <a:r>
              <a:rPr lang="ru-RU" i="1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03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ІІ.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22903A50-D705-491D-B2D8-F2539FBAB94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00" y="1420412"/>
            <a:ext cx="8953334" cy="3884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26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805202" y="5230981"/>
            <a:ext cx="895038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ІІ.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Проектування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ERDPlus logo">
            <a:extLst>
              <a:ext uri="{FF2B5EF4-FFF2-40B4-BE49-F238E27FC236}">
                <a16:creationId xmlns:a16="http://schemas.microsoft.com/office/drawing/2014/main" id="{4EE7687E-3365-4B77-BD16-7B18B01B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46" y="2198145"/>
            <a:ext cx="4678430" cy="19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1">
            <a:extLst>
              <a:ext uri="{FF2B5EF4-FFF2-40B4-BE49-F238E27FC236}">
                <a16:creationId xmlns:a16="http://schemas.microsoft.com/office/drawing/2014/main" id="{609770AE-D9DD-4E00-B07C-7C53CD7BD32F}"/>
              </a:ext>
            </a:extLst>
          </p:cNvPr>
          <p:cNvSpPr/>
          <p:nvPr/>
        </p:nvSpPr>
        <p:spPr>
          <a:xfrm>
            <a:off x="4922652" y="4205085"/>
            <a:ext cx="397049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https://erdplus.com/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2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26045256-9DA9-43DB-9F8F-C2007331B4D7}"/>
              </a:ext>
            </a:extLst>
          </p:cNvPr>
          <p:cNvGrpSpPr/>
          <p:nvPr/>
        </p:nvGrpSpPr>
        <p:grpSpPr>
          <a:xfrm>
            <a:off x="0" y="5128594"/>
            <a:ext cx="2368788" cy="1729405"/>
            <a:chOff x="0" y="5128594"/>
            <a:chExt cx="2368788" cy="1729405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60CDC550-731C-4EFA-85C3-462D8C6293CC}"/>
                </a:ext>
              </a:extLst>
            </p:cNvPr>
            <p:cNvSpPr/>
            <p:nvPr/>
          </p:nvSpPr>
          <p:spPr>
            <a:xfrm>
              <a:off x="0" y="5128594"/>
              <a:ext cx="2368788" cy="1729405"/>
            </a:xfrm>
            <a:prstGeom prst="rect">
              <a:avLst/>
            </a:prstGeom>
            <a:solidFill>
              <a:srgbClr val="D1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6" descr="Ð ÐµÐ·ÑÐ»ÑÑÐ°Ñ Ð¿Ð¾ÑÑÐºÑ Ð·Ð¾Ð±ÑÐ°Ð¶ÐµÐ½Ñ Ð·Ð° Ð·Ð°Ð¿Ð¸ÑÐ¾Ð¼ &quot;powerpoint&quot;">
              <a:extLst>
                <a:ext uri="{FF2B5EF4-FFF2-40B4-BE49-F238E27FC236}">
                  <a16:creationId xmlns:a16="http://schemas.microsoft.com/office/drawing/2014/main" id="{4E61427D-D73D-48EB-9CF9-78CC08695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5216035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535AEB45-3BF8-4F38-B973-6AE9F7874B4A}"/>
              </a:ext>
            </a:extLst>
          </p:cNvPr>
          <p:cNvGrpSpPr/>
          <p:nvPr/>
        </p:nvGrpSpPr>
        <p:grpSpPr>
          <a:xfrm>
            <a:off x="0" y="3356333"/>
            <a:ext cx="2368788" cy="1772262"/>
            <a:chOff x="0" y="3356333"/>
            <a:chExt cx="2368788" cy="1772262"/>
          </a:xfrm>
        </p:grpSpPr>
        <p:sp>
          <p:nvSpPr>
            <p:cNvPr id="55" name="Прямокутник 54">
              <a:extLst>
                <a:ext uri="{FF2B5EF4-FFF2-40B4-BE49-F238E27FC236}">
                  <a16:creationId xmlns:a16="http://schemas.microsoft.com/office/drawing/2014/main" id="{C44A2C5D-204E-43BF-A2E4-9D556AC569DC}"/>
                </a:ext>
              </a:extLst>
            </p:cNvPr>
            <p:cNvSpPr/>
            <p:nvPr/>
          </p:nvSpPr>
          <p:spPr>
            <a:xfrm>
              <a:off x="0" y="3415205"/>
              <a:ext cx="2368788" cy="1713390"/>
            </a:xfrm>
            <a:prstGeom prst="rect">
              <a:avLst/>
            </a:prstGeom>
            <a:solidFill>
              <a:srgbClr val="2B5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F773926C-B3C3-47EE-9D57-B77A980B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" y="3356333"/>
              <a:ext cx="1769139" cy="176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13948B3-F526-4560-BC24-8CF153A6452E}"/>
              </a:ext>
            </a:extLst>
          </p:cNvPr>
          <p:cNvGrpSpPr/>
          <p:nvPr/>
        </p:nvGrpSpPr>
        <p:grpSpPr>
          <a:xfrm>
            <a:off x="0" y="-3955"/>
            <a:ext cx="2368788" cy="1713390"/>
            <a:chOff x="0" y="0"/>
            <a:chExt cx="2368788" cy="1713390"/>
          </a:xfrm>
        </p:grpSpPr>
        <p:sp>
          <p:nvSpPr>
            <p:cNvPr id="62" name="Прямокутник 61">
              <a:extLst>
                <a:ext uri="{FF2B5EF4-FFF2-40B4-BE49-F238E27FC236}">
                  <a16:creationId xmlns:a16="http://schemas.microsoft.com/office/drawing/2014/main" id="{71AE09AB-B3B1-4C79-A710-021ACEDED787}"/>
                </a:ext>
              </a:extLst>
            </p:cNvPr>
            <p:cNvSpPr/>
            <p:nvPr/>
          </p:nvSpPr>
          <p:spPr>
            <a:xfrm>
              <a:off x="0" y="0"/>
              <a:ext cx="2368788" cy="1713390"/>
            </a:xfrm>
            <a:prstGeom prst="rect">
              <a:avLst/>
            </a:prstGeom>
            <a:solidFill>
              <a:srgbClr val="1E7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2" descr="Ð ÐµÐ·ÑÐ»ÑÑÐ°Ñ Ð¿Ð¾ÑÑÐºÑ Ð·Ð¾Ð±ÑÐ°Ð¶ÐµÐ½Ñ Ð·Ð° Ð·Ð°Ð¿Ð¸ÑÐ¾Ð¼ &quot;excel&quot;">
              <a:extLst>
                <a:ext uri="{FF2B5EF4-FFF2-40B4-BE49-F238E27FC236}">
                  <a16:creationId xmlns:a16="http://schemas.microsoft.com/office/drawing/2014/main" id="{97A72E5B-1BF9-4087-8A7F-415E1226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82556"/>
              <a:ext cx="1548278" cy="154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13C69E2-6DCD-4E17-B725-2DA88ED41104}"/>
              </a:ext>
            </a:extLst>
          </p:cNvPr>
          <p:cNvGrpSpPr/>
          <p:nvPr/>
        </p:nvGrpSpPr>
        <p:grpSpPr>
          <a:xfrm>
            <a:off x="0" y="1710437"/>
            <a:ext cx="2368788" cy="1713390"/>
            <a:chOff x="0" y="1710437"/>
            <a:chExt cx="2368788" cy="1713390"/>
          </a:xfrm>
        </p:grpSpPr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E523CB09-CC8D-449E-89BA-1A94F083E16A}"/>
                </a:ext>
              </a:extLst>
            </p:cNvPr>
            <p:cNvSpPr/>
            <p:nvPr/>
          </p:nvSpPr>
          <p:spPr>
            <a:xfrm>
              <a:off x="0" y="1710437"/>
              <a:ext cx="2368788" cy="1713390"/>
            </a:xfrm>
            <a:prstGeom prst="rect">
              <a:avLst/>
            </a:prstGeom>
            <a:solidFill>
              <a:srgbClr val="AF2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4" descr="Ð ÐµÐ·ÑÐ»ÑÑÐ°Ñ Ð¿Ð¾ÑÑÐºÑ Ð·Ð¾Ð±ÑÐ°Ð¶ÐµÐ½Ñ Ð·Ð° Ð·Ð°Ð¿Ð¸ÑÐ¾Ð¼ &quot;access&quot;">
              <a:extLst>
                <a:ext uri="{FF2B5EF4-FFF2-40B4-BE49-F238E27FC236}">
                  <a16:creationId xmlns:a16="http://schemas.microsoft.com/office/drawing/2014/main" id="{3534B487-B061-4F5F-BFD1-906C64A0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21" y="1919108"/>
              <a:ext cx="1319198" cy="131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1262E6A-7451-443F-9455-D07471A18A1A}"/>
              </a:ext>
            </a:extLst>
          </p:cNvPr>
          <p:cNvGrpSpPr/>
          <p:nvPr/>
        </p:nvGrpSpPr>
        <p:grpSpPr>
          <a:xfrm>
            <a:off x="1649587" y="-3955"/>
            <a:ext cx="10542413" cy="7251381"/>
            <a:chOff x="1649587" y="-3955"/>
            <a:chExt cx="10542413" cy="7251381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3AFC597-D36F-4C34-B544-EF2D47ED64E1}"/>
                </a:ext>
              </a:extLst>
            </p:cNvPr>
            <p:cNvSpPr/>
            <p:nvPr/>
          </p:nvSpPr>
          <p:spPr>
            <a:xfrm>
              <a:off x="1649587" y="44040"/>
              <a:ext cx="7203386" cy="7203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4D6DFC8B-5C49-4753-88DC-527E9C27F71B}"/>
                </a:ext>
              </a:extLst>
            </p:cNvPr>
            <p:cNvSpPr/>
            <p:nvPr/>
          </p:nvSpPr>
          <p:spPr>
            <a:xfrm>
              <a:off x="2368788" y="-3955"/>
              <a:ext cx="9823212" cy="68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ACCA1D7-B01C-4E8C-907F-C9540728AB31}"/>
              </a:ext>
            </a:extLst>
          </p:cNvPr>
          <p:cNvGrpSpPr/>
          <p:nvPr/>
        </p:nvGrpSpPr>
        <p:grpSpPr>
          <a:xfrm>
            <a:off x="4922628" y="1986066"/>
            <a:ext cx="3970498" cy="3319334"/>
            <a:chOff x="4422386" y="1433068"/>
            <a:chExt cx="5719750" cy="4781708"/>
          </a:xfrm>
          <a:solidFill>
            <a:srgbClr val="4472C4">
              <a:alpha val="14902"/>
            </a:srgbClr>
          </a:solidFill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4A64FFFE-2DD4-4F50-983D-76308CDA38CF}"/>
                </a:ext>
              </a:extLst>
            </p:cNvPr>
            <p:cNvSpPr/>
            <p:nvPr/>
          </p:nvSpPr>
          <p:spPr>
            <a:xfrm>
              <a:off x="4422386" y="1433068"/>
              <a:ext cx="5719750" cy="4781708"/>
            </a:xfrm>
            <a:custGeom>
              <a:avLst/>
              <a:gdLst>
                <a:gd name="connsiteX0" fmla="*/ 5398074 w 5719750"/>
                <a:gd name="connsiteY0" fmla="*/ 604348 h 4781707"/>
                <a:gd name="connsiteX1" fmla="*/ 5508122 w 5719750"/>
                <a:gd name="connsiteY1" fmla="*/ 1351290 h 4781707"/>
                <a:gd name="connsiteX2" fmla="*/ 2934235 w 5719750"/>
                <a:gd name="connsiteY2" fmla="*/ 3925176 h 4781707"/>
                <a:gd name="connsiteX3" fmla="*/ 360347 w 5719750"/>
                <a:gd name="connsiteY3" fmla="*/ 1351290 h 4781707"/>
                <a:gd name="connsiteX4" fmla="*/ 743227 w 5719750"/>
                <a:gd name="connsiteY4" fmla="*/ 0 h 4781707"/>
                <a:gd name="connsiteX5" fmla="*/ 3 w 5719750"/>
                <a:gd name="connsiteY5" fmla="*/ 1923265 h 4781707"/>
                <a:gd name="connsiteX6" fmla="*/ 2859878 w 5719750"/>
                <a:gd name="connsiteY6" fmla="*/ 4783138 h 4781707"/>
                <a:gd name="connsiteX7" fmla="*/ 5719753 w 5719750"/>
                <a:gd name="connsiteY7" fmla="*/ 1923265 h 4781707"/>
                <a:gd name="connsiteX8" fmla="*/ 5398074 w 5719750"/>
                <a:gd name="connsiteY8" fmla="*/ 604348 h 478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750" h="4781707">
                  <a:moveTo>
                    <a:pt x="5398074" y="604348"/>
                  </a:moveTo>
                  <a:cubicBezTo>
                    <a:pt x="5471276" y="846568"/>
                    <a:pt x="5508357" y="1098254"/>
                    <a:pt x="5508122" y="1351290"/>
                  </a:cubicBezTo>
                  <a:cubicBezTo>
                    <a:pt x="5508122" y="2772819"/>
                    <a:pt x="4355765" y="3925176"/>
                    <a:pt x="2934235" y="3925176"/>
                  </a:cubicBezTo>
                  <a:cubicBezTo>
                    <a:pt x="1512705" y="3925176"/>
                    <a:pt x="360347" y="2772819"/>
                    <a:pt x="360347" y="1351290"/>
                  </a:cubicBezTo>
                  <a:cubicBezTo>
                    <a:pt x="359600" y="873989"/>
                    <a:pt x="492210" y="405965"/>
                    <a:pt x="743227" y="0"/>
                  </a:cubicBezTo>
                  <a:cubicBezTo>
                    <a:pt x="264094" y="525839"/>
                    <a:pt x="-1020" y="1211877"/>
                    <a:pt x="3" y="1923265"/>
                  </a:cubicBezTo>
                  <a:cubicBezTo>
                    <a:pt x="3" y="3502715"/>
                    <a:pt x="1280426" y="4783138"/>
                    <a:pt x="2859878" y="4783138"/>
                  </a:cubicBezTo>
                  <a:cubicBezTo>
                    <a:pt x="4439330" y="4783138"/>
                    <a:pt x="5719753" y="3502715"/>
                    <a:pt x="5719753" y="1923265"/>
                  </a:cubicBezTo>
                  <a:cubicBezTo>
                    <a:pt x="5720440" y="1464123"/>
                    <a:pt x="5610066" y="1011623"/>
                    <a:pt x="5398074" y="604348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9E6B62D7-DB1D-4E2C-ABBA-DBDFB96FD301}"/>
                </a:ext>
              </a:extLst>
            </p:cNvPr>
            <p:cNvSpPr/>
            <p:nvPr/>
          </p:nvSpPr>
          <p:spPr>
            <a:xfrm>
              <a:off x="6189105" y="1750343"/>
              <a:ext cx="2745480" cy="2448051"/>
            </a:xfrm>
            <a:custGeom>
              <a:avLst/>
              <a:gdLst>
                <a:gd name="connsiteX0" fmla="*/ 0 w 2745480"/>
                <a:gd name="connsiteY0" fmla="*/ 2449882 h 2448051"/>
                <a:gd name="connsiteX1" fmla="*/ 0 w 2745480"/>
                <a:gd name="connsiteY1" fmla="*/ 0 h 2448051"/>
                <a:gd name="connsiteX2" fmla="*/ 519468 w 2745480"/>
                <a:gd name="connsiteY2" fmla="*/ 0 h 2448051"/>
                <a:gd name="connsiteX3" fmla="*/ 519468 w 2745480"/>
                <a:gd name="connsiteY3" fmla="*/ 2449882 h 2448051"/>
                <a:gd name="connsiteX4" fmla="*/ 2081188 w 2745480"/>
                <a:gd name="connsiteY4" fmla="*/ 2449882 h 2448051"/>
                <a:gd name="connsiteX5" fmla="*/ 1561720 w 2745480"/>
                <a:gd name="connsiteY5" fmla="*/ 2449882 h 2448051"/>
                <a:gd name="connsiteX6" fmla="*/ 1561720 w 2745480"/>
                <a:gd name="connsiteY6" fmla="*/ 432298 h 2448051"/>
                <a:gd name="connsiteX7" fmla="*/ 896456 w 2745480"/>
                <a:gd name="connsiteY7" fmla="*/ 432298 h 2448051"/>
                <a:gd name="connsiteX8" fmla="*/ 896456 w 2745480"/>
                <a:gd name="connsiteY8" fmla="*/ 0 h 2448051"/>
                <a:gd name="connsiteX9" fmla="*/ 2746452 w 2745480"/>
                <a:gd name="connsiteY9" fmla="*/ 0 h 2448051"/>
                <a:gd name="connsiteX10" fmla="*/ 2746452 w 2745480"/>
                <a:gd name="connsiteY10" fmla="*/ 432298 h 2448051"/>
                <a:gd name="connsiteX11" fmla="*/ 2081188 w 2745480"/>
                <a:gd name="connsiteY11" fmla="*/ 432298 h 24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5480" h="2448051">
                  <a:moveTo>
                    <a:pt x="0" y="2449882"/>
                  </a:moveTo>
                  <a:lnTo>
                    <a:pt x="0" y="0"/>
                  </a:lnTo>
                  <a:lnTo>
                    <a:pt x="519468" y="0"/>
                  </a:lnTo>
                  <a:lnTo>
                    <a:pt x="519468" y="2449882"/>
                  </a:lnTo>
                  <a:close/>
                  <a:moveTo>
                    <a:pt x="2081188" y="2449882"/>
                  </a:moveTo>
                  <a:lnTo>
                    <a:pt x="1561720" y="2449882"/>
                  </a:lnTo>
                  <a:lnTo>
                    <a:pt x="1561720" y="432298"/>
                  </a:lnTo>
                  <a:lnTo>
                    <a:pt x="896456" y="432298"/>
                  </a:lnTo>
                  <a:lnTo>
                    <a:pt x="896456" y="0"/>
                  </a:lnTo>
                  <a:lnTo>
                    <a:pt x="2746452" y="0"/>
                  </a:lnTo>
                  <a:lnTo>
                    <a:pt x="2746452" y="432298"/>
                  </a:lnTo>
                  <a:lnTo>
                    <a:pt x="2081188" y="432298"/>
                  </a:ln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72ECA9-CD2D-466E-BA98-504A145C2BFF}"/>
              </a:ext>
            </a:extLst>
          </p:cNvPr>
          <p:cNvSpPr txBox="1"/>
          <p:nvPr/>
        </p:nvSpPr>
        <p:spPr>
          <a:xfrm>
            <a:off x="2563187" y="440303"/>
            <a:ext cx="913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</a:t>
            </a:r>
            <a:r>
              <a:rPr lang="uk-UA" sz="2800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ірковий</a:t>
            </a:r>
            <a:r>
              <a:rPr lang="uk-UA" sz="2800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модуль «Бази даних»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Навчальна програма рівня стандарту Міністерства освіти і науки України</a:t>
            </a:r>
          </a:p>
        </p:txBody>
      </p:sp>
      <p:sp>
        <p:nvSpPr>
          <p:cNvPr id="93" name="Rectangle 11">
            <a:extLst>
              <a:ext uri="{FF2B5EF4-FFF2-40B4-BE49-F238E27FC236}">
                <a16:creationId xmlns:a16="http://schemas.microsoft.com/office/drawing/2014/main" id="{BE7D7891-4BAE-47AE-A6B8-DC2966302AFE}"/>
              </a:ext>
            </a:extLst>
          </p:cNvPr>
          <p:cNvSpPr/>
          <p:nvPr/>
        </p:nvSpPr>
        <p:spPr>
          <a:xfrm>
            <a:off x="2563187" y="1676267"/>
            <a:ext cx="8950381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uk-UA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І.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Реалізація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реляційних</a:t>
            </a:r>
            <a:r>
              <a:rPr lang="ru-RU" sz="28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 баз </a:t>
            </a:r>
            <a:r>
              <a:rPr lang="ru-RU" sz="2800" b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endParaRPr lang="ru-RU" sz="28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365125" indent="-365125">
              <a:buFont typeface="+mj-lt"/>
              <a:buAutoNum type="arabicPeriod" startAt="8"/>
            </a:pPr>
            <a:r>
              <a:rPr lang="en-US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Microsoft Access 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як приклад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реляційної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СКБД.</a:t>
            </a:r>
          </a:p>
          <a:p>
            <a:pPr marL="354013" indent="-354013">
              <a:buFont typeface="+mj-lt"/>
              <a:buAutoNum type="arabicPeriod" startAt="8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Сутності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їх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атрибути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в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реляційних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базах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54013" indent="-354013">
              <a:buFont typeface="+mj-lt"/>
              <a:buAutoNum type="arabicPeriod" startAt="8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Представлення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зв’язків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множинностей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один до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багатьох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багато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до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багатьох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  <a:p>
            <a:pPr marL="354013" indent="-354013">
              <a:buFont typeface="+mj-lt"/>
              <a:buAutoNum type="arabicPeriod" startAt="8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Представлення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зв’язків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множинності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один до одного та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обов’язкових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зв’язків.</a:t>
            </a:r>
          </a:p>
          <a:p>
            <a:pPr marL="354013" indent="-354013">
              <a:buFont typeface="+mj-lt"/>
              <a:buAutoNum type="arabicPeriod" startAt="8"/>
            </a:pP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Засоби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підтримки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цілісності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 Маски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введення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 та правила </a:t>
            </a:r>
            <a:r>
              <a:rPr lang="ru-RU" sz="2400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перевірки</a:t>
            </a:r>
            <a:r>
              <a:rPr lang="ru-RU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5A8039-5EA5-4116-B013-EAAC3ED82ACD}"/>
              </a:ext>
            </a:extLst>
          </p:cNvPr>
          <p:cNvSpPr txBox="1"/>
          <p:nvPr/>
        </p:nvSpPr>
        <p:spPr>
          <a:xfrm>
            <a:off x="2568942" y="5822605"/>
            <a:ext cx="942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Підходи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викладання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даних</a:t>
            </a:r>
            <a:b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вибіркового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модуля та </a:t>
            </a:r>
            <a:r>
              <a:rPr lang="ru-RU" b="1" dirty="0" err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окремого</a:t>
            </a:r>
            <a:r>
              <a:rPr lang="ru-RU" b="1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спецкурсу</a:t>
            </a:r>
          </a:p>
          <a:p>
            <a:r>
              <a:rPr lang="uk-UA" sz="2000" dirty="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Гогерчак Григорій Іванович</a:t>
            </a:r>
            <a:endParaRPr lang="uk-UA" sz="1400" dirty="0">
              <a:solidFill>
                <a:srgbClr val="4472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4AB44CEB-43DA-4B1D-BCDB-16DB7786B462}"/>
              </a:ext>
            </a:extLst>
          </p:cNvPr>
          <p:cNvSpPr/>
          <p:nvPr/>
        </p:nvSpPr>
        <p:spPr>
          <a:xfrm>
            <a:off x="0" y="-4957"/>
            <a:ext cx="2368788" cy="17143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id="{26F813BC-1F37-4C65-80D8-48C9B7916DA8}"/>
              </a:ext>
            </a:extLst>
          </p:cNvPr>
          <p:cNvSpPr/>
          <p:nvPr/>
        </p:nvSpPr>
        <p:spPr>
          <a:xfrm>
            <a:off x="-4376" y="3423827"/>
            <a:ext cx="2430909" cy="34341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46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1614</Words>
  <Application>Microsoft Office PowerPoint</Application>
  <PresentationFormat>Широкий екран</PresentationFormat>
  <Paragraphs>216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Segoe UI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Hryhorii Hoherchak</dc:creator>
  <cp:lastModifiedBy>Hryhorii Hoherchak</cp:lastModifiedBy>
  <cp:revision>31</cp:revision>
  <dcterms:created xsi:type="dcterms:W3CDTF">2019-08-20T17:21:19Z</dcterms:created>
  <dcterms:modified xsi:type="dcterms:W3CDTF">2019-08-26T12:55:13Z</dcterms:modified>
</cp:coreProperties>
</file>