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287000" cx="18288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DM Sans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2" roundtripDataSignature="AMtx7mi3ORmdjx41vNFf6Wq1z7m5ehxg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19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DMSans-boldItalic.fntdata"/><Relationship Id="rId30" Type="http://schemas.openxmlformats.org/officeDocument/2006/relationships/font" Target="fonts/DM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4bbb1e863_0_22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364bbb1e863_0_22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314" name="Google Shape;314;g364bbb1e863_0_22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64bbb1e863_0_23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364bbb1e863_0_23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325" name="Google Shape;325;g364bbb1e863_0_23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64bbb1e863_0_21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364bbb1e863_0_21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336" name="Google Shape;336;g364bbb1e863_0_21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64bbb1e863_0_251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364bbb1e863_0_251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356" name="Google Shape;356;g364bbb1e863_0_251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64bbb1e863_0_94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364bbb1e863_0_94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376" name="Google Shape;376;g364bbb1e863_0_94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64bbb1e863_0_112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364bbb1e863_0_112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395" name="Google Shape;395;g364bbb1e863_0_112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64bbb1e863_0_12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364bbb1e863_0_12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413" name="Google Shape;413;g364bbb1e863_0_12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64bbb1e863_0_147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364bbb1e863_0_14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/>
          </a:p>
        </p:txBody>
      </p:sp>
      <p:sp>
        <p:nvSpPr>
          <p:cNvPr id="432" name="Google Shape;432;g364bbb1e863_0_14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64bbb1e86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364bbb1e863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.png"/><Relationship Id="rId13" Type="http://schemas.openxmlformats.org/officeDocument/2006/relationships/image" Target="../media/image11.png"/><Relationship Id="rId12" Type="http://schemas.openxmlformats.org/officeDocument/2006/relationships/hyperlink" Target="https://lms.e-school.net.ua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28.png"/><Relationship Id="rId15" Type="http://schemas.openxmlformats.org/officeDocument/2006/relationships/image" Target="../media/image2.png"/><Relationship Id="rId14" Type="http://schemas.openxmlformats.org/officeDocument/2006/relationships/image" Target="../media/image14.png"/><Relationship Id="rId16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8.png"/><Relationship Id="rId13" Type="http://schemas.openxmlformats.org/officeDocument/2006/relationships/image" Target="../media/image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5" Type="http://schemas.openxmlformats.org/officeDocument/2006/relationships/image" Target="../media/image14.png"/><Relationship Id="rId14" Type="http://schemas.openxmlformats.org/officeDocument/2006/relationships/image" Target="../media/image7.png"/><Relationship Id="rId17" Type="http://schemas.openxmlformats.org/officeDocument/2006/relationships/hyperlink" Target="https://lms.e-school.net.ua/" TargetMode="External"/><Relationship Id="rId16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79.png"/><Relationship Id="rId18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Relationship Id="rId4" Type="http://schemas.openxmlformats.org/officeDocument/2006/relationships/image" Target="../media/image47.png"/><Relationship Id="rId5" Type="http://schemas.openxmlformats.org/officeDocument/2006/relationships/image" Target="../media/image39.png"/><Relationship Id="rId6" Type="http://schemas.openxmlformats.org/officeDocument/2006/relationships/image" Target="../media/image4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Relationship Id="rId4" Type="http://schemas.openxmlformats.org/officeDocument/2006/relationships/image" Target="../media/image47.png"/><Relationship Id="rId5" Type="http://schemas.openxmlformats.org/officeDocument/2006/relationships/image" Target="../media/image39.png"/><Relationship Id="rId6" Type="http://schemas.openxmlformats.org/officeDocument/2006/relationships/image" Target="../media/image55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60.png"/><Relationship Id="rId13" Type="http://schemas.openxmlformats.org/officeDocument/2006/relationships/image" Target="../media/image58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14" Type="http://schemas.openxmlformats.org/officeDocument/2006/relationships/image" Target="../media/image102.png"/><Relationship Id="rId5" Type="http://schemas.openxmlformats.org/officeDocument/2006/relationships/image" Target="../media/image52.png"/><Relationship Id="rId6" Type="http://schemas.openxmlformats.org/officeDocument/2006/relationships/image" Target="../media/image83.png"/><Relationship Id="rId7" Type="http://schemas.openxmlformats.org/officeDocument/2006/relationships/image" Target="../media/image54.png"/><Relationship Id="rId8" Type="http://schemas.openxmlformats.org/officeDocument/2006/relationships/image" Target="../media/image106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60.png"/><Relationship Id="rId13" Type="http://schemas.openxmlformats.org/officeDocument/2006/relationships/image" Target="../media/image58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14" Type="http://schemas.openxmlformats.org/officeDocument/2006/relationships/image" Target="../media/image102.png"/><Relationship Id="rId5" Type="http://schemas.openxmlformats.org/officeDocument/2006/relationships/image" Target="../media/image52.png"/><Relationship Id="rId6" Type="http://schemas.openxmlformats.org/officeDocument/2006/relationships/image" Target="../media/image83.png"/><Relationship Id="rId7" Type="http://schemas.openxmlformats.org/officeDocument/2006/relationships/image" Target="../media/image54.png"/><Relationship Id="rId8" Type="http://schemas.openxmlformats.org/officeDocument/2006/relationships/image" Target="../media/image106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60.png"/><Relationship Id="rId13" Type="http://schemas.openxmlformats.org/officeDocument/2006/relationships/image" Target="../media/image58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15" Type="http://schemas.openxmlformats.org/officeDocument/2006/relationships/hyperlink" Target="https://lms.e-school.net.ua/courses/course-v1:UIED+UIED_01+2024/about" TargetMode="External"/><Relationship Id="rId14" Type="http://schemas.openxmlformats.org/officeDocument/2006/relationships/image" Target="../media/image102.png"/><Relationship Id="rId16" Type="http://schemas.openxmlformats.org/officeDocument/2006/relationships/image" Target="../media/image96.jpg"/><Relationship Id="rId5" Type="http://schemas.openxmlformats.org/officeDocument/2006/relationships/image" Target="../media/image52.png"/><Relationship Id="rId6" Type="http://schemas.openxmlformats.org/officeDocument/2006/relationships/image" Target="../media/image83.png"/><Relationship Id="rId7" Type="http://schemas.openxmlformats.org/officeDocument/2006/relationships/image" Target="../media/image54.png"/><Relationship Id="rId8" Type="http://schemas.openxmlformats.org/officeDocument/2006/relationships/image" Target="../media/image106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60.png"/><Relationship Id="rId13" Type="http://schemas.openxmlformats.org/officeDocument/2006/relationships/image" Target="../media/image58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14" Type="http://schemas.openxmlformats.org/officeDocument/2006/relationships/image" Target="../media/image103.png"/><Relationship Id="rId5" Type="http://schemas.openxmlformats.org/officeDocument/2006/relationships/image" Target="../media/image52.png"/><Relationship Id="rId6" Type="http://schemas.openxmlformats.org/officeDocument/2006/relationships/image" Target="../media/image83.png"/><Relationship Id="rId7" Type="http://schemas.openxmlformats.org/officeDocument/2006/relationships/image" Target="../media/image54.png"/><Relationship Id="rId8" Type="http://schemas.openxmlformats.org/officeDocument/2006/relationships/image" Target="../media/image106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60.png"/><Relationship Id="rId13" Type="http://schemas.openxmlformats.org/officeDocument/2006/relationships/image" Target="../media/image58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15" Type="http://schemas.openxmlformats.org/officeDocument/2006/relationships/image" Target="../media/image107.png"/><Relationship Id="rId14" Type="http://schemas.openxmlformats.org/officeDocument/2006/relationships/image" Target="../media/image105.png"/><Relationship Id="rId5" Type="http://schemas.openxmlformats.org/officeDocument/2006/relationships/image" Target="../media/image52.png"/><Relationship Id="rId6" Type="http://schemas.openxmlformats.org/officeDocument/2006/relationships/image" Target="../media/image83.png"/><Relationship Id="rId7" Type="http://schemas.openxmlformats.org/officeDocument/2006/relationships/image" Target="../media/image54.png"/><Relationship Id="rId8" Type="http://schemas.openxmlformats.org/officeDocument/2006/relationships/image" Target="../media/image106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60.png"/><Relationship Id="rId13" Type="http://schemas.openxmlformats.org/officeDocument/2006/relationships/image" Target="../media/image58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15" Type="http://schemas.openxmlformats.org/officeDocument/2006/relationships/image" Target="../media/image109.png"/><Relationship Id="rId14" Type="http://schemas.openxmlformats.org/officeDocument/2006/relationships/image" Target="../media/image108.png"/><Relationship Id="rId16" Type="http://schemas.openxmlformats.org/officeDocument/2006/relationships/image" Target="../media/image110.png"/><Relationship Id="rId5" Type="http://schemas.openxmlformats.org/officeDocument/2006/relationships/image" Target="../media/image52.png"/><Relationship Id="rId6" Type="http://schemas.openxmlformats.org/officeDocument/2006/relationships/image" Target="../media/image83.png"/><Relationship Id="rId7" Type="http://schemas.openxmlformats.org/officeDocument/2006/relationships/image" Target="../media/image54.png"/><Relationship Id="rId8" Type="http://schemas.openxmlformats.org/officeDocument/2006/relationships/image" Target="../media/image106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8.png"/><Relationship Id="rId13" Type="http://schemas.openxmlformats.org/officeDocument/2006/relationships/image" Target="../media/image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5" Type="http://schemas.openxmlformats.org/officeDocument/2006/relationships/image" Target="../media/image14.png"/><Relationship Id="rId14" Type="http://schemas.openxmlformats.org/officeDocument/2006/relationships/image" Target="../media/image7.png"/><Relationship Id="rId17" Type="http://schemas.openxmlformats.org/officeDocument/2006/relationships/hyperlink" Target="https://lms.e-school.net.ua/" TargetMode="External"/><Relationship Id="rId16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79.png"/><Relationship Id="rId18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8.png"/><Relationship Id="rId13" Type="http://schemas.openxmlformats.org/officeDocument/2006/relationships/image" Target="../media/image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5" Type="http://schemas.openxmlformats.org/officeDocument/2006/relationships/image" Target="../media/image14.png"/><Relationship Id="rId14" Type="http://schemas.openxmlformats.org/officeDocument/2006/relationships/image" Target="../media/image7.png"/><Relationship Id="rId17" Type="http://schemas.openxmlformats.org/officeDocument/2006/relationships/hyperlink" Target="https://www.canva.com/design/DAGkCl7kKfc/mwA_h10zFlfRk8PCmZnjiA/view?utm_content=DAGkCl7kKfc&amp;utm_campaign=designshare&amp;utm_medium=link2&amp;utm_source=uniquelinks&amp;utlId=h0a828832ea" TargetMode="External"/><Relationship Id="rId16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79.png"/><Relationship Id="rId18" Type="http://schemas.openxmlformats.org/officeDocument/2006/relationships/image" Target="../media/image31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8.png"/><Relationship Id="rId13" Type="http://schemas.openxmlformats.org/officeDocument/2006/relationships/image" Target="../media/image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5" Type="http://schemas.openxmlformats.org/officeDocument/2006/relationships/image" Target="../media/image14.png"/><Relationship Id="rId14" Type="http://schemas.openxmlformats.org/officeDocument/2006/relationships/image" Target="../media/image7.png"/><Relationship Id="rId17" Type="http://schemas.openxmlformats.org/officeDocument/2006/relationships/hyperlink" Target="https://uied.org.ua" TargetMode="External"/><Relationship Id="rId16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79.png"/><Relationship Id="rId18" Type="http://schemas.openxmlformats.org/officeDocument/2006/relationships/image" Target="../media/image33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8.png"/><Relationship Id="rId13" Type="http://schemas.openxmlformats.org/officeDocument/2006/relationships/image" Target="../media/image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5" Type="http://schemas.openxmlformats.org/officeDocument/2006/relationships/image" Target="../media/image14.png"/><Relationship Id="rId14" Type="http://schemas.openxmlformats.org/officeDocument/2006/relationships/image" Target="../media/image7.png"/><Relationship Id="rId17" Type="http://schemas.openxmlformats.org/officeDocument/2006/relationships/hyperlink" Target="https://lms.e-school.net.ua/courses/course-v1:Katalyst+Informatyka-NUS-5-6th+2024/about" TargetMode="External"/><Relationship Id="rId16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79.png"/><Relationship Id="rId18" Type="http://schemas.openxmlformats.org/officeDocument/2006/relationships/image" Target="../media/image43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8.png"/><Relationship Id="rId13" Type="http://schemas.openxmlformats.org/officeDocument/2006/relationships/image" Target="../media/image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5" Type="http://schemas.openxmlformats.org/officeDocument/2006/relationships/image" Target="../media/image14.png"/><Relationship Id="rId14" Type="http://schemas.openxmlformats.org/officeDocument/2006/relationships/image" Target="../media/image7.png"/><Relationship Id="rId17" Type="http://schemas.openxmlformats.org/officeDocument/2006/relationships/image" Target="../media/image35.png"/><Relationship Id="rId16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79.png"/><Relationship Id="rId18" Type="http://schemas.openxmlformats.org/officeDocument/2006/relationships/image" Target="../media/image34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38.jpg"/><Relationship Id="rId11" Type="http://schemas.openxmlformats.org/officeDocument/2006/relationships/image" Target="../media/image28.png"/><Relationship Id="rId10" Type="http://schemas.openxmlformats.org/officeDocument/2006/relationships/image" Target="../media/image8.png"/><Relationship Id="rId21" Type="http://schemas.openxmlformats.org/officeDocument/2006/relationships/image" Target="../media/image74.jpg"/><Relationship Id="rId13" Type="http://schemas.openxmlformats.org/officeDocument/2006/relationships/image" Target="../media/image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5" Type="http://schemas.openxmlformats.org/officeDocument/2006/relationships/image" Target="../media/image14.png"/><Relationship Id="rId14" Type="http://schemas.openxmlformats.org/officeDocument/2006/relationships/image" Target="../media/image7.png"/><Relationship Id="rId17" Type="http://schemas.openxmlformats.org/officeDocument/2006/relationships/image" Target="../media/image35.png"/><Relationship Id="rId16" Type="http://schemas.openxmlformats.org/officeDocument/2006/relationships/image" Target="../media/image2.png"/><Relationship Id="rId5" Type="http://schemas.openxmlformats.org/officeDocument/2006/relationships/image" Target="../media/image26.png"/><Relationship Id="rId19" Type="http://schemas.openxmlformats.org/officeDocument/2006/relationships/image" Target="../media/image36.jpg"/><Relationship Id="rId6" Type="http://schemas.openxmlformats.org/officeDocument/2006/relationships/image" Target="../media/image79.png"/><Relationship Id="rId18" Type="http://schemas.openxmlformats.org/officeDocument/2006/relationships/image" Target="../media/image63.jp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61.png"/><Relationship Id="rId11" Type="http://schemas.openxmlformats.org/officeDocument/2006/relationships/image" Target="../media/image28.png"/><Relationship Id="rId22" Type="http://schemas.openxmlformats.org/officeDocument/2006/relationships/image" Target="../media/image37.png"/><Relationship Id="rId10" Type="http://schemas.openxmlformats.org/officeDocument/2006/relationships/image" Target="../media/image8.png"/><Relationship Id="rId21" Type="http://schemas.openxmlformats.org/officeDocument/2006/relationships/image" Target="../media/image44.png"/><Relationship Id="rId13" Type="http://schemas.openxmlformats.org/officeDocument/2006/relationships/image" Target="../media/image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5" Type="http://schemas.openxmlformats.org/officeDocument/2006/relationships/image" Target="../media/image14.png"/><Relationship Id="rId14" Type="http://schemas.openxmlformats.org/officeDocument/2006/relationships/image" Target="../media/image7.png"/><Relationship Id="rId17" Type="http://schemas.openxmlformats.org/officeDocument/2006/relationships/image" Target="../media/image40.png"/><Relationship Id="rId16" Type="http://schemas.openxmlformats.org/officeDocument/2006/relationships/image" Target="../media/image2.png"/><Relationship Id="rId5" Type="http://schemas.openxmlformats.org/officeDocument/2006/relationships/image" Target="../media/image26.png"/><Relationship Id="rId19" Type="http://schemas.openxmlformats.org/officeDocument/2006/relationships/image" Target="../media/image112.png"/><Relationship Id="rId6" Type="http://schemas.openxmlformats.org/officeDocument/2006/relationships/image" Target="../media/image79.png"/><Relationship Id="rId18" Type="http://schemas.openxmlformats.org/officeDocument/2006/relationships/image" Target="../media/image41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8.png"/><Relationship Id="rId13" Type="http://schemas.openxmlformats.org/officeDocument/2006/relationships/image" Target="../media/image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5" Type="http://schemas.openxmlformats.org/officeDocument/2006/relationships/image" Target="../media/image14.png"/><Relationship Id="rId14" Type="http://schemas.openxmlformats.org/officeDocument/2006/relationships/image" Target="../media/image7.png"/><Relationship Id="rId17" Type="http://schemas.openxmlformats.org/officeDocument/2006/relationships/image" Target="../media/image40.png"/><Relationship Id="rId16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79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-2329398" y="8614893"/>
            <a:ext cx="4899948" cy="3344214"/>
          </a:xfrm>
          <a:custGeom>
            <a:rect b="b" l="l" r="r" t="t"/>
            <a:pathLst>
              <a:path extrusionOk="0"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6722153" y="9766300"/>
            <a:ext cx="3059829" cy="751049"/>
          </a:xfrm>
          <a:custGeom>
            <a:rect b="b" l="l" r="r" t="t"/>
            <a:pathLst>
              <a:path extrusionOk="0" h="751049" w="3059829">
                <a:moveTo>
                  <a:pt x="0" y="0"/>
                </a:moveTo>
                <a:lnTo>
                  <a:pt x="3059830" y="0"/>
                </a:lnTo>
                <a:lnTo>
                  <a:pt x="3059830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 rot="445180">
            <a:off x="15100711" y="4683192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2334135" y="-1425408"/>
            <a:ext cx="4899948" cy="3068592"/>
          </a:xfrm>
          <a:custGeom>
            <a:rect b="b" l="l" r="r" t="t"/>
            <a:pathLst>
              <a:path extrusionOk="0"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3"/>
                </a:lnTo>
                <a:lnTo>
                  <a:pt x="0" y="306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13607231" y="-2842286"/>
            <a:ext cx="4292424" cy="3870986"/>
          </a:xfrm>
          <a:custGeom>
            <a:rect b="b" l="l" r="r" t="t"/>
            <a:pathLst>
              <a:path extrusionOk="0"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7771816" y="-3333126"/>
            <a:ext cx="5493058" cy="4114800"/>
          </a:xfrm>
          <a:custGeom>
            <a:rect b="b" l="l" r="r" t="t"/>
            <a:pathLst>
              <a:path extrusionOk="0"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 rot="4747568">
            <a:off x="-2972342" y="3665317"/>
            <a:ext cx="4896097" cy="2735694"/>
          </a:xfrm>
          <a:custGeom>
            <a:rect b="b" l="l" r="r" t="t"/>
            <a:pathLst>
              <a:path extrusionOk="0"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 rot="-5282649">
            <a:off x="16440369" y="2668640"/>
            <a:ext cx="3382987" cy="1154444"/>
          </a:xfrm>
          <a:custGeom>
            <a:rect b="b" l="l" r="r" t="t"/>
            <a:pathLst>
              <a:path extrusionOk="0"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 rot="688501">
            <a:off x="3415054" y="9533819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>
            <a:hlinkClick r:id="rId12"/>
          </p:cNvPr>
          <p:cNvSpPr/>
          <p:nvPr/>
        </p:nvSpPr>
        <p:spPr>
          <a:xfrm>
            <a:off x="8125068" y="2576219"/>
            <a:ext cx="5713238" cy="1641611"/>
          </a:xfrm>
          <a:custGeom>
            <a:rect b="b" l="l" r="r" t="t"/>
            <a:pathLst>
              <a:path extrusionOk="0" h="1641611" w="5713238">
                <a:moveTo>
                  <a:pt x="0" y="0"/>
                </a:moveTo>
                <a:lnTo>
                  <a:pt x="5713239" y="0"/>
                </a:lnTo>
                <a:lnTo>
                  <a:pt x="5713239" y="1641611"/>
                </a:lnTo>
                <a:lnTo>
                  <a:pt x="0" y="164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 rot="817572">
            <a:off x="16781455" y="6490699"/>
            <a:ext cx="2682034" cy="2486671"/>
          </a:xfrm>
          <a:custGeom>
            <a:rect b="b" l="l" r="r" t="t"/>
            <a:pathLst>
              <a:path extrusionOk="0" h="2486671" w="2682034">
                <a:moveTo>
                  <a:pt x="0" y="0"/>
                </a:moveTo>
                <a:lnTo>
                  <a:pt x="2682034" y="0"/>
                </a:lnTo>
                <a:lnTo>
                  <a:pt x="2682034" y="2486671"/>
                </a:lnTo>
                <a:lnTo>
                  <a:pt x="0" y="2486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-1653" r="-1652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-1626803" y="-642700"/>
            <a:ext cx="3253607" cy="2848746"/>
          </a:xfrm>
          <a:custGeom>
            <a:rect b="b" l="l" r="r" t="t"/>
            <a:pathLst>
              <a:path extrusionOk="0" h="2848746" w="3253607">
                <a:moveTo>
                  <a:pt x="0" y="0"/>
                </a:moveTo>
                <a:lnTo>
                  <a:pt x="3253606" y="0"/>
                </a:lnTo>
                <a:lnTo>
                  <a:pt x="3253606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 rot="1449947">
            <a:off x="12613990" y="9287089"/>
            <a:ext cx="2603796" cy="3527310"/>
          </a:xfrm>
          <a:custGeom>
            <a:rect b="b" l="l" r="r" t="t"/>
            <a:pathLst>
              <a:path extrusionOk="0" h="3527310" w="2603796">
                <a:moveTo>
                  <a:pt x="0" y="0"/>
                </a:moveTo>
                <a:lnTo>
                  <a:pt x="2603796" y="0"/>
                </a:lnTo>
                <a:lnTo>
                  <a:pt x="2603796" y="3527309"/>
                </a:lnTo>
                <a:lnTo>
                  <a:pt x="0" y="3527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 txBox="1"/>
          <p:nvPr/>
        </p:nvSpPr>
        <p:spPr>
          <a:xfrm>
            <a:off x="2334135" y="3236552"/>
            <a:ext cx="12627600" cy="3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i="0" lang="en-US" sz="399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Інформатика             і                                                        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99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99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40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99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99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3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Цифрова грамотність для майбутнього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330726" y="7500035"/>
            <a:ext cx="8459700" cy="1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Алла Ворожбит                                                                                                                             </a:t>
            </a:r>
            <a:endParaRPr/>
          </a:p>
          <a:p>
            <a:pPr indent="0" lvl="0" marL="0" marR="0" rtl="0" algn="just">
              <a:lnSpc>
                <a:spcPct val="139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                                                                                                                                         </a:t>
            </a:r>
            <a:endParaRPr/>
          </a:p>
          <a:p>
            <a:pPr indent="0" lvl="0" marL="0" marR="0" rtl="0" algn="just">
              <a:lnSpc>
                <a:spcPct val="139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кандидат педагогічних наук                                                                                       </a:t>
            </a:r>
            <a:endParaRPr/>
          </a:p>
          <a:p>
            <a:pPr indent="0" lvl="0" marL="0" marR="0" rtl="0" algn="just">
              <a:lnSpc>
                <a:spcPct val="139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вчителька інформатики Технічного ліцею Дніпровського району м. Києва  </a:t>
            </a:r>
            <a:endParaRPr/>
          </a:p>
          <a:p>
            <a:pPr indent="0" lvl="0" marL="0" marR="0" rtl="0" algn="just">
              <a:lnSpc>
                <a:spcPct val="139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методистка державної установи “Український інститут розвитку освіти” 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/>
          <p:nvPr/>
        </p:nvSpPr>
        <p:spPr>
          <a:xfrm>
            <a:off x="-2329398" y="8614893"/>
            <a:ext cx="4899948" cy="3344214"/>
          </a:xfrm>
          <a:custGeom>
            <a:rect b="b" l="l" r="r" t="t"/>
            <a:pathLst>
              <a:path extrusionOk="0"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0"/>
          <p:cNvSpPr/>
          <p:nvPr/>
        </p:nvSpPr>
        <p:spPr>
          <a:xfrm>
            <a:off x="6030709" y="9258300"/>
            <a:ext cx="3059829" cy="751049"/>
          </a:xfrm>
          <a:custGeom>
            <a:rect b="b" l="l" r="r" t="t"/>
            <a:pathLst>
              <a:path extrusionOk="0"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0"/>
          <p:cNvSpPr/>
          <p:nvPr/>
        </p:nvSpPr>
        <p:spPr>
          <a:xfrm>
            <a:off x="14236705" y="6409875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0"/>
          <p:cNvSpPr/>
          <p:nvPr/>
        </p:nvSpPr>
        <p:spPr>
          <a:xfrm>
            <a:off x="14215205" y="8540136"/>
            <a:ext cx="4602314" cy="3618569"/>
          </a:xfrm>
          <a:custGeom>
            <a:rect b="b" l="l" r="r" t="t"/>
            <a:pathLst>
              <a:path extrusionOk="0"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0"/>
          <p:cNvSpPr/>
          <p:nvPr/>
        </p:nvSpPr>
        <p:spPr>
          <a:xfrm>
            <a:off x="2334135" y="-1425408"/>
            <a:ext cx="4899948" cy="3068592"/>
          </a:xfrm>
          <a:custGeom>
            <a:rect b="b" l="l" r="r" t="t"/>
            <a:pathLst>
              <a:path extrusionOk="0"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3"/>
                </a:lnTo>
                <a:lnTo>
                  <a:pt x="0" y="306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0"/>
          <p:cNvSpPr/>
          <p:nvPr/>
        </p:nvSpPr>
        <p:spPr>
          <a:xfrm>
            <a:off x="12686214" y="-2578193"/>
            <a:ext cx="4292424" cy="3870986"/>
          </a:xfrm>
          <a:custGeom>
            <a:rect b="b" l="l" r="r" t="t"/>
            <a:pathLst>
              <a:path extrusionOk="0"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0"/>
          <p:cNvSpPr/>
          <p:nvPr/>
        </p:nvSpPr>
        <p:spPr>
          <a:xfrm>
            <a:off x="10138935" y="9258300"/>
            <a:ext cx="4076270" cy="2863579"/>
          </a:xfrm>
          <a:custGeom>
            <a:rect b="b" l="l" r="r" t="t"/>
            <a:pathLst>
              <a:path extrusionOk="0"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10"/>
          <p:cNvSpPr/>
          <p:nvPr/>
        </p:nvSpPr>
        <p:spPr>
          <a:xfrm>
            <a:off x="7409323" y="-2700100"/>
            <a:ext cx="5493058" cy="4114800"/>
          </a:xfrm>
          <a:custGeom>
            <a:rect b="b" l="l" r="r" t="t"/>
            <a:pathLst>
              <a:path extrusionOk="0"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10"/>
          <p:cNvSpPr/>
          <p:nvPr/>
        </p:nvSpPr>
        <p:spPr>
          <a:xfrm rot="4751736">
            <a:off x="-2976340" y="3664545"/>
            <a:ext cx="4897229" cy="2736327"/>
          </a:xfrm>
          <a:custGeom>
            <a:rect b="b" l="l" r="r" t="t"/>
            <a:pathLst>
              <a:path extrusionOk="0"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10"/>
          <p:cNvSpPr/>
          <p:nvPr/>
        </p:nvSpPr>
        <p:spPr>
          <a:xfrm>
            <a:off x="2570549" y="9093737"/>
            <a:ext cx="2587020" cy="2386526"/>
          </a:xfrm>
          <a:custGeom>
            <a:rect b="b" l="l" r="r" t="t"/>
            <a:pathLst>
              <a:path extrusionOk="0"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10"/>
          <p:cNvSpPr/>
          <p:nvPr/>
        </p:nvSpPr>
        <p:spPr>
          <a:xfrm rot="-5279728">
            <a:off x="16441142" y="6970033"/>
            <a:ext cx="3385058" cy="1155151"/>
          </a:xfrm>
          <a:custGeom>
            <a:rect b="b" l="l" r="r" t="t"/>
            <a:pathLst>
              <a:path extrusionOk="0"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0"/>
          <p:cNvSpPr/>
          <p:nvPr/>
        </p:nvSpPr>
        <p:spPr>
          <a:xfrm>
            <a:off x="16978638" y="-642644"/>
            <a:ext cx="3104522" cy="3342688"/>
          </a:xfrm>
          <a:custGeom>
            <a:rect b="b" l="l" r="r" t="t"/>
            <a:pathLst>
              <a:path extrusionOk="0"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10"/>
          <p:cNvSpPr/>
          <p:nvPr/>
        </p:nvSpPr>
        <p:spPr>
          <a:xfrm>
            <a:off x="7046830" y="1075346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10"/>
          <p:cNvSpPr/>
          <p:nvPr/>
        </p:nvSpPr>
        <p:spPr>
          <a:xfrm rot="815090">
            <a:off x="16791760" y="2844370"/>
            <a:ext cx="2683350" cy="2408134"/>
          </a:xfrm>
          <a:custGeom>
            <a:rect b="b" l="l" r="r" t="t"/>
            <a:pathLst>
              <a:path extrusionOk="0" h="2406953" w="2682034">
                <a:moveTo>
                  <a:pt x="0" y="0"/>
                </a:moveTo>
                <a:lnTo>
                  <a:pt x="2682034" y="0"/>
                </a:lnTo>
                <a:lnTo>
                  <a:pt x="2682034" y="2406953"/>
                </a:lnTo>
                <a:lnTo>
                  <a:pt x="0" y="240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0"/>
          <p:cNvSpPr/>
          <p:nvPr/>
        </p:nvSpPr>
        <p:spPr>
          <a:xfrm>
            <a:off x="-1626803" y="-642700"/>
            <a:ext cx="3253607" cy="2848746"/>
          </a:xfrm>
          <a:custGeom>
            <a:rect b="b" l="l" r="r" t="t"/>
            <a:pathLst>
              <a:path extrusionOk="0" h="2848746" w="3253607">
                <a:moveTo>
                  <a:pt x="0" y="0"/>
                </a:moveTo>
                <a:lnTo>
                  <a:pt x="3253606" y="0"/>
                </a:lnTo>
                <a:lnTo>
                  <a:pt x="3253606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0">
            <a:hlinkClick r:id="rId17"/>
          </p:cNvPr>
          <p:cNvSpPr/>
          <p:nvPr/>
        </p:nvSpPr>
        <p:spPr>
          <a:xfrm>
            <a:off x="6123125" y="3943849"/>
            <a:ext cx="6570224" cy="2125886"/>
          </a:xfrm>
          <a:custGeom>
            <a:rect b="b" l="l" r="r" t="t"/>
            <a:pathLst>
              <a:path extrusionOk="0" h="1641611" w="5713238">
                <a:moveTo>
                  <a:pt x="0" y="0"/>
                </a:moveTo>
                <a:lnTo>
                  <a:pt x="5713239" y="0"/>
                </a:lnTo>
                <a:lnTo>
                  <a:pt x="5713239" y="1641611"/>
                </a:lnTo>
                <a:lnTo>
                  <a:pt x="0" y="164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CF7B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16" name="Google Shape;316;g364bbb1e863_0_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05224"/>
            <a:ext cx="8302138" cy="658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7" name="Google Shape;317;g364bbb1e863_0_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2700" y="0"/>
            <a:ext cx="8115300" cy="800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8" name="Google Shape;318;g364bbb1e863_0_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250" y="809650"/>
            <a:ext cx="7945152" cy="865819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364bbb1e863_0_229"/>
          <p:cNvSpPr/>
          <p:nvPr/>
        </p:nvSpPr>
        <p:spPr>
          <a:xfrm>
            <a:off x="1298250" y="1542100"/>
            <a:ext cx="7497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172142"/>
              </a:buClr>
              <a:buSzPts val="5200"/>
              <a:buFont typeface="Montserrat"/>
              <a:buNone/>
            </a:pPr>
            <a:r>
              <a:rPr b="1" i="0" lang="en-US" sz="5200" u="none" cap="none" strike="noStrike">
                <a:solidFill>
                  <a:srgbClr val="172142"/>
                </a:solidFill>
                <a:latin typeface="Montserrat"/>
                <a:ea typeface="Montserrat"/>
                <a:cs typeface="Montserrat"/>
                <a:sym typeface="Montserrat"/>
              </a:rPr>
              <a:t>УЧНІВСТВО </a:t>
            </a:r>
            <a:endParaRPr b="0" i="0" sz="5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364bbb1e863_0_229"/>
          <p:cNvSpPr/>
          <p:nvPr/>
        </p:nvSpPr>
        <p:spPr>
          <a:xfrm>
            <a:off x="1298250" y="3281226"/>
            <a:ext cx="6972600" cy="51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учня/учениці можливі два варіанти роботи на платформі ВШО: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-самостійна робота з майстер-курсом, коли він самостійно зареєструється на нього;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-робота з учителем, яку вчитель може організувати використовуючи </a:t>
            </a: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Кабінет вчителя (Мій кабінет)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1" name="Google Shape;321;g364bbb1e863_0_229"/>
          <p:cNvPicPr preferRelativeResize="0"/>
          <p:nvPr/>
        </p:nvPicPr>
        <p:blipFill rotWithShape="1">
          <a:blip r:embed="rId6">
            <a:alphaModFix/>
          </a:blip>
          <a:srcRect b="4909" l="8183" r="11899" t="20363"/>
          <a:stretch/>
        </p:blipFill>
        <p:spPr>
          <a:xfrm>
            <a:off x="8788100" y="3043250"/>
            <a:ext cx="9499898" cy="478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CF7B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27" name="Google Shape;327;g364bbb1e863_0_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05224"/>
            <a:ext cx="8302138" cy="6581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8" name="Google Shape;328;g364bbb1e863_0_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2700" y="0"/>
            <a:ext cx="8115300" cy="800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9" name="Google Shape;329;g364bbb1e863_0_2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250" y="538500"/>
            <a:ext cx="7612850" cy="929284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64bbb1e863_0_239"/>
          <p:cNvSpPr/>
          <p:nvPr/>
        </p:nvSpPr>
        <p:spPr>
          <a:xfrm>
            <a:off x="1297476" y="1569750"/>
            <a:ext cx="57072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172142"/>
              </a:buClr>
              <a:buSzPts val="5200"/>
              <a:buFont typeface="Montserrat"/>
              <a:buNone/>
            </a:pPr>
            <a:r>
              <a:rPr b="1" i="0" lang="en-US" sz="5200" u="none" cap="none" strike="noStrike">
                <a:solidFill>
                  <a:srgbClr val="172142"/>
                </a:solidFill>
                <a:latin typeface="Montserrat"/>
                <a:ea typeface="Montserrat"/>
                <a:cs typeface="Montserrat"/>
                <a:sym typeface="Montserrat"/>
              </a:rPr>
              <a:t>ВЧИТЕЛЬСТВО </a:t>
            </a:r>
            <a:endParaRPr b="0" i="0" sz="5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364bbb1e863_0_239"/>
          <p:cNvSpPr/>
          <p:nvPr/>
        </p:nvSpPr>
        <p:spPr>
          <a:xfrm>
            <a:off x="1297500" y="2673700"/>
            <a:ext cx="6972600" cy="6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вчителя можливо працювати з курсом самостійно, або створити персоніфікований курс за допомогою Кабінету вчителя трьома способами:</a:t>
            </a:r>
            <a:endParaRPr b="0" i="0" sz="2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спосіб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робота у скопійованому майстер-курсі (на картці курсу зазначено </a:t>
            </a: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Скопійований курс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);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спосіб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робота у зміненому майстер-курсі (на картці курсу зазначено </a:t>
            </a: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Мій курс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);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спосіб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робота з повністю новим курсом (на картці курсу зазначено </a:t>
            </a: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Мій курс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2" name="Google Shape;332;g364bbb1e863_0_239"/>
          <p:cNvPicPr preferRelativeResize="0"/>
          <p:nvPr/>
        </p:nvPicPr>
        <p:blipFill rotWithShape="1">
          <a:blip r:embed="rId6">
            <a:alphaModFix/>
          </a:blip>
          <a:srcRect b="4209" l="640" r="798" t="19940"/>
          <a:stretch/>
        </p:blipFill>
        <p:spPr>
          <a:xfrm>
            <a:off x="8436500" y="3436144"/>
            <a:ext cx="9743597" cy="421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6E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38" name="Google Shape;338;g364bbb1e863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04312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39" name="Google Shape;339;g364bbb1e863_0_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9556" y="0"/>
            <a:ext cx="5124505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0" name="Google Shape;340;g364bbb1e863_0_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9306" y="0"/>
            <a:ext cx="5124505" cy="3760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1" name="Google Shape;341;g364bbb1e863_0_2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39056" y="0"/>
            <a:ext cx="1448944" cy="3741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2" name="Google Shape;342;g364bbb1e863_0_2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427982"/>
            <a:ext cx="5104312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3" name="Google Shape;343;g364bbb1e863_0_2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99556" y="442798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4" name="Google Shape;344;g364bbb1e863_0_2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19306" y="421843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5" name="Google Shape;345;g364bbb1e863_0_2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839056" y="4199382"/>
            <a:ext cx="1448944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6" name="Google Shape;346;g364bbb1e863_0_2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8876158"/>
            <a:ext cx="5104312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7" name="Google Shape;347;g364bbb1e863_0_2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99556" y="8876158"/>
            <a:ext cx="5124505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8" name="Google Shape;348;g364bbb1e863_0_2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219306" y="8666608"/>
            <a:ext cx="5124505" cy="1620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9" name="Google Shape;349;g364bbb1e863_0_2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839056" y="8647558"/>
            <a:ext cx="1448944" cy="163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0" name="Google Shape;350;g364bbb1e863_0_2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81100" y="1247776"/>
            <a:ext cx="15906750" cy="783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364bbb1e863_0_210"/>
          <p:cNvSpPr/>
          <p:nvPr/>
        </p:nvSpPr>
        <p:spPr>
          <a:xfrm>
            <a:off x="2552700" y="2047900"/>
            <a:ext cx="143484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ontserrat"/>
              <a:buNone/>
            </a:pPr>
            <a:r>
              <a:rPr b="1" i="0" lang="en-US" sz="5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УПРАВЛІННЯ НАВЧАННЯМ</a:t>
            </a:r>
            <a:endParaRPr b="0" i="0" sz="5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364bbb1e863_0_210"/>
          <p:cNvSpPr/>
          <p:nvPr/>
        </p:nvSpPr>
        <p:spPr>
          <a:xfrm>
            <a:off x="2552700" y="3248050"/>
            <a:ext cx="13573200" cy="57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LMS — Learning Management Systems (система управління навчанням) — це програмне забезпечення для організації та управління курсами в онлайн-середовищі.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Переваги використання LMS для закладу освіти: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-доступ до логічно структурованого навчального матеріалу;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-можливість управління навчальним контентом;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-можливість взаємодії учнів і вчителя;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-відстеження прогресу навчання здобувачів освіти;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-відображення даних для аналізу навчального процесу;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-адміністрування курсів, реєстрація учасників. 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6EFF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58" name="Google Shape;358;g364bbb1e863_0_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04312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9" name="Google Shape;359;g364bbb1e863_0_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9556" y="0"/>
            <a:ext cx="5124505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0" name="Google Shape;360;g364bbb1e863_0_2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9306" y="0"/>
            <a:ext cx="5124505" cy="3760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1" name="Google Shape;361;g364bbb1e863_0_2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39056" y="0"/>
            <a:ext cx="1448944" cy="3741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2" name="Google Shape;362;g364bbb1e863_0_2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427982"/>
            <a:ext cx="5104312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3" name="Google Shape;363;g364bbb1e863_0_2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99556" y="442798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4" name="Google Shape;364;g364bbb1e863_0_2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19306" y="421843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5" name="Google Shape;365;g364bbb1e863_0_2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839056" y="4199382"/>
            <a:ext cx="1448944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6" name="Google Shape;366;g364bbb1e863_0_2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8876158"/>
            <a:ext cx="5104312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7" name="Google Shape;367;g364bbb1e863_0_25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99556" y="8876158"/>
            <a:ext cx="5124505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8" name="Google Shape;368;g364bbb1e863_0_25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219306" y="8666608"/>
            <a:ext cx="5124505" cy="1620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9" name="Google Shape;369;g364bbb1e863_0_25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839056" y="8647558"/>
            <a:ext cx="1448944" cy="163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0" name="Google Shape;370;g364bbb1e863_0_25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81100" y="1247776"/>
            <a:ext cx="15906750" cy="783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364bbb1e863_0_251"/>
          <p:cNvSpPr/>
          <p:nvPr/>
        </p:nvSpPr>
        <p:spPr>
          <a:xfrm>
            <a:off x="2552700" y="2047900"/>
            <a:ext cx="143484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ontserrat"/>
              <a:buNone/>
            </a:pPr>
            <a:r>
              <a:rPr b="1" i="0" lang="en-US" sz="5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УПРАВЛІННЯ НАВЧАЛЬНИМИ МАТЕРІАЛАМИ</a:t>
            </a:r>
            <a:endParaRPr b="0" i="0" sz="5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364bbb1e863_0_251"/>
          <p:cNvSpPr/>
          <p:nvPr/>
        </p:nvSpPr>
        <p:spPr>
          <a:xfrm>
            <a:off x="2357400" y="4707850"/>
            <a:ext cx="13573200" cy="29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LCMS — Learning Content Management Systems (система управління навчальним контентом) — програмне забезпечення для створення, зберігання та відтворення персоналізованих текстових, аудіо- та відеоуроків.</a:t>
            </a:r>
            <a:endParaRPr b="0" i="0" sz="2800" u="none" cap="none" strike="sng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6EFF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78" name="Google Shape;378;g364bbb1e863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04312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9" name="Google Shape;379;g364bbb1e863_0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9556" y="0"/>
            <a:ext cx="5124505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0" name="Google Shape;380;g364bbb1e863_0_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9306" y="0"/>
            <a:ext cx="5124505" cy="3760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1" name="Google Shape;381;g364bbb1e863_0_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39056" y="0"/>
            <a:ext cx="1448944" cy="3741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2" name="Google Shape;382;g364bbb1e863_0_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427982"/>
            <a:ext cx="5104312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3" name="Google Shape;383;g364bbb1e863_0_9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99556" y="442798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4" name="Google Shape;384;g364bbb1e863_0_9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19306" y="421843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5" name="Google Shape;385;g364bbb1e863_0_9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839056" y="4199382"/>
            <a:ext cx="1448944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6" name="Google Shape;386;g364bbb1e863_0_9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8876158"/>
            <a:ext cx="5104312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7" name="Google Shape;387;g364bbb1e863_0_9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99556" y="8876158"/>
            <a:ext cx="5124505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8" name="Google Shape;388;g364bbb1e863_0_9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219306" y="8666608"/>
            <a:ext cx="5124505" cy="1620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9" name="Google Shape;389;g364bbb1e863_0_9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839056" y="8647558"/>
            <a:ext cx="1448944" cy="1639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0" name="Google Shape;390;g364bbb1e863_0_9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81100" y="1247776"/>
            <a:ext cx="15906750" cy="78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364bbb1e863_0_94" title="asset-v1_UIED+UIED_01+2024+type@asset+block@photo1710763062.jpeg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0" y="0"/>
            <a:ext cx="18288000" cy="10287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6EFF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97" name="Google Shape;397;g364bbb1e863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04312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8" name="Google Shape;398;g364bbb1e863_0_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9556" y="0"/>
            <a:ext cx="5124505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9" name="Google Shape;399;g364bbb1e863_0_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9306" y="0"/>
            <a:ext cx="5124505" cy="3760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0" name="Google Shape;400;g364bbb1e863_0_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39056" y="0"/>
            <a:ext cx="1448944" cy="3741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1" name="Google Shape;401;g364bbb1e863_0_1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427982"/>
            <a:ext cx="5104312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2" name="Google Shape;402;g364bbb1e863_0_1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99556" y="442798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3" name="Google Shape;403;g364bbb1e863_0_1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19306" y="421843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4" name="Google Shape;404;g364bbb1e863_0_1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839056" y="4199382"/>
            <a:ext cx="1448944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5" name="Google Shape;405;g364bbb1e863_0_1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8876158"/>
            <a:ext cx="5104312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6" name="Google Shape;406;g364bbb1e863_0_1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99556" y="8876158"/>
            <a:ext cx="5124505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7" name="Google Shape;407;g364bbb1e863_0_1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219306" y="8666608"/>
            <a:ext cx="5124505" cy="1620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8" name="Google Shape;408;g364bbb1e863_0_1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839056" y="8647558"/>
            <a:ext cx="1448944" cy="163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364bbb1e863_0_1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37360" y="0"/>
            <a:ext cx="14813281" cy="102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6EFF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15" name="Google Shape;415;g364bbb1e863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04312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6" name="Google Shape;416;g364bbb1e863_0_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9556" y="0"/>
            <a:ext cx="5124505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7" name="Google Shape;417;g364bbb1e863_0_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9306" y="0"/>
            <a:ext cx="5124505" cy="3760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8" name="Google Shape;418;g364bbb1e863_0_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39056" y="0"/>
            <a:ext cx="1448944" cy="3741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9" name="Google Shape;419;g364bbb1e863_0_1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427982"/>
            <a:ext cx="5104312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0" name="Google Shape;420;g364bbb1e863_0_1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99556" y="442798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1" name="Google Shape;421;g364bbb1e863_0_1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19306" y="421843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2" name="Google Shape;422;g364bbb1e863_0_1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839056" y="4199382"/>
            <a:ext cx="1448944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3" name="Google Shape;423;g364bbb1e863_0_1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8876158"/>
            <a:ext cx="5104312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4" name="Google Shape;424;g364bbb1e863_0_1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99556" y="8876158"/>
            <a:ext cx="5124505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5" name="Google Shape;425;g364bbb1e863_0_1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219306" y="8666608"/>
            <a:ext cx="5124505" cy="1620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6" name="Google Shape;426;g364bbb1e863_0_12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839056" y="8647558"/>
            <a:ext cx="1448944" cy="163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364bbb1e863_0_12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0" y="783408"/>
            <a:ext cx="18288003" cy="364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364bbb1e863_0_12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0" y="5143522"/>
            <a:ext cx="18288000" cy="4400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6EFF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34" name="Google Shape;434;g364bbb1e863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04312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5" name="Google Shape;435;g364bbb1e863_0_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9556" y="0"/>
            <a:ext cx="5124505" cy="397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6" name="Google Shape;436;g364bbb1e863_0_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9306" y="0"/>
            <a:ext cx="5124505" cy="3760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7" name="Google Shape;437;g364bbb1e863_0_1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39056" y="0"/>
            <a:ext cx="1448944" cy="3741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8" name="Google Shape;438;g364bbb1e863_0_1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427982"/>
            <a:ext cx="5104312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9" name="Google Shape;439;g364bbb1e863_0_1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99556" y="442798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0" name="Google Shape;440;g364bbb1e863_0_1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19306" y="4218432"/>
            <a:ext cx="5124505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1" name="Google Shape;441;g364bbb1e863_0_1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839056" y="4199382"/>
            <a:ext cx="1448944" cy="399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2" name="Google Shape;442;g364bbb1e863_0_1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8876158"/>
            <a:ext cx="5104312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3" name="Google Shape;443;g364bbb1e863_0_1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99556" y="8876158"/>
            <a:ext cx="5124505" cy="1410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4" name="Google Shape;444;g364bbb1e863_0_14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219306" y="8666608"/>
            <a:ext cx="5124505" cy="1620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5" name="Google Shape;445;g364bbb1e863_0_14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839056" y="8647558"/>
            <a:ext cx="1448944" cy="163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364bbb1e863_0_14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1000" y="476750"/>
            <a:ext cx="14424043" cy="32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364bbb1e863_0_14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144000" y="2734301"/>
            <a:ext cx="7453549" cy="737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364bbb1e863_0_14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25300" y="4924900"/>
            <a:ext cx="6918108" cy="374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64bbb1e863_0_1"/>
          <p:cNvSpPr/>
          <p:nvPr/>
        </p:nvSpPr>
        <p:spPr>
          <a:xfrm>
            <a:off x="-2329398" y="8614893"/>
            <a:ext cx="4899948" cy="3344214"/>
          </a:xfrm>
          <a:custGeom>
            <a:rect b="b" l="l" r="r" t="t"/>
            <a:pathLst>
              <a:path extrusionOk="0"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g364bbb1e863_0_1"/>
          <p:cNvSpPr/>
          <p:nvPr/>
        </p:nvSpPr>
        <p:spPr>
          <a:xfrm>
            <a:off x="6030709" y="9258300"/>
            <a:ext cx="3059829" cy="751049"/>
          </a:xfrm>
          <a:custGeom>
            <a:rect b="b" l="l" r="r" t="t"/>
            <a:pathLst>
              <a:path extrusionOk="0"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g364bbb1e863_0_1"/>
          <p:cNvSpPr/>
          <p:nvPr/>
        </p:nvSpPr>
        <p:spPr>
          <a:xfrm>
            <a:off x="14236705" y="6409875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6" name="Google Shape;456;g364bbb1e863_0_1"/>
          <p:cNvSpPr/>
          <p:nvPr/>
        </p:nvSpPr>
        <p:spPr>
          <a:xfrm>
            <a:off x="14215205" y="8540136"/>
            <a:ext cx="4602314" cy="3618569"/>
          </a:xfrm>
          <a:custGeom>
            <a:rect b="b" l="l" r="r" t="t"/>
            <a:pathLst>
              <a:path extrusionOk="0"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7" name="Google Shape;457;g364bbb1e863_0_1"/>
          <p:cNvSpPr/>
          <p:nvPr/>
        </p:nvSpPr>
        <p:spPr>
          <a:xfrm>
            <a:off x="2334135" y="-1425408"/>
            <a:ext cx="4899948" cy="3068592"/>
          </a:xfrm>
          <a:custGeom>
            <a:rect b="b" l="l" r="r" t="t"/>
            <a:pathLst>
              <a:path extrusionOk="0"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3"/>
                </a:lnTo>
                <a:lnTo>
                  <a:pt x="0" y="306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8" name="Google Shape;458;g364bbb1e863_0_1"/>
          <p:cNvSpPr/>
          <p:nvPr/>
        </p:nvSpPr>
        <p:spPr>
          <a:xfrm>
            <a:off x="12686214" y="-2578193"/>
            <a:ext cx="4292424" cy="3870986"/>
          </a:xfrm>
          <a:custGeom>
            <a:rect b="b" l="l" r="r" t="t"/>
            <a:pathLst>
              <a:path extrusionOk="0"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g364bbb1e863_0_1"/>
          <p:cNvSpPr/>
          <p:nvPr/>
        </p:nvSpPr>
        <p:spPr>
          <a:xfrm>
            <a:off x="10138935" y="9258300"/>
            <a:ext cx="4076270" cy="2863579"/>
          </a:xfrm>
          <a:custGeom>
            <a:rect b="b" l="l" r="r" t="t"/>
            <a:pathLst>
              <a:path extrusionOk="0"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g364bbb1e863_0_1"/>
          <p:cNvSpPr/>
          <p:nvPr/>
        </p:nvSpPr>
        <p:spPr>
          <a:xfrm>
            <a:off x="7409323" y="-2700100"/>
            <a:ext cx="5493058" cy="4114800"/>
          </a:xfrm>
          <a:custGeom>
            <a:rect b="b" l="l" r="r" t="t"/>
            <a:pathLst>
              <a:path extrusionOk="0"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g364bbb1e863_0_1"/>
          <p:cNvSpPr/>
          <p:nvPr/>
        </p:nvSpPr>
        <p:spPr>
          <a:xfrm rot="4751736">
            <a:off x="-2976340" y="3664545"/>
            <a:ext cx="4897229" cy="2736327"/>
          </a:xfrm>
          <a:custGeom>
            <a:rect b="b" l="l" r="r" t="t"/>
            <a:pathLst>
              <a:path extrusionOk="0"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g364bbb1e863_0_1"/>
          <p:cNvSpPr/>
          <p:nvPr/>
        </p:nvSpPr>
        <p:spPr>
          <a:xfrm>
            <a:off x="2570549" y="9093737"/>
            <a:ext cx="2587020" cy="2386526"/>
          </a:xfrm>
          <a:custGeom>
            <a:rect b="b" l="l" r="r" t="t"/>
            <a:pathLst>
              <a:path extrusionOk="0"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g364bbb1e863_0_1"/>
          <p:cNvSpPr/>
          <p:nvPr/>
        </p:nvSpPr>
        <p:spPr>
          <a:xfrm rot="-5279728">
            <a:off x="16441142" y="6970033"/>
            <a:ext cx="3385058" cy="1155151"/>
          </a:xfrm>
          <a:custGeom>
            <a:rect b="b" l="l" r="r" t="t"/>
            <a:pathLst>
              <a:path extrusionOk="0"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g364bbb1e863_0_1"/>
          <p:cNvSpPr/>
          <p:nvPr/>
        </p:nvSpPr>
        <p:spPr>
          <a:xfrm>
            <a:off x="16978638" y="-642644"/>
            <a:ext cx="3104522" cy="3342688"/>
          </a:xfrm>
          <a:custGeom>
            <a:rect b="b" l="l" r="r" t="t"/>
            <a:pathLst>
              <a:path extrusionOk="0"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g364bbb1e863_0_1"/>
          <p:cNvSpPr/>
          <p:nvPr/>
        </p:nvSpPr>
        <p:spPr>
          <a:xfrm>
            <a:off x="7046830" y="1075346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g364bbb1e863_0_1"/>
          <p:cNvSpPr/>
          <p:nvPr/>
        </p:nvSpPr>
        <p:spPr>
          <a:xfrm rot="815090">
            <a:off x="16791760" y="2844370"/>
            <a:ext cx="2683350" cy="2408134"/>
          </a:xfrm>
          <a:custGeom>
            <a:rect b="b" l="l" r="r" t="t"/>
            <a:pathLst>
              <a:path extrusionOk="0" h="2406953" w="2682034">
                <a:moveTo>
                  <a:pt x="0" y="0"/>
                </a:moveTo>
                <a:lnTo>
                  <a:pt x="2682034" y="0"/>
                </a:lnTo>
                <a:lnTo>
                  <a:pt x="2682034" y="2406953"/>
                </a:lnTo>
                <a:lnTo>
                  <a:pt x="0" y="240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g364bbb1e863_0_1"/>
          <p:cNvSpPr/>
          <p:nvPr/>
        </p:nvSpPr>
        <p:spPr>
          <a:xfrm>
            <a:off x="-1626803" y="-642700"/>
            <a:ext cx="3253607" cy="2848746"/>
          </a:xfrm>
          <a:custGeom>
            <a:rect b="b" l="l" r="r" t="t"/>
            <a:pathLst>
              <a:path extrusionOk="0" h="2848746" w="3253607">
                <a:moveTo>
                  <a:pt x="0" y="0"/>
                </a:moveTo>
                <a:lnTo>
                  <a:pt x="3253606" y="0"/>
                </a:lnTo>
                <a:lnTo>
                  <a:pt x="3253606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8" name="Google Shape;468;g364bbb1e863_0_1"/>
          <p:cNvSpPr txBox="1"/>
          <p:nvPr/>
        </p:nvSpPr>
        <p:spPr>
          <a:xfrm>
            <a:off x="3368475" y="3618063"/>
            <a:ext cx="11373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Дякую за увагу!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364bbb1e863_0_1">
            <a:hlinkClick r:id="rId17"/>
          </p:cNvPr>
          <p:cNvSpPr/>
          <p:nvPr/>
        </p:nvSpPr>
        <p:spPr>
          <a:xfrm>
            <a:off x="7771825" y="4806326"/>
            <a:ext cx="6041749" cy="1855020"/>
          </a:xfrm>
          <a:custGeom>
            <a:rect b="b" l="l" r="r" t="t"/>
            <a:pathLst>
              <a:path extrusionOk="0" h="1641611" w="5713238">
                <a:moveTo>
                  <a:pt x="0" y="0"/>
                </a:moveTo>
                <a:lnTo>
                  <a:pt x="5713239" y="0"/>
                </a:lnTo>
                <a:lnTo>
                  <a:pt x="5713239" y="1641611"/>
                </a:lnTo>
                <a:lnTo>
                  <a:pt x="0" y="164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"/>
          <p:cNvGrpSpPr/>
          <p:nvPr/>
        </p:nvGrpSpPr>
        <p:grpSpPr>
          <a:xfrm>
            <a:off x="2012822" y="1521593"/>
            <a:ext cx="6998061" cy="2561528"/>
            <a:chOff x="0" y="0"/>
            <a:chExt cx="2342659" cy="857492"/>
          </a:xfrm>
        </p:grpSpPr>
        <p:sp>
          <p:nvSpPr>
            <p:cNvPr id="106" name="Google Shape;106;p2"/>
            <p:cNvSpPr/>
            <p:nvPr/>
          </p:nvSpPr>
          <p:spPr>
            <a:xfrm>
              <a:off x="0" y="0"/>
              <a:ext cx="2342659" cy="857492"/>
            </a:xfrm>
            <a:custGeom>
              <a:rect b="b" l="l" r="r" t="t"/>
              <a:pathLst>
                <a:path extrusionOk="0"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506E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  <a:solidFill>
              <a:srgbClr val="506E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2"/>
          <p:cNvSpPr/>
          <p:nvPr/>
        </p:nvSpPr>
        <p:spPr>
          <a:xfrm>
            <a:off x="6177389" y="3811298"/>
            <a:ext cx="6998061" cy="2561528"/>
          </a:xfrm>
          <a:custGeom>
            <a:rect b="b" l="l" r="r" t="t"/>
            <a:pathLst>
              <a:path extrusionOk="0" h="857492" w="2342659">
                <a:moveTo>
                  <a:pt x="16594" y="0"/>
                </a:moveTo>
                <a:lnTo>
                  <a:pt x="2326064" y="0"/>
                </a:lnTo>
                <a:cubicBezTo>
                  <a:pt x="2335229" y="0"/>
                  <a:pt x="2342659" y="7430"/>
                  <a:pt x="2342659" y="16594"/>
                </a:cubicBezTo>
                <a:lnTo>
                  <a:pt x="2342659" y="840898"/>
                </a:lnTo>
                <a:cubicBezTo>
                  <a:pt x="2342659" y="845299"/>
                  <a:pt x="2340910" y="849520"/>
                  <a:pt x="2337798" y="852632"/>
                </a:cubicBezTo>
                <a:cubicBezTo>
                  <a:pt x="2334686" y="855744"/>
                  <a:pt x="2330465" y="857492"/>
                  <a:pt x="2326064" y="857492"/>
                </a:cubicBezTo>
                <a:lnTo>
                  <a:pt x="16594" y="857492"/>
                </a:lnTo>
                <a:cubicBezTo>
                  <a:pt x="7430" y="857492"/>
                  <a:pt x="0" y="850063"/>
                  <a:pt x="0" y="840898"/>
                </a:cubicBezTo>
                <a:lnTo>
                  <a:pt x="0" y="16594"/>
                </a:lnTo>
                <a:cubicBezTo>
                  <a:pt x="0" y="7430"/>
                  <a:pt x="7430" y="0"/>
                  <a:pt x="16594" y="0"/>
                </a:cubicBezTo>
                <a:close/>
              </a:path>
            </a:pathLst>
          </a:custGeom>
          <a:solidFill>
            <a:srgbClr val="29CF7B"/>
          </a:solidFill>
          <a:ln cap="flat" cmpd="sng" w="9525">
            <a:solidFill>
              <a:srgbClr val="29CF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9992895" y="6084786"/>
            <a:ext cx="6998061" cy="2561528"/>
          </a:xfrm>
          <a:custGeom>
            <a:rect b="b" l="l" r="r" t="t"/>
            <a:pathLst>
              <a:path extrusionOk="0" h="857492" w="2342659">
                <a:moveTo>
                  <a:pt x="16594" y="0"/>
                </a:moveTo>
                <a:lnTo>
                  <a:pt x="2326064" y="0"/>
                </a:lnTo>
                <a:cubicBezTo>
                  <a:pt x="2335229" y="0"/>
                  <a:pt x="2342659" y="7430"/>
                  <a:pt x="2342659" y="16594"/>
                </a:cubicBezTo>
                <a:lnTo>
                  <a:pt x="2342659" y="840898"/>
                </a:lnTo>
                <a:cubicBezTo>
                  <a:pt x="2342659" y="845299"/>
                  <a:pt x="2340910" y="849520"/>
                  <a:pt x="2337798" y="852632"/>
                </a:cubicBezTo>
                <a:cubicBezTo>
                  <a:pt x="2334686" y="855744"/>
                  <a:pt x="2330465" y="857492"/>
                  <a:pt x="2326064" y="857492"/>
                </a:cubicBezTo>
                <a:lnTo>
                  <a:pt x="16594" y="857492"/>
                </a:lnTo>
                <a:cubicBezTo>
                  <a:pt x="7430" y="857492"/>
                  <a:pt x="0" y="850063"/>
                  <a:pt x="0" y="840898"/>
                </a:cubicBezTo>
                <a:lnTo>
                  <a:pt x="0" y="16594"/>
                </a:lnTo>
                <a:cubicBezTo>
                  <a:pt x="0" y="7430"/>
                  <a:pt x="7430" y="0"/>
                  <a:pt x="16594" y="0"/>
                </a:cubicBezTo>
                <a:close/>
              </a:path>
            </a:pathLst>
          </a:custGeom>
          <a:solidFill>
            <a:srgbClr val="F8DB52"/>
          </a:solidFill>
          <a:ln cap="flat" cmpd="sng" w="9525">
            <a:solidFill>
              <a:srgbClr val="F8DB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-848571" y="8919661"/>
            <a:ext cx="3870946" cy="950141"/>
          </a:xfrm>
          <a:custGeom>
            <a:rect b="b" l="l" r="r" t="t"/>
            <a:pathLst>
              <a:path extrusionOk="0"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>
            <a:off x="4163048" y="-2209593"/>
            <a:ext cx="4980952" cy="3731186"/>
          </a:xfrm>
          <a:custGeom>
            <a:rect b="b" l="l" r="r" t="t"/>
            <a:pathLst>
              <a:path extrusionOk="0" h="3731186" w="4980952">
                <a:moveTo>
                  <a:pt x="0" y="0"/>
                </a:moveTo>
                <a:lnTo>
                  <a:pt x="4980952" y="0"/>
                </a:lnTo>
                <a:lnTo>
                  <a:pt x="4980952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>
            <a:off x="3431074" y="8919661"/>
            <a:ext cx="2587020" cy="2386526"/>
          </a:xfrm>
          <a:custGeom>
            <a:rect b="b" l="l" r="r" t="t"/>
            <a:pathLst>
              <a:path extrusionOk="0" h="2386526" w="2587020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-848571" y="-744412"/>
            <a:ext cx="2597326" cy="2796583"/>
          </a:xfrm>
          <a:custGeom>
            <a:rect b="b" l="l" r="r" t="t"/>
            <a:pathLst>
              <a:path extrusionOk="0" h="2796583" w="2597326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 txBox="1"/>
          <p:nvPr/>
        </p:nvSpPr>
        <p:spPr>
          <a:xfrm>
            <a:off x="3022375" y="2144423"/>
            <a:ext cx="5801146" cy="1000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ДУ «Український інститут розвитку освіти»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6869063" y="4702246"/>
            <a:ext cx="4549873" cy="495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Інформатика на ВШО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11592289" y="7089324"/>
            <a:ext cx="4132127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Інструменти ВШО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 rot="817572">
            <a:off x="16946983" y="988571"/>
            <a:ext cx="2682034" cy="2406953"/>
          </a:xfrm>
          <a:custGeom>
            <a:rect b="b" l="l" r="r" t="t"/>
            <a:pathLst>
              <a:path extrusionOk="0" h="2406953" w="2682034">
                <a:moveTo>
                  <a:pt x="0" y="0"/>
                </a:moveTo>
                <a:lnTo>
                  <a:pt x="2682034" y="0"/>
                </a:lnTo>
                <a:lnTo>
                  <a:pt x="2682034" y="2406953"/>
                </a:lnTo>
                <a:lnTo>
                  <a:pt x="0" y="240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-2329398" y="8614893"/>
            <a:ext cx="4899948" cy="3344214"/>
          </a:xfrm>
          <a:custGeom>
            <a:rect b="b" l="l" r="r" t="t"/>
            <a:pathLst>
              <a:path extrusionOk="0"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3"/>
          <p:cNvSpPr/>
          <p:nvPr/>
        </p:nvSpPr>
        <p:spPr>
          <a:xfrm>
            <a:off x="6030709" y="9258300"/>
            <a:ext cx="3059829" cy="751049"/>
          </a:xfrm>
          <a:custGeom>
            <a:rect b="b" l="l" r="r" t="t"/>
            <a:pathLst>
              <a:path extrusionOk="0"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3"/>
          <p:cNvSpPr/>
          <p:nvPr/>
        </p:nvSpPr>
        <p:spPr>
          <a:xfrm>
            <a:off x="14236705" y="6409875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3"/>
          <p:cNvSpPr/>
          <p:nvPr/>
        </p:nvSpPr>
        <p:spPr>
          <a:xfrm>
            <a:off x="14215205" y="8540136"/>
            <a:ext cx="4602314" cy="3618569"/>
          </a:xfrm>
          <a:custGeom>
            <a:rect b="b" l="l" r="r" t="t"/>
            <a:pathLst>
              <a:path extrusionOk="0"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3"/>
          <p:cNvSpPr/>
          <p:nvPr/>
        </p:nvSpPr>
        <p:spPr>
          <a:xfrm>
            <a:off x="2334135" y="-1425408"/>
            <a:ext cx="4899948" cy="3068592"/>
          </a:xfrm>
          <a:custGeom>
            <a:rect b="b" l="l" r="r" t="t"/>
            <a:pathLst>
              <a:path extrusionOk="0"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3"/>
                </a:lnTo>
                <a:lnTo>
                  <a:pt x="0" y="306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3"/>
          <p:cNvSpPr/>
          <p:nvPr/>
        </p:nvSpPr>
        <p:spPr>
          <a:xfrm>
            <a:off x="12686214" y="-2578193"/>
            <a:ext cx="4292424" cy="3870986"/>
          </a:xfrm>
          <a:custGeom>
            <a:rect b="b" l="l" r="r" t="t"/>
            <a:pathLst>
              <a:path extrusionOk="0"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>
            <a:off x="10138935" y="9258300"/>
            <a:ext cx="4076270" cy="2863579"/>
          </a:xfrm>
          <a:custGeom>
            <a:rect b="b" l="l" r="r" t="t"/>
            <a:pathLst>
              <a:path extrusionOk="0"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3"/>
          <p:cNvSpPr/>
          <p:nvPr/>
        </p:nvSpPr>
        <p:spPr>
          <a:xfrm>
            <a:off x="7409323" y="-2700100"/>
            <a:ext cx="5493058" cy="4114800"/>
          </a:xfrm>
          <a:custGeom>
            <a:rect b="b" l="l" r="r" t="t"/>
            <a:pathLst>
              <a:path extrusionOk="0"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3"/>
          <p:cNvSpPr/>
          <p:nvPr/>
        </p:nvSpPr>
        <p:spPr>
          <a:xfrm rot="4747568">
            <a:off x="-2972342" y="3665317"/>
            <a:ext cx="4896097" cy="2735694"/>
          </a:xfrm>
          <a:custGeom>
            <a:rect b="b" l="l" r="r" t="t"/>
            <a:pathLst>
              <a:path extrusionOk="0"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3"/>
          <p:cNvSpPr/>
          <p:nvPr/>
        </p:nvSpPr>
        <p:spPr>
          <a:xfrm>
            <a:off x="2570549" y="9093737"/>
            <a:ext cx="2587020" cy="2386526"/>
          </a:xfrm>
          <a:custGeom>
            <a:rect b="b" l="l" r="r" t="t"/>
            <a:pathLst>
              <a:path extrusionOk="0"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3"/>
          <p:cNvSpPr/>
          <p:nvPr/>
        </p:nvSpPr>
        <p:spPr>
          <a:xfrm rot="-5282649">
            <a:off x="16440369" y="6970869"/>
            <a:ext cx="3382987" cy="1154444"/>
          </a:xfrm>
          <a:custGeom>
            <a:rect b="b" l="l" r="r" t="t"/>
            <a:pathLst>
              <a:path extrusionOk="0"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3"/>
          <p:cNvSpPr/>
          <p:nvPr/>
        </p:nvSpPr>
        <p:spPr>
          <a:xfrm>
            <a:off x="16978638" y="-642644"/>
            <a:ext cx="3104522" cy="3342688"/>
          </a:xfrm>
          <a:custGeom>
            <a:rect b="b" l="l" r="r" t="t"/>
            <a:pathLst>
              <a:path extrusionOk="0"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3"/>
          <p:cNvSpPr/>
          <p:nvPr/>
        </p:nvSpPr>
        <p:spPr>
          <a:xfrm>
            <a:off x="7046830" y="1075346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 rot="817572">
            <a:off x="16790845" y="2844969"/>
            <a:ext cx="2682034" cy="2406953"/>
          </a:xfrm>
          <a:custGeom>
            <a:rect b="b" l="l" r="r" t="t"/>
            <a:pathLst>
              <a:path extrusionOk="0" h="2406953" w="2682034">
                <a:moveTo>
                  <a:pt x="0" y="0"/>
                </a:moveTo>
                <a:lnTo>
                  <a:pt x="2682034" y="0"/>
                </a:lnTo>
                <a:lnTo>
                  <a:pt x="2682034" y="2406953"/>
                </a:lnTo>
                <a:lnTo>
                  <a:pt x="0" y="240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>
            <a:off x="-1626803" y="-642700"/>
            <a:ext cx="3253607" cy="2848746"/>
          </a:xfrm>
          <a:custGeom>
            <a:rect b="b" l="l" r="r" t="t"/>
            <a:pathLst>
              <a:path extrusionOk="0" h="2848746" w="3253607">
                <a:moveTo>
                  <a:pt x="0" y="0"/>
                </a:moveTo>
                <a:lnTo>
                  <a:pt x="3253606" y="0"/>
                </a:lnTo>
                <a:lnTo>
                  <a:pt x="3253606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37" name="Google Shape;137;p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64600" y="777950"/>
            <a:ext cx="16839148" cy="884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-2329398" y="8614893"/>
            <a:ext cx="4899948" cy="3344214"/>
          </a:xfrm>
          <a:custGeom>
            <a:rect b="b" l="l" r="r" t="t"/>
            <a:pathLst>
              <a:path extrusionOk="0"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4"/>
          <p:cNvSpPr/>
          <p:nvPr/>
        </p:nvSpPr>
        <p:spPr>
          <a:xfrm>
            <a:off x="6030709" y="9258300"/>
            <a:ext cx="3059829" cy="751049"/>
          </a:xfrm>
          <a:custGeom>
            <a:rect b="b" l="l" r="r" t="t"/>
            <a:pathLst>
              <a:path extrusionOk="0"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4"/>
          <p:cNvSpPr/>
          <p:nvPr/>
        </p:nvSpPr>
        <p:spPr>
          <a:xfrm>
            <a:off x="14236705" y="6409875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4"/>
          <p:cNvSpPr/>
          <p:nvPr/>
        </p:nvSpPr>
        <p:spPr>
          <a:xfrm>
            <a:off x="14215205" y="8540136"/>
            <a:ext cx="4602314" cy="3618569"/>
          </a:xfrm>
          <a:custGeom>
            <a:rect b="b" l="l" r="r" t="t"/>
            <a:pathLst>
              <a:path extrusionOk="0"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4"/>
          <p:cNvSpPr/>
          <p:nvPr/>
        </p:nvSpPr>
        <p:spPr>
          <a:xfrm>
            <a:off x="2334135" y="-1425408"/>
            <a:ext cx="4899948" cy="3068592"/>
          </a:xfrm>
          <a:custGeom>
            <a:rect b="b" l="l" r="r" t="t"/>
            <a:pathLst>
              <a:path extrusionOk="0"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3"/>
                </a:lnTo>
                <a:lnTo>
                  <a:pt x="0" y="306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4"/>
          <p:cNvSpPr/>
          <p:nvPr/>
        </p:nvSpPr>
        <p:spPr>
          <a:xfrm>
            <a:off x="12686214" y="-2578193"/>
            <a:ext cx="4292424" cy="3870986"/>
          </a:xfrm>
          <a:custGeom>
            <a:rect b="b" l="l" r="r" t="t"/>
            <a:pathLst>
              <a:path extrusionOk="0"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4"/>
          <p:cNvSpPr/>
          <p:nvPr/>
        </p:nvSpPr>
        <p:spPr>
          <a:xfrm>
            <a:off x="10138935" y="9258300"/>
            <a:ext cx="4076270" cy="2863579"/>
          </a:xfrm>
          <a:custGeom>
            <a:rect b="b" l="l" r="r" t="t"/>
            <a:pathLst>
              <a:path extrusionOk="0"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4"/>
          <p:cNvSpPr/>
          <p:nvPr/>
        </p:nvSpPr>
        <p:spPr>
          <a:xfrm>
            <a:off x="7409323" y="-2700100"/>
            <a:ext cx="5493058" cy="4114800"/>
          </a:xfrm>
          <a:custGeom>
            <a:rect b="b" l="l" r="r" t="t"/>
            <a:pathLst>
              <a:path extrusionOk="0"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4"/>
          <p:cNvSpPr/>
          <p:nvPr/>
        </p:nvSpPr>
        <p:spPr>
          <a:xfrm rot="4747568">
            <a:off x="-2972342" y="3665317"/>
            <a:ext cx="4896097" cy="2735694"/>
          </a:xfrm>
          <a:custGeom>
            <a:rect b="b" l="l" r="r" t="t"/>
            <a:pathLst>
              <a:path extrusionOk="0"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4"/>
          <p:cNvSpPr/>
          <p:nvPr/>
        </p:nvSpPr>
        <p:spPr>
          <a:xfrm>
            <a:off x="2570549" y="9093737"/>
            <a:ext cx="2587020" cy="2386526"/>
          </a:xfrm>
          <a:custGeom>
            <a:rect b="b" l="l" r="r" t="t"/>
            <a:pathLst>
              <a:path extrusionOk="0"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4"/>
          <p:cNvSpPr/>
          <p:nvPr/>
        </p:nvSpPr>
        <p:spPr>
          <a:xfrm rot="-5282649">
            <a:off x="16440369" y="6970869"/>
            <a:ext cx="3382987" cy="1154444"/>
          </a:xfrm>
          <a:custGeom>
            <a:rect b="b" l="l" r="r" t="t"/>
            <a:pathLst>
              <a:path extrusionOk="0"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4"/>
          <p:cNvSpPr/>
          <p:nvPr/>
        </p:nvSpPr>
        <p:spPr>
          <a:xfrm>
            <a:off x="16978638" y="-642644"/>
            <a:ext cx="3104522" cy="3342688"/>
          </a:xfrm>
          <a:custGeom>
            <a:rect b="b" l="l" r="r" t="t"/>
            <a:pathLst>
              <a:path extrusionOk="0"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>
            <a:off x="7046830" y="1075346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4"/>
          <p:cNvSpPr/>
          <p:nvPr/>
        </p:nvSpPr>
        <p:spPr>
          <a:xfrm rot="817572">
            <a:off x="16790845" y="2844969"/>
            <a:ext cx="2682034" cy="2406953"/>
          </a:xfrm>
          <a:custGeom>
            <a:rect b="b" l="l" r="r" t="t"/>
            <a:pathLst>
              <a:path extrusionOk="0" h="2406953" w="2682034">
                <a:moveTo>
                  <a:pt x="0" y="0"/>
                </a:moveTo>
                <a:lnTo>
                  <a:pt x="2682034" y="0"/>
                </a:lnTo>
                <a:lnTo>
                  <a:pt x="2682034" y="2406953"/>
                </a:lnTo>
                <a:lnTo>
                  <a:pt x="0" y="240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4"/>
          <p:cNvSpPr/>
          <p:nvPr/>
        </p:nvSpPr>
        <p:spPr>
          <a:xfrm>
            <a:off x="-1626803" y="-642700"/>
            <a:ext cx="3253607" cy="2848746"/>
          </a:xfrm>
          <a:custGeom>
            <a:rect b="b" l="l" r="r" t="t"/>
            <a:pathLst>
              <a:path extrusionOk="0" h="2848746" w="3253607">
                <a:moveTo>
                  <a:pt x="0" y="0"/>
                </a:moveTo>
                <a:lnTo>
                  <a:pt x="3253606" y="0"/>
                </a:lnTo>
                <a:lnTo>
                  <a:pt x="3253606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4">
            <a:hlinkClick r:id="rId17"/>
          </p:cNvPr>
          <p:cNvSpPr/>
          <p:nvPr/>
        </p:nvSpPr>
        <p:spPr>
          <a:xfrm>
            <a:off x="1842336" y="4048445"/>
            <a:ext cx="6170740" cy="2537717"/>
          </a:xfrm>
          <a:custGeom>
            <a:rect b="b" l="l" r="r" t="t"/>
            <a:pathLst>
              <a:path extrusionOk="0" h="2537717" w="6170740">
                <a:moveTo>
                  <a:pt x="0" y="0"/>
                </a:moveTo>
                <a:lnTo>
                  <a:pt x="6170740" y="0"/>
                </a:lnTo>
                <a:lnTo>
                  <a:pt x="6170740" y="2537717"/>
                </a:lnTo>
                <a:lnTo>
                  <a:pt x="0" y="2537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4"/>
          <p:cNvSpPr txBox="1"/>
          <p:nvPr/>
        </p:nvSpPr>
        <p:spPr>
          <a:xfrm>
            <a:off x="9090538" y="4335770"/>
            <a:ext cx="6553729" cy="495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Адміністрування платформи ВШО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9090538" y="5790258"/>
            <a:ext cx="5927196" cy="495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Експертиза освітніх матеріалів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>
            <a:off x="-2329398" y="8614893"/>
            <a:ext cx="4899948" cy="3344214"/>
          </a:xfrm>
          <a:custGeom>
            <a:rect b="b" l="l" r="r" t="t"/>
            <a:pathLst>
              <a:path extrusionOk="0"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>
            <a:off x="6030709" y="9258300"/>
            <a:ext cx="3059829" cy="751049"/>
          </a:xfrm>
          <a:custGeom>
            <a:rect b="b" l="l" r="r" t="t"/>
            <a:pathLst>
              <a:path extrusionOk="0"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5"/>
          <p:cNvSpPr/>
          <p:nvPr/>
        </p:nvSpPr>
        <p:spPr>
          <a:xfrm>
            <a:off x="14236705" y="6409875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5"/>
          <p:cNvSpPr/>
          <p:nvPr/>
        </p:nvSpPr>
        <p:spPr>
          <a:xfrm>
            <a:off x="14215205" y="8540136"/>
            <a:ext cx="4602314" cy="3618569"/>
          </a:xfrm>
          <a:custGeom>
            <a:rect b="b" l="l" r="r" t="t"/>
            <a:pathLst>
              <a:path extrusionOk="0"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5"/>
          <p:cNvSpPr/>
          <p:nvPr/>
        </p:nvSpPr>
        <p:spPr>
          <a:xfrm>
            <a:off x="2334135" y="-1425408"/>
            <a:ext cx="4899948" cy="3068592"/>
          </a:xfrm>
          <a:custGeom>
            <a:rect b="b" l="l" r="r" t="t"/>
            <a:pathLst>
              <a:path extrusionOk="0"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3"/>
                </a:lnTo>
                <a:lnTo>
                  <a:pt x="0" y="306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5"/>
          <p:cNvSpPr/>
          <p:nvPr/>
        </p:nvSpPr>
        <p:spPr>
          <a:xfrm>
            <a:off x="12686214" y="-2578193"/>
            <a:ext cx="4292424" cy="3870986"/>
          </a:xfrm>
          <a:custGeom>
            <a:rect b="b" l="l" r="r" t="t"/>
            <a:pathLst>
              <a:path extrusionOk="0"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5"/>
          <p:cNvSpPr/>
          <p:nvPr/>
        </p:nvSpPr>
        <p:spPr>
          <a:xfrm>
            <a:off x="10138935" y="9258300"/>
            <a:ext cx="4076270" cy="2863579"/>
          </a:xfrm>
          <a:custGeom>
            <a:rect b="b" l="l" r="r" t="t"/>
            <a:pathLst>
              <a:path extrusionOk="0"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5"/>
          <p:cNvSpPr/>
          <p:nvPr/>
        </p:nvSpPr>
        <p:spPr>
          <a:xfrm>
            <a:off x="7409323" y="-2700100"/>
            <a:ext cx="5493058" cy="4114800"/>
          </a:xfrm>
          <a:custGeom>
            <a:rect b="b" l="l" r="r" t="t"/>
            <a:pathLst>
              <a:path extrusionOk="0"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5"/>
          <p:cNvSpPr/>
          <p:nvPr/>
        </p:nvSpPr>
        <p:spPr>
          <a:xfrm rot="4747568">
            <a:off x="-2972342" y="3665317"/>
            <a:ext cx="4896097" cy="2735694"/>
          </a:xfrm>
          <a:custGeom>
            <a:rect b="b" l="l" r="r" t="t"/>
            <a:pathLst>
              <a:path extrusionOk="0"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5"/>
          <p:cNvSpPr/>
          <p:nvPr/>
        </p:nvSpPr>
        <p:spPr>
          <a:xfrm>
            <a:off x="2570549" y="9093737"/>
            <a:ext cx="2587020" cy="2386526"/>
          </a:xfrm>
          <a:custGeom>
            <a:rect b="b" l="l" r="r" t="t"/>
            <a:pathLst>
              <a:path extrusionOk="0"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5"/>
          <p:cNvSpPr/>
          <p:nvPr/>
        </p:nvSpPr>
        <p:spPr>
          <a:xfrm rot="-5282649">
            <a:off x="16440369" y="6970869"/>
            <a:ext cx="3382987" cy="1154444"/>
          </a:xfrm>
          <a:custGeom>
            <a:rect b="b" l="l" r="r" t="t"/>
            <a:pathLst>
              <a:path extrusionOk="0"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5"/>
          <p:cNvSpPr/>
          <p:nvPr/>
        </p:nvSpPr>
        <p:spPr>
          <a:xfrm>
            <a:off x="16978638" y="-642644"/>
            <a:ext cx="3104522" cy="3342688"/>
          </a:xfrm>
          <a:custGeom>
            <a:rect b="b" l="l" r="r" t="t"/>
            <a:pathLst>
              <a:path extrusionOk="0"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5"/>
          <p:cNvSpPr/>
          <p:nvPr/>
        </p:nvSpPr>
        <p:spPr>
          <a:xfrm>
            <a:off x="7046830" y="1075346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5"/>
          <p:cNvSpPr/>
          <p:nvPr/>
        </p:nvSpPr>
        <p:spPr>
          <a:xfrm rot="817572">
            <a:off x="16790845" y="2844969"/>
            <a:ext cx="2682034" cy="2406953"/>
          </a:xfrm>
          <a:custGeom>
            <a:rect b="b" l="l" r="r" t="t"/>
            <a:pathLst>
              <a:path extrusionOk="0" h="2406953" w="2682034">
                <a:moveTo>
                  <a:pt x="0" y="0"/>
                </a:moveTo>
                <a:lnTo>
                  <a:pt x="2682034" y="0"/>
                </a:lnTo>
                <a:lnTo>
                  <a:pt x="2682034" y="2406953"/>
                </a:lnTo>
                <a:lnTo>
                  <a:pt x="0" y="240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5"/>
          <p:cNvSpPr/>
          <p:nvPr/>
        </p:nvSpPr>
        <p:spPr>
          <a:xfrm>
            <a:off x="-1626803" y="-642700"/>
            <a:ext cx="3253607" cy="2848746"/>
          </a:xfrm>
          <a:custGeom>
            <a:rect b="b" l="l" r="r" t="t"/>
            <a:pathLst>
              <a:path extrusionOk="0" h="2848746" w="3253607">
                <a:moveTo>
                  <a:pt x="0" y="0"/>
                </a:moveTo>
                <a:lnTo>
                  <a:pt x="3253606" y="0"/>
                </a:lnTo>
                <a:lnTo>
                  <a:pt x="3253606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5">
            <a:hlinkClick r:id="rId17"/>
          </p:cNvPr>
          <p:cNvSpPr/>
          <p:nvPr/>
        </p:nvSpPr>
        <p:spPr>
          <a:xfrm>
            <a:off x="4025612" y="2247873"/>
            <a:ext cx="9030283" cy="5082618"/>
          </a:xfrm>
          <a:custGeom>
            <a:rect b="b" l="l" r="r" t="t"/>
            <a:pathLst>
              <a:path extrusionOk="0" h="5082618" w="9030283">
                <a:moveTo>
                  <a:pt x="0" y="0"/>
                </a:moveTo>
                <a:lnTo>
                  <a:pt x="9030284" y="0"/>
                </a:lnTo>
                <a:lnTo>
                  <a:pt x="9030284" y="5082618"/>
                </a:lnTo>
                <a:lnTo>
                  <a:pt x="0" y="5082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/>
          <p:nvPr/>
        </p:nvSpPr>
        <p:spPr>
          <a:xfrm>
            <a:off x="-2329398" y="8614893"/>
            <a:ext cx="4899948" cy="3344214"/>
          </a:xfrm>
          <a:custGeom>
            <a:rect b="b" l="l" r="r" t="t"/>
            <a:pathLst>
              <a:path extrusionOk="0"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6"/>
          <p:cNvSpPr/>
          <p:nvPr/>
        </p:nvSpPr>
        <p:spPr>
          <a:xfrm>
            <a:off x="6030709" y="9258300"/>
            <a:ext cx="3059829" cy="751049"/>
          </a:xfrm>
          <a:custGeom>
            <a:rect b="b" l="l" r="r" t="t"/>
            <a:pathLst>
              <a:path extrusionOk="0"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6"/>
          <p:cNvSpPr/>
          <p:nvPr/>
        </p:nvSpPr>
        <p:spPr>
          <a:xfrm>
            <a:off x="14236705" y="6409875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6"/>
          <p:cNvSpPr/>
          <p:nvPr/>
        </p:nvSpPr>
        <p:spPr>
          <a:xfrm>
            <a:off x="14215205" y="8540136"/>
            <a:ext cx="4602314" cy="3618569"/>
          </a:xfrm>
          <a:custGeom>
            <a:rect b="b" l="l" r="r" t="t"/>
            <a:pathLst>
              <a:path extrusionOk="0"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6"/>
          <p:cNvSpPr/>
          <p:nvPr/>
        </p:nvSpPr>
        <p:spPr>
          <a:xfrm>
            <a:off x="2334135" y="-1425408"/>
            <a:ext cx="4899948" cy="3068592"/>
          </a:xfrm>
          <a:custGeom>
            <a:rect b="b" l="l" r="r" t="t"/>
            <a:pathLst>
              <a:path extrusionOk="0"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3"/>
                </a:lnTo>
                <a:lnTo>
                  <a:pt x="0" y="306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6"/>
          <p:cNvSpPr/>
          <p:nvPr/>
        </p:nvSpPr>
        <p:spPr>
          <a:xfrm>
            <a:off x="12686214" y="-2578193"/>
            <a:ext cx="4292424" cy="3870986"/>
          </a:xfrm>
          <a:custGeom>
            <a:rect b="b" l="l" r="r" t="t"/>
            <a:pathLst>
              <a:path extrusionOk="0"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6"/>
          <p:cNvSpPr/>
          <p:nvPr/>
        </p:nvSpPr>
        <p:spPr>
          <a:xfrm>
            <a:off x="10138935" y="9258300"/>
            <a:ext cx="4076270" cy="2863579"/>
          </a:xfrm>
          <a:custGeom>
            <a:rect b="b" l="l" r="r" t="t"/>
            <a:pathLst>
              <a:path extrusionOk="0"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6"/>
          <p:cNvSpPr/>
          <p:nvPr/>
        </p:nvSpPr>
        <p:spPr>
          <a:xfrm>
            <a:off x="7409323" y="-2700100"/>
            <a:ext cx="5493058" cy="4114800"/>
          </a:xfrm>
          <a:custGeom>
            <a:rect b="b" l="l" r="r" t="t"/>
            <a:pathLst>
              <a:path extrusionOk="0"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6"/>
          <p:cNvSpPr/>
          <p:nvPr/>
        </p:nvSpPr>
        <p:spPr>
          <a:xfrm rot="4747568">
            <a:off x="-2972342" y="3665317"/>
            <a:ext cx="4896097" cy="2735694"/>
          </a:xfrm>
          <a:custGeom>
            <a:rect b="b" l="l" r="r" t="t"/>
            <a:pathLst>
              <a:path extrusionOk="0"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6"/>
          <p:cNvSpPr/>
          <p:nvPr/>
        </p:nvSpPr>
        <p:spPr>
          <a:xfrm>
            <a:off x="2570549" y="9093737"/>
            <a:ext cx="2587020" cy="2386526"/>
          </a:xfrm>
          <a:custGeom>
            <a:rect b="b" l="l" r="r" t="t"/>
            <a:pathLst>
              <a:path extrusionOk="0"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6"/>
          <p:cNvSpPr/>
          <p:nvPr/>
        </p:nvSpPr>
        <p:spPr>
          <a:xfrm rot="-5282649">
            <a:off x="16440369" y="6970869"/>
            <a:ext cx="3382987" cy="1154444"/>
          </a:xfrm>
          <a:custGeom>
            <a:rect b="b" l="l" r="r" t="t"/>
            <a:pathLst>
              <a:path extrusionOk="0"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6"/>
          <p:cNvSpPr/>
          <p:nvPr/>
        </p:nvSpPr>
        <p:spPr>
          <a:xfrm>
            <a:off x="16978638" y="-642644"/>
            <a:ext cx="3104522" cy="3342688"/>
          </a:xfrm>
          <a:custGeom>
            <a:rect b="b" l="l" r="r" t="t"/>
            <a:pathLst>
              <a:path extrusionOk="0"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6"/>
          <p:cNvSpPr/>
          <p:nvPr/>
        </p:nvSpPr>
        <p:spPr>
          <a:xfrm>
            <a:off x="7046830" y="1075346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6"/>
          <p:cNvSpPr/>
          <p:nvPr/>
        </p:nvSpPr>
        <p:spPr>
          <a:xfrm rot="817572">
            <a:off x="16790845" y="2844969"/>
            <a:ext cx="2682034" cy="2406953"/>
          </a:xfrm>
          <a:custGeom>
            <a:rect b="b" l="l" r="r" t="t"/>
            <a:pathLst>
              <a:path extrusionOk="0" h="2406953" w="2682034">
                <a:moveTo>
                  <a:pt x="0" y="0"/>
                </a:moveTo>
                <a:lnTo>
                  <a:pt x="2682034" y="0"/>
                </a:lnTo>
                <a:lnTo>
                  <a:pt x="2682034" y="2406953"/>
                </a:lnTo>
                <a:lnTo>
                  <a:pt x="0" y="240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6"/>
          <p:cNvSpPr/>
          <p:nvPr/>
        </p:nvSpPr>
        <p:spPr>
          <a:xfrm>
            <a:off x="-1626803" y="-642700"/>
            <a:ext cx="3253607" cy="2848746"/>
          </a:xfrm>
          <a:custGeom>
            <a:rect b="b" l="l" r="r" t="t"/>
            <a:pathLst>
              <a:path extrusionOk="0" h="2848746" w="3253607">
                <a:moveTo>
                  <a:pt x="0" y="0"/>
                </a:moveTo>
                <a:lnTo>
                  <a:pt x="3253606" y="0"/>
                </a:lnTo>
                <a:lnTo>
                  <a:pt x="3253606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6"/>
          <p:cNvSpPr/>
          <p:nvPr/>
        </p:nvSpPr>
        <p:spPr>
          <a:xfrm>
            <a:off x="638473" y="4228378"/>
            <a:ext cx="8749212" cy="1498082"/>
          </a:xfrm>
          <a:custGeom>
            <a:rect b="b" l="l" r="r" t="t"/>
            <a:pathLst>
              <a:path extrusionOk="0" h="1498082" w="8749212">
                <a:moveTo>
                  <a:pt x="0" y="0"/>
                </a:moveTo>
                <a:lnTo>
                  <a:pt x="8749212" y="0"/>
                </a:lnTo>
                <a:lnTo>
                  <a:pt x="8749212" y="1498081"/>
                </a:lnTo>
                <a:lnTo>
                  <a:pt x="0" y="1498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6"/>
          <p:cNvSpPr/>
          <p:nvPr/>
        </p:nvSpPr>
        <p:spPr>
          <a:xfrm>
            <a:off x="9496053" y="1509487"/>
            <a:ext cx="7482585" cy="6935863"/>
          </a:xfrm>
          <a:custGeom>
            <a:rect b="b" l="l" r="r" t="t"/>
            <a:pathLst>
              <a:path extrusionOk="0" h="6935863" w="7482585">
                <a:moveTo>
                  <a:pt x="0" y="0"/>
                </a:moveTo>
                <a:lnTo>
                  <a:pt x="7482585" y="0"/>
                </a:lnTo>
                <a:lnTo>
                  <a:pt x="7482585" y="6935863"/>
                </a:lnTo>
                <a:lnTo>
                  <a:pt x="0" y="6935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 cap="sq" cmpd="sng" w="38100">
            <a:solidFill>
              <a:srgbClr val="044071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/>
          <p:nvPr/>
        </p:nvSpPr>
        <p:spPr>
          <a:xfrm>
            <a:off x="-2329398" y="8614893"/>
            <a:ext cx="4899948" cy="3344214"/>
          </a:xfrm>
          <a:custGeom>
            <a:rect b="b" l="l" r="r" t="t"/>
            <a:pathLst>
              <a:path extrusionOk="0"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7"/>
          <p:cNvSpPr/>
          <p:nvPr/>
        </p:nvSpPr>
        <p:spPr>
          <a:xfrm>
            <a:off x="6030709" y="9258300"/>
            <a:ext cx="3059829" cy="751049"/>
          </a:xfrm>
          <a:custGeom>
            <a:rect b="b" l="l" r="r" t="t"/>
            <a:pathLst>
              <a:path extrusionOk="0"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7"/>
          <p:cNvSpPr/>
          <p:nvPr/>
        </p:nvSpPr>
        <p:spPr>
          <a:xfrm>
            <a:off x="14236705" y="6409875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7"/>
          <p:cNvSpPr/>
          <p:nvPr/>
        </p:nvSpPr>
        <p:spPr>
          <a:xfrm>
            <a:off x="14215205" y="8540136"/>
            <a:ext cx="4602314" cy="3618569"/>
          </a:xfrm>
          <a:custGeom>
            <a:rect b="b" l="l" r="r" t="t"/>
            <a:pathLst>
              <a:path extrusionOk="0"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7"/>
          <p:cNvSpPr/>
          <p:nvPr/>
        </p:nvSpPr>
        <p:spPr>
          <a:xfrm>
            <a:off x="2334135" y="-1425408"/>
            <a:ext cx="4899948" cy="3068592"/>
          </a:xfrm>
          <a:custGeom>
            <a:rect b="b" l="l" r="r" t="t"/>
            <a:pathLst>
              <a:path extrusionOk="0"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3"/>
                </a:lnTo>
                <a:lnTo>
                  <a:pt x="0" y="306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7"/>
          <p:cNvSpPr/>
          <p:nvPr/>
        </p:nvSpPr>
        <p:spPr>
          <a:xfrm>
            <a:off x="12686214" y="-2578193"/>
            <a:ext cx="4292424" cy="3870986"/>
          </a:xfrm>
          <a:custGeom>
            <a:rect b="b" l="l" r="r" t="t"/>
            <a:pathLst>
              <a:path extrusionOk="0"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7"/>
          <p:cNvSpPr/>
          <p:nvPr/>
        </p:nvSpPr>
        <p:spPr>
          <a:xfrm>
            <a:off x="10138935" y="9258300"/>
            <a:ext cx="4076270" cy="2863579"/>
          </a:xfrm>
          <a:custGeom>
            <a:rect b="b" l="l" r="r" t="t"/>
            <a:pathLst>
              <a:path extrusionOk="0"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7"/>
          <p:cNvSpPr/>
          <p:nvPr/>
        </p:nvSpPr>
        <p:spPr>
          <a:xfrm>
            <a:off x="7409323" y="-2700100"/>
            <a:ext cx="5493058" cy="4114800"/>
          </a:xfrm>
          <a:custGeom>
            <a:rect b="b" l="l" r="r" t="t"/>
            <a:pathLst>
              <a:path extrusionOk="0"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7"/>
          <p:cNvSpPr/>
          <p:nvPr/>
        </p:nvSpPr>
        <p:spPr>
          <a:xfrm rot="4747568">
            <a:off x="-2972342" y="3665317"/>
            <a:ext cx="4896097" cy="2735694"/>
          </a:xfrm>
          <a:custGeom>
            <a:rect b="b" l="l" r="r" t="t"/>
            <a:pathLst>
              <a:path extrusionOk="0"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7"/>
          <p:cNvSpPr/>
          <p:nvPr/>
        </p:nvSpPr>
        <p:spPr>
          <a:xfrm>
            <a:off x="2570549" y="9093737"/>
            <a:ext cx="2587020" cy="2386526"/>
          </a:xfrm>
          <a:custGeom>
            <a:rect b="b" l="l" r="r" t="t"/>
            <a:pathLst>
              <a:path extrusionOk="0"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7"/>
          <p:cNvSpPr/>
          <p:nvPr/>
        </p:nvSpPr>
        <p:spPr>
          <a:xfrm rot="-5282649">
            <a:off x="16440369" y="6970869"/>
            <a:ext cx="3382987" cy="1154444"/>
          </a:xfrm>
          <a:custGeom>
            <a:rect b="b" l="l" r="r" t="t"/>
            <a:pathLst>
              <a:path extrusionOk="0"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7"/>
          <p:cNvSpPr/>
          <p:nvPr/>
        </p:nvSpPr>
        <p:spPr>
          <a:xfrm>
            <a:off x="16978638" y="-642644"/>
            <a:ext cx="3104522" cy="3342688"/>
          </a:xfrm>
          <a:custGeom>
            <a:rect b="b" l="l" r="r" t="t"/>
            <a:pathLst>
              <a:path extrusionOk="0"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7"/>
          <p:cNvSpPr/>
          <p:nvPr/>
        </p:nvSpPr>
        <p:spPr>
          <a:xfrm>
            <a:off x="7046830" y="1075346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7"/>
          <p:cNvSpPr/>
          <p:nvPr/>
        </p:nvSpPr>
        <p:spPr>
          <a:xfrm rot="817572">
            <a:off x="16790845" y="2844969"/>
            <a:ext cx="2682034" cy="2406953"/>
          </a:xfrm>
          <a:custGeom>
            <a:rect b="b" l="l" r="r" t="t"/>
            <a:pathLst>
              <a:path extrusionOk="0" h="2406953" w="2682034">
                <a:moveTo>
                  <a:pt x="0" y="0"/>
                </a:moveTo>
                <a:lnTo>
                  <a:pt x="2682034" y="0"/>
                </a:lnTo>
                <a:lnTo>
                  <a:pt x="2682034" y="2406953"/>
                </a:lnTo>
                <a:lnTo>
                  <a:pt x="0" y="240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7"/>
          <p:cNvSpPr/>
          <p:nvPr/>
        </p:nvSpPr>
        <p:spPr>
          <a:xfrm>
            <a:off x="-1626803" y="-642700"/>
            <a:ext cx="3253607" cy="2848746"/>
          </a:xfrm>
          <a:custGeom>
            <a:rect b="b" l="l" r="r" t="t"/>
            <a:pathLst>
              <a:path extrusionOk="0" h="2848746" w="3253607">
                <a:moveTo>
                  <a:pt x="0" y="0"/>
                </a:moveTo>
                <a:lnTo>
                  <a:pt x="3253606" y="0"/>
                </a:lnTo>
                <a:lnTo>
                  <a:pt x="3253606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7"/>
          <p:cNvSpPr/>
          <p:nvPr/>
        </p:nvSpPr>
        <p:spPr>
          <a:xfrm>
            <a:off x="4433001" y="1872412"/>
            <a:ext cx="8749212" cy="1498082"/>
          </a:xfrm>
          <a:custGeom>
            <a:rect b="b" l="l" r="r" t="t"/>
            <a:pathLst>
              <a:path extrusionOk="0" h="1498082" w="8749212">
                <a:moveTo>
                  <a:pt x="0" y="0"/>
                </a:moveTo>
                <a:lnTo>
                  <a:pt x="8749212" y="0"/>
                </a:lnTo>
                <a:lnTo>
                  <a:pt x="8749212" y="1498082"/>
                </a:lnTo>
                <a:lnTo>
                  <a:pt x="0" y="1498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1" name="Google Shape;221;p7"/>
          <p:cNvGrpSpPr/>
          <p:nvPr/>
        </p:nvGrpSpPr>
        <p:grpSpPr>
          <a:xfrm>
            <a:off x="1028700" y="3391510"/>
            <a:ext cx="3905422" cy="5583009"/>
            <a:chOff x="0" y="0"/>
            <a:chExt cx="4434840" cy="6339840"/>
          </a:xfrm>
        </p:grpSpPr>
        <p:sp>
          <p:nvSpPr>
            <p:cNvPr id="222" name="Google Shape;222;p7"/>
            <p:cNvSpPr/>
            <p:nvPr/>
          </p:nvSpPr>
          <p:spPr>
            <a:xfrm>
              <a:off x="0" y="436880"/>
              <a:ext cx="4064000" cy="5902960"/>
            </a:xfrm>
            <a:custGeom>
              <a:rect b="b" l="l" r="r" t="t"/>
              <a:pathLst>
                <a:path extrusionOk="0" h="5902960" w="4064000">
                  <a:moveTo>
                    <a:pt x="4064000" y="5902960"/>
                  </a:moveTo>
                  <a:lnTo>
                    <a:pt x="0" y="5902960"/>
                  </a:lnTo>
                  <a:lnTo>
                    <a:pt x="0" y="0"/>
                  </a:lnTo>
                  <a:lnTo>
                    <a:pt x="4064000" y="0"/>
                  </a:lnTo>
                  <a:lnTo>
                    <a:pt x="4064000" y="590296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-8073" l="0" r="0" t="-8074"/>
              </a:stretch>
            </a:blipFill>
            <a:ln>
              <a:noFill/>
            </a:ln>
          </p:spPr>
        </p:sp>
        <p:sp>
          <p:nvSpPr>
            <p:cNvPr id="223" name="Google Shape;223;p7"/>
            <p:cNvSpPr/>
            <p:nvPr/>
          </p:nvSpPr>
          <p:spPr>
            <a:xfrm>
              <a:off x="50800" y="50800"/>
              <a:ext cx="4333240" cy="6239510"/>
            </a:xfrm>
            <a:custGeom>
              <a:rect b="b" l="l" r="r" t="t"/>
              <a:pathLst>
                <a:path extrusionOk="0" h="6239510" w="4333240">
                  <a:moveTo>
                    <a:pt x="4333240" y="335280"/>
                  </a:moveTo>
                  <a:lnTo>
                    <a:pt x="0" y="335280"/>
                  </a:lnTo>
                  <a:lnTo>
                    <a:pt x="0" y="0"/>
                  </a:lnTo>
                  <a:lnTo>
                    <a:pt x="4333240" y="0"/>
                  </a:lnTo>
                  <a:lnTo>
                    <a:pt x="4333240" y="335280"/>
                  </a:lnTo>
                  <a:close/>
                  <a:moveTo>
                    <a:pt x="4333240" y="5970270"/>
                  </a:moveTo>
                  <a:lnTo>
                    <a:pt x="4064000" y="5970270"/>
                  </a:lnTo>
                  <a:lnTo>
                    <a:pt x="4064000" y="6239510"/>
                  </a:lnTo>
                  <a:lnTo>
                    <a:pt x="4333240" y="6239510"/>
                  </a:lnTo>
                  <a:lnTo>
                    <a:pt x="4333240" y="5970270"/>
                  </a:lnTo>
                  <a:close/>
                </a:path>
              </a:pathLst>
            </a:custGeom>
            <a:solidFill>
              <a:srgbClr val="F6C7DD"/>
            </a:solidFill>
            <a:ln>
              <a:noFill/>
            </a:ln>
          </p:spPr>
        </p:sp>
        <p:sp>
          <p:nvSpPr>
            <p:cNvPr id="224" name="Google Shape;224;p7"/>
            <p:cNvSpPr/>
            <p:nvPr/>
          </p:nvSpPr>
          <p:spPr>
            <a:xfrm>
              <a:off x="196850" y="165100"/>
              <a:ext cx="811530" cy="119380"/>
            </a:xfrm>
            <a:custGeom>
              <a:rect b="b" l="l" r="r" t="t"/>
              <a:pathLst>
                <a:path extrusionOk="0" h="119380" w="811530">
                  <a:moveTo>
                    <a:pt x="119380" y="59690"/>
                  </a:moveTo>
                  <a:cubicBezTo>
                    <a:pt x="119380" y="92710"/>
                    <a:pt x="92710" y="119380"/>
                    <a:pt x="59690" y="119380"/>
                  </a:cubicBezTo>
                  <a:cubicBezTo>
                    <a:pt x="26670" y="119380"/>
                    <a:pt x="0" y="92710"/>
                    <a:pt x="0" y="59690"/>
                  </a:cubicBezTo>
                  <a:cubicBezTo>
                    <a:pt x="0" y="26670"/>
                    <a:pt x="26670" y="0"/>
                    <a:pt x="59690" y="0"/>
                  </a:cubicBezTo>
                  <a:cubicBezTo>
                    <a:pt x="92710" y="0"/>
                    <a:pt x="119380" y="26670"/>
                    <a:pt x="119380" y="59690"/>
                  </a:cubicBezTo>
                  <a:close/>
                  <a:moveTo>
                    <a:pt x="406400" y="0"/>
                  </a:moveTo>
                  <a:cubicBezTo>
                    <a:pt x="373380" y="0"/>
                    <a:pt x="346710" y="26670"/>
                    <a:pt x="346710" y="59690"/>
                  </a:cubicBezTo>
                  <a:cubicBezTo>
                    <a:pt x="346710" y="92710"/>
                    <a:pt x="373380" y="119380"/>
                    <a:pt x="406400" y="119380"/>
                  </a:cubicBezTo>
                  <a:cubicBezTo>
                    <a:pt x="439420" y="119380"/>
                    <a:pt x="466090" y="92710"/>
                    <a:pt x="466090" y="59690"/>
                  </a:cubicBezTo>
                  <a:cubicBezTo>
                    <a:pt x="466090" y="26670"/>
                    <a:pt x="439420" y="0"/>
                    <a:pt x="406400" y="0"/>
                  </a:cubicBezTo>
                  <a:close/>
                  <a:moveTo>
                    <a:pt x="751840" y="0"/>
                  </a:moveTo>
                  <a:cubicBezTo>
                    <a:pt x="718820" y="0"/>
                    <a:pt x="692150" y="26670"/>
                    <a:pt x="692150" y="59690"/>
                  </a:cubicBezTo>
                  <a:cubicBezTo>
                    <a:pt x="692150" y="92710"/>
                    <a:pt x="718820" y="119380"/>
                    <a:pt x="751840" y="119380"/>
                  </a:cubicBezTo>
                  <a:cubicBezTo>
                    <a:pt x="784860" y="119380"/>
                    <a:pt x="811530" y="92710"/>
                    <a:pt x="811530" y="59690"/>
                  </a:cubicBezTo>
                  <a:cubicBezTo>
                    <a:pt x="811530" y="26670"/>
                    <a:pt x="784860" y="0"/>
                    <a:pt x="751840" y="0"/>
                  </a:cubicBezTo>
                  <a:close/>
                </a:path>
              </a:pathLst>
            </a:custGeom>
            <a:solidFill>
              <a:srgbClr val="F59B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4114800" y="438150"/>
              <a:ext cx="269240" cy="5532120"/>
            </a:xfrm>
            <a:custGeom>
              <a:rect b="b" l="l" r="r" t="t"/>
              <a:pathLst>
                <a:path extrusionOk="0" h="5532120" w="269240">
                  <a:moveTo>
                    <a:pt x="269240" y="5532120"/>
                  </a:moveTo>
                  <a:lnTo>
                    <a:pt x="0" y="5532120"/>
                  </a:lnTo>
                  <a:lnTo>
                    <a:pt x="0" y="0"/>
                  </a:lnTo>
                  <a:lnTo>
                    <a:pt x="269240" y="0"/>
                  </a:lnTo>
                  <a:lnTo>
                    <a:pt x="269240" y="5532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6" name="Google Shape;226;p7"/>
            <p:cNvSpPr/>
            <p:nvPr/>
          </p:nvSpPr>
          <p:spPr>
            <a:xfrm>
              <a:off x="0" y="0"/>
              <a:ext cx="4434840" cy="6338570"/>
            </a:xfrm>
            <a:custGeom>
              <a:rect b="b" l="l" r="r" t="t"/>
              <a:pathLst>
                <a:path extrusionOk="0" h="6338570" w="4434840">
                  <a:moveTo>
                    <a:pt x="4147820" y="5826760"/>
                  </a:moveTo>
                  <a:lnTo>
                    <a:pt x="4182110" y="5788660"/>
                  </a:lnTo>
                  <a:lnTo>
                    <a:pt x="4250690" y="5849620"/>
                  </a:lnTo>
                  <a:lnTo>
                    <a:pt x="4319270" y="5788660"/>
                  </a:lnTo>
                  <a:lnTo>
                    <a:pt x="4353560" y="5826760"/>
                  </a:lnTo>
                  <a:lnTo>
                    <a:pt x="4251960" y="5919470"/>
                  </a:lnTo>
                  <a:lnTo>
                    <a:pt x="4147820" y="5826760"/>
                  </a:lnTo>
                  <a:close/>
                  <a:moveTo>
                    <a:pt x="4182110" y="5567680"/>
                  </a:moveTo>
                  <a:lnTo>
                    <a:pt x="4250690" y="5506720"/>
                  </a:lnTo>
                  <a:lnTo>
                    <a:pt x="4319270" y="5567680"/>
                  </a:lnTo>
                  <a:lnTo>
                    <a:pt x="4353560" y="5529580"/>
                  </a:lnTo>
                  <a:lnTo>
                    <a:pt x="4251960" y="5436870"/>
                  </a:lnTo>
                  <a:lnTo>
                    <a:pt x="4150360" y="5529580"/>
                  </a:lnTo>
                  <a:lnTo>
                    <a:pt x="4182110" y="5567680"/>
                  </a:lnTo>
                  <a:close/>
                  <a:moveTo>
                    <a:pt x="4434840" y="0"/>
                  </a:moveTo>
                  <a:lnTo>
                    <a:pt x="4434840" y="387350"/>
                  </a:lnTo>
                  <a:lnTo>
                    <a:pt x="4434840" y="438150"/>
                  </a:lnTo>
                  <a:lnTo>
                    <a:pt x="4434840" y="5351780"/>
                  </a:lnTo>
                  <a:lnTo>
                    <a:pt x="4434840" y="5403850"/>
                  </a:lnTo>
                  <a:lnTo>
                    <a:pt x="4434840" y="5660390"/>
                  </a:lnTo>
                  <a:lnTo>
                    <a:pt x="4434840" y="5721350"/>
                  </a:lnTo>
                  <a:lnTo>
                    <a:pt x="4434840" y="5969000"/>
                  </a:lnTo>
                  <a:lnTo>
                    <a:pt x="4434840" y="6029960"/>
                  </a:lnTo>
                  <a:lnTo>
                    <a:pt x="4434840" y="6338570"/>
                  </a:lnTo>
                  <a:lnTo>
                    <a:pt x="4064000" y="6338570"/>
                  </a:lnTo>
                  <a:lnTo>
                    <a:pt x="4064000" y="6338570"/>
                  </a:lnTo>
                  <a:lnTo>
                    <a:pt x="0" y="6338570"/>
                  </a:lnTo>
                  <a:lnTo>
                    <a:pt x="0" y="436880"/>
                  </a:lnTo>
                  <a:lnTo>
                    <a:pt x="0" y="436880"/>
                  </a:lnTo>
                  <a:lnTo>
                    <a:pt x="0" y="0"/>
                  </a:lnTo>
                  <a:lnTo>
                    <a:pt x="4434840" y="0"/>
                  </a:lnTo>
                  <a:close/>
                  <a:moveTo>
                    <a:pt x="50800" y="386080"/>
                  </a:moveTo>
                  <a:lnTo>
                    <a:pt x="4384040" y="386080"/>
                  </a:lnTo>
                  <a:lnTo>
                    <a:pt x="4384040" y="50800"/>
                  </a:lnTo>
                  <a:lnTo>
                    <a:pt x="50800" y="50800"/>
                  </a:lnTo>
                  <a:lnTo>
                    <a:pt x="50800" y="386080"/>
                  </a:lnTo>
                  <a:close/>
                  <a:moveTo>
                    <a:pt x="4064000" y="6031230"/>
                  </a:moveTo>
                  <a:lnTo>
                    <a:pt x="4064000" y="5970270"/>
                  </a:lnTo>
                  <a:lnTo>
                    <a:pt x="4064000" y="5722620"/>
                  </a:lnTo>
                  <a:lnTo>
                    <a:pt x="4064000" y="5661660"/>
                  </a:lnTo>
                  <a:lnTo>
                    <a:pt x="4064000" y="5405120"/>
                  </a:lnTo>
                  <a:lnTo>
                    <a:pt x="4064000" y="5353050"/>
                  </a:lnTo>
                  <a:lnTo>
                    <a:pt x="4064000" y="436880"/>
                  </a:lnTo>
                  <a:lnTo>
                    <a:pt x="50800" y="436880"/>
                  </a:lnTo>
                  <a:lnTo>
                    <a:pt x="50800" y="6289040"/>
                  </a:lnTo>
                  <a:lnTo>
                    <a:pt x="4064000" y="6289040"/>
                  </a:lnTo>
                  <a:lnTo>
                    <a:pt x="4064000" y="6031230"/>
                  </a:lnTo>
                  <a:close/>
                  <a:moveTo>
                    <a:pt x="4384040" y="5403850"/>
                  </a:moveTo>
                  <a:lnTo>
                    <a:pt x="4114800" y="5403850"/>
                  </a:lnTo>
                  <a:lnTo>
                    <a:pt x="4114800" y="5660390"/>
                  </a:lnTo>
                  <a:lnTo>
                    <a:pt x="4384040" y="5660390"/>
                  </a:lnTo>
                  <a:lnTo>
                    <a:pt x="4384040" y="5403850"/>
                  </a:lnTo>
                  <a:close/>
                  <a:moveTo>
                    <a:pt x="4114800" y="5721350"/>
                  </a:moveTo>
                  <a:lnTo>
                    <a:pt x="4114800" y="5969000"/>
                  </a:lnTo>
                  <a:lnTo>
                    <a:pt x="4384040" y="5969000"/>
                  </a:lnTo>
                  <a:lnTo>
                    <a:pt x="4384040" y="5721350"/>
                  </a:lnTo>
                  <a:lnTo>
                    <a:pt x="4114800" y="5721350"/>
                  </a:lnTo>
                  <a:close/>
                  <a:moveTo>
                    <a:pt x="4384040" y="6031230"/>
                  </a:moveTo>
                  <a:lnTo>
                    <a:pt x="4114800" y="6031230"/>
                  </a:lnTo>
                  <a:lnTo>
                    <a:pt x="4114800" y="6289040"/>
                  </a:lnTo>
                  <a:lnTo>
                    <a:pt x="4384040" y="6289040"/>
                  </a:lnTo>
                  <a:lnTo>
                    <a:pt x="4384040" y="6031230"/>
                  </a:lnTo>
                  <a:close/>
                  <a:moveTo>
                    <a:pt x="4384040" y="5351780"/>
                  </a:moveTo>
                  <a:lnTo>
                    <a:pt x="4384040" y="438150"/>
                  </a:lnTo>
                  <a:lnTo>
                    <a:pt x="4114800" y="438150"/>
                  </a:lnTo>
                  <a:lnTo>
                    <a:pt x="4114800" y="5351780"/>
                  </a:lnTo>
                  <a:lnTo>
                    <a:pt x="4384040" y="5351780"/>
                  </a:lnTo>
                  <a:close/>
                  <a:moveTo>
                    <a:pt x="367030" y="224790"/>
                  </a:moveTo>
                  <a:cubicBezTo>
                    <a:pt x="367030" y="285750"/>
                    <a:pt x="317500" y="335280"/>
                    <a:pt x="256540" y="335280"/>
                  </a:cubicBezTo>
                  <a:cubicBezTo>
                    <a:pt x="195580" y="335280"/>
                    <a:pt x="146050" y="285750"/>
                    <a:pt x="146050" y="224790"/>
                  </a:cubicBezTo>
                  <a:cubicBezTo>
                    <a:pt x="146050" y="163830"/>
                    <a:pt x="195580" y="114300"/>
                    <a:pt x="256540" y="114300"/>
                  </a:cubicBezTo>
                  <a:cubicBezTo>
                    <a:pt x="317500" y="114300"/>
                    <a:pt x="367030" y="163830"/>
                    <a:pt x="367030" y="224790"/>
                  </a:cubicBezTo>
                  <a:close/>
                  <a:moveTo>
                    <a:pt x="316230" y="224790"/>
                  </a:moveTo>
                  <a:cubicBezTo>
                    <a:pt x="316230" y="191770"/>
                    <a:pt x="289560" y="165100"/>
                    <a:pt x="256540" y="165100"/>
                  </a:cubicBezTo>
                  <a:cubicBezTo>
                    <a:pt x="223520" y="165100"/>
                    <a:pt x="196850" y="191770"/>
                    <a:pt x="196850" y="224790"/>
                  </a:cubicBezTo>
                  <a:cubicBezTo>
                    <a:pt x="196850" y="257810"/>
                    <a:pt x="223520" y="284480"/>
                    <a:pt x="256540" y="284480"/>
                  </a:cubicBezTo>
                  <a:cubicBezTo>
                    <a:pt x="289560" y="285750"/>
                    <a:pt x="316230" y="257810"/>
                    <a:pt x="316230" y="224790"/>
                  </a:cubicBezTo>
                  <a:close/>
                  <a:moveTo>
                    <a:pt x="713740" y="224790"/>
                  </a:moveTo>
                  <a:cubicBezTo>
                    <a:pt x="713740" y="285750"/>
                    <a:pt x="664210" y="335280"/>
                    <a:pt x="603250" y="335280"/>
                  </a:cubicBezTo>
                  <a:cubicBezTo>
                    <a:pt x="542290" y="335280"/>
                    <a:pt x="492760" y="285750"/>
                    <a:pt x="492760" y="224790"/>
                  </a:cubicBezTo>
                  <a:cubicBezTo>
                    <a:pt x="492760" y="163830"/>
                    <a:pt x="541020" y="114300"/>
                    <a:pt x="603250" y="114300"/>
                  </a:cubicBezTo>
                  <a:cubicBezTo>
                    <a:pt x="664210" y="114300"/>
                    <a:pt x="713740" y="163830"/>
                    <a:pt x="713740" y="224790"/>
                  </a:cubicBezTo>
                  <a:close/>
                  <a:moveTo>
                    <a:pt x="662940" y="224790"/>
                  </a:moveTo>
                  <a:cubicBezTo>
                    <a:pt x="662940" y="191770"/>
                    <a:pt x="636270" y="165100"/>
                    <a:pt x="603250" y="165100"/>
                  </a:cubicBezTo>
                  <a:cubicBezTo>
                    <a:pt x="570230" y="165100"/>
                    <a:pt x="543560" y="191770"/>
                    <a:pt x="543560" y="224790"/>
                  </a:cubicBezTo>
                  <a:cubicBezTo>
                    <a:pt x="543560" y="257810"/>
                    <a:pt x="570230" y="284480"/>
                    <a:pt x="603250" y="284480"/>
                  </a:cubicBezTo>
                  <a:cubicBezTo>
                    <a:pt x="636270" y="285750"/>
                    <a:pt x="662940" y="257810"/>
                    <a:pt x="662940" y="224790"/>
                  </a:cubicBezTo>
                  <a:close/>
                  <a:moveTo>
                    <a:pt x="1060450" y="224790"/>
                  </a:moveTo>
                  <a:cubicBezTo>
                    <a:pt x="1060450" y="285750"/>
                    <a:pt x="1010920" y="335280"/>
                    <a:pt x="949960" y="335280"/>
                  </a:cubicBezTo>
                  <a:cubicBezTo>
                    <a:pt x="889000" y="335280"/>
                    <a:pt x="839470" y="285750"/>
                    <a:pt x="839470" y="224790"/>
                  </a:cubicBezTo>
                  <a:cubicBezTo>
                    <a:pt x="839470" y="163830"/>
                    <a:pt x="887730" y="114300"/>
                    <a:pt x="948690" y="114300"/>
                  </a:cubicBezTo>
                  <a:cubicBezTo>
                    <a:pt x="1009650" y="114300"/>
                    <a:pt x="1060450" y="163830"/>
                    <a:pt x="1060450" y="224790"/>
                  </a:cubicBezTo>
                  <a:close/>
                  <a:moveTo>
                    <a:pt x="1009650" y="224790"/>
                  </a:moveTo>
                  <a:cubicBezTo>
                    <a:pt x="1009650" y="191770"/>
                    <a:pt x="982980" y="165100"/>
                    <a:pt x="949960" y="165100"/>
                  </a:cubicBezTo>
                  <a:cubicBezTo>
                    <a:pt x="916940" y="165100"/>
                    <a:pt x="890270" y="191770"/>
                    <a:pt x="890270" y="224790"/>
                  </a:cubicBezTo>
                  <a:cubicBezTo>
                    <a:pt x="890270" y="257810"/>
                    <a:pt x="916940" y="284480"/>
                    <a:pt x="949960" y="284480"/>
                  </a:cubicBezTo>
                  <a:cubicBezTo>
                    <a:pt x="981710" y="285750"/>
                    <a:pt x="1009650" y="257810"/>
                    <a:pt x="1009650" y="224790"/>
                  </a:cubicBezTo>
                  <a:close/>
                  <a:moveTo>
                    <a:pt x="1207770" y="304800"/>
                  </a:moveTo>
                  <a:lnTo>
                    <a:pt x="4263390" y="304800"/>
                  </a:lnTo>
                  <a:lnTo>
                    <a:pt x="4263390" y="254000"/>
                  </a:lnTo>
                  <a:lnTo>
                    <a:pt x="1207770" y="254000"/>
                  </a:lnTo>
                  <a:lnTo>
                    <a:pt x="1207770" y="304800"/>
                  </a:lnTo>
                  <a:close/>
                  <a:moveTo>
                    <a:pt x="1207770" y="177800"/>
                  </a:moveTo>
                  <a:lnTo>
                    <a:pt x="4263390" y="177800"/>
                  </a:lnTo>
                  <a:lnTo>
                    <a:pt x="4263390" y="127000"/>
                  </a:lnTo>
                  <a:lnTo>
                    <a:pt x="1207770" y="127000"/>
                  </a:lnTo>
                  <a:lnTo>
                    <a:pt x="1207770" y="177800"/>
                  </a:lnTo>
                  <a:close/>
                </a:path>
              </a:pathLst>
            </a:custGeom>
            <a:solidFill>
              <a:srgbClr val="3954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7"/>
          <p:cNvGrpSpPr/>
          <p:nvPr/>
        </p:nvGrpSpPr>
        <p:grpSpPr>
          <a:xfrm>
            <a:off x="9763011" y="3705851"/>
            <a:ext cx="3049201" cy="5677822"/>
            <a:chOff x="0" y="0"/>
            <a:chExt cx="3241040" cy="6035040"/>
          </a:xfrm>
        </p:grpSpPr>
        <p:sp>
          <p:nvSpPr>
            <p:cNvPr id="228" name="Google Shape;228;p7"/>
            <p:cNvSpPr/>
            <p:nvPr/>
          </p:nvSpPr>
          <p:spPr>
            <a:xfrm>
              <a:off x="10160" y="12700"/>
              <a:ext cx="3228340" cy="186690"/>
            </a:xfrm>
            <a:custGeom>
              <a:rect b="b" l="l" r="r" t="t"/>
              <a:pathLst>
                <a:path extrusionOk="0"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484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350" y="193040"/>
              <a:ext cx="3228340" cy="5835650"/>
            </a:xfrm>
            <a:custGeom>
              <a:rect b="b" l="l" r="r" t="t"/>
              <a:pathLst>
                <a:path extrusionOk="0"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-1433" r="-1432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0" y="0"/>
              <a:ext cx="3241040" cy="6035040"/>
            </a:xfrm>
            <a:custGeom>
              <a:rect b="b" l="l" r="r" t="t"/>
              <a:pathLst>
                <a:path extrusionOk="0"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149860" y="73660"/>
              <a:ext cx="299720" cy="63500"/>
            </a:xfrm>
            <a:custGeom>
              <a:rect b="b" l="l" r="r" t="t"/>
              <a:pathLst>
                <a:path extrusionOk="0"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F8DB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591820" y="88900"/>
              <a:ext cx="2508250" cy="33020"/>
            </a:xfrm>
            <a:custGeom>
              <a:rect b="b" l="l" r="r" t="t"/>
              <a:pathLst>
                <a:path extrusionOk="0"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F26D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13798126" y="4187687"/>
            <a:ext cx="3546985" cy="5070604"/>
            <a:chOff x="0" y="0"/>
            <a:chExt cx="4434840" cy="6339840"/>
          </a:xfrm>
        </p:grpSpPr>
        <p:sp>
          <p:nvSpPr>
            <p:cNvPr id="234" name="Google Shape;234;p7"/>
            <p:cNvSpPr/>
            <p:nvPr/>
          </p:nvSpPr>
          <p:spPr>
            <a:xfrm>
              <a:off x="0" y="436880"/>
              <a:ext cx="4064000" cy="5902960"/>
            </a:xfrm>
            <a:custGeom>
              <a:rect b="b" l="l" r="r" t="t"/>
              <a:pathLst>
                <a:path extrusionOk="0" h="5902960" w="4064000">
                  <a:moveTo>
                    <a:pt x="4064000" y="5902960"/>
                  </a:moveTo>
                  <a:lnTo>
                    <a:pt x="0" y="5902960"/>
                  </a:lnTo>
                  <a:lnTo>
                    <a:pt x="0" y="0"/>
                  </a:lnTo>
                  <a:lnTo>
                    <a:pt x="4064000" y="0"/>
                  </a:lnTo>
                  <a:lnTo>
                    <a:pt x="4064000" y="590296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-13319" l="0" r="0" t="-13319"/>
              </a:stretch>
            </a:blipFill>
            <a:ln>
              <a:noFill/>
            </a:ln>
          </p:spPr>
        </p:sp>
        <p:sp>
          <p:nvSpPr>
            <p:cNvPr id="235" name="Google Shape;235;p7"/>
            <p:cNvSpPr/>
            <p:nvPr/>
          </p:nvSpPr>
          <p:spPr>
            <a:xfrm>
              <a:off x="50800" y="50800"/>
              <a:ext cx="4333240" cy="6239510"/>
            </a:xfrm>
            <a:custGeom>
              <a:rect b="b" l="l" r="r" t="t"/>
              <a:pathLst>
                <a:path extrusionOk="0" h="6239510" w="4333240">
                  <a:moveTo>
                    <a:pt x="4333240" y="335280"/>
                  </a:moveTo>
                  <a:lnTo>
                    <a:pt x="0" y="335280"/>
                  </a:lnTo>
                  <a:lnTo>
                    <a:pt x="0" y="0"/>
                  </a:lnTo>
                  <a:lnTo>
                    <a:pt x="4333240" y="0"/>
                  </a:lnTo>
                  <a:lnTo>
                    <a:pt x="4333240" y="335280"/>
                  </a:lnTo>
                  <a:close/>
                  <a:moveTo>
                    <a:pt x="4333240" y="5970270"/>
                  </a:moveTo>
                  <a:lnTo>
                    <a:pt x="4064000" y="5970270"/>
                  </a:lnTo>
                  <a:lnTo>
                    <a:pt x="4064000" y="6239510"/>
                  </a:lnTo>
                  <a:lnTo>
                    <a:pt x="4333240" y="6239510"/>
                  </a:lnTo>
                  <a:lnTo>
                    <a:pt x="4333240" y="5970270"/>
                  </a:lnTo>
                  <a:close/>
                </a:path>
              </a:pathLst>
            </a:custGeom>
            <a:solidFill>
              <a:srgbClr val="F6C7DD"/>
            </a:solidFill>
            <a:ln>
              <a:noFill/>
            </a:ln>
          </p:spPr>
        </p:sp>
        <p:sp>
          <p:nvSpPr>
            <p:cNvPr id="236" name="Google Shape;236;p7"/>
            <p:cNvSpPr/>
            <p:nvPr/>
          </p:nvSpPr>
          <p:spPr>
            <a:xfrm>
              <a:off x="196850" y="165100"/>
              <a:ext cx="811530" cy="119380"/>
            </a:xfrm>
            <a:custGeom>
              <a:rect b="b" l="l" r="r" t="t"/>
              <a:pathLst>
                <a:path extrusionOk="0" h="119380" w="811530">
                  <a:moveTo>
                    <a:pt x="119380" y="59690"/>
                  </a:moveTo>
                  <a:cubicBezTo>
                    <a:pt x="119380" y="92710"/>
                    <a:pt x="92710" y="119380"/>
                    <a:pt x="59690" y="119380"/>
                  </a:cubicBezTo>
                  <a:cubicBezTo>
                    <a:pt x="26670" y="119380"/>
                    <a:pt x="0" y="92710"/>
                    <a:pt x="0" y="59690"/>
                  </a:cubicBezTo>
                  <a:cubicBezTo>
                    <a:pt x="0" y="26670"/>
                    <a:pt x="26670" y="0"/>
                    <a:pt x="59690" y="0"/>
                  </a:cubicBezTo>
                  <a:cubicBezTo>
                    <a:pt x="92710" y="0"/>
                    <a:pt x="119380" y="26670"/>
                    <a:pt x="119380" y="59690"/>
                  </a:cubicBezTo>
                  <a:close/>
                  <a:moveTo>
                    <a:pt x="406400" y="0"/>
                  </a:moveTo>
                  <a:cubicBezTo>
                    <a:pt x="373380" y="0"/>
                    <a:pt x="346710" y="26670"/>
                    <a:pt x="346710" y="59690"/>
                  </a:cubicBezTo>
                  <a:cubicBezTo>
                    <a:pt x="346710" y="92710"/>
                    <a:pt x="373380" y="119380"/>
                    <a:pt x="406400" y="119380"/>
                  </a:cubicBezTo>
                  <a:cubicBezTo>
                    <a:pt x="439420" y="119380"/>
                    <a:pt x="466090" y="92710"/>
                    <a:pt x="466090" y="59690"/>
                  </a:cubicBezTo>
                  <a:cubicBezTo>
                    <a:pt x="466090" y="26670"/>
                    <a:pt x="439420" y="0"/>
                    <a:pt x="406400" y="0"/>
                  </a:cubicBezTo>
                  <a:close/>
                  <a:moveTo>
                    <a:pt x="751840" y="0"/>
                  </a:moveTo>
                  <a:cubicBezTo>
                    <a:pt x="718820" y="0"/>
                    <a:pt x="692150" y="26670"/>
                    <a:pt x="692150" y="59690"/>
                  </a:cubicBezTo>
                  <a:cubicBezTo>
                    <a:pt x="692150" y="92710"/>
                    <a:pt x="718820" y="119380"/>
                    <a:pt x="751840" y="119380"/>
                  </a:cubicBezTo>
                  <a:cubicBezTo>
                    <a:pt x="784860" y="119380"/>
                    <a:pt x="811530" y="92710"/>
                    <a:pt x="811530" y="59690"/>
                  </a:cubicBezTo>
                  <a:cubicBezTo>
                    <a:pt x="811530" y="26670"/>
                    <a:pt x="784860" y="0"/>
                    <a:pt x="751840" y="0"/>
                  </a:cubicBezTo>
                  <a:close/>
                </a:path>
              </a:pathLst>
            </a:custGeom>
            <a:solidFill>
              <a:srgbClr val="F59B95"/>
            </a:solidFill>
            <a:ln>
              <a:noFill/>
            </a:ln>
          </p:spPr>
          <p:txBody>
            <a:bodyPr anchorCtr="0" anchor="ctr" bIns="79725" lIns="79725" spcFirstLastPara="1" rIns="79725" wrap="square" tIns="79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114800" y="438150"/>
              <a:ext cx="269240" cy="5532120"/>
            </a:xfrm>
            <a:custGeom>
              <a:rect b="b" l="l" r="r" t="t"/>
              <a:pathLst>
                <a:path extrusionOk="0" h="5532120" w="269240">
                  <a:moveTo>
                    <a:pt x="269240" y="5532120"/>
                  </a:moveTo>
                  <a:lnTo>
                    <a:pt x="0" y="5532120"/>
                  </a:lnTo>
                  <a:lnTo>
                    <a:pt x="0" y="0"/>
                  </a:lnTo>
                  <a:lnTo>
                    <a:pt x="269240" y="0"/>
                  </a:lnTo>
                  <a:lnTo>
                    <a:pt x="269240" y="5532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8" name="Google Shape;238;p7"/>
            <p:cNvSpPr/>
            <p:nvPr/>
          </p:nvSpPr>
          <p:spPr>
            <a:xfrm>
              <a:off x="0" y="0"/>
              <a:ext cx="4434840" cy="6338570"/>
            </a:xfrm>
            <a:custGeom>
              <a:rect b="b" l="l" r="r" t="t"/>
              <a:pathLst>
                <a:path extrusionOk="0" h="6338570" w="4434840">
                  <a:moveTo>
                    <a:pt x="4147820" y="5826760"/>
                  </a:moveTo>
                  <a:lnTo>
                    <a:pt x="4182110" y="5788660"/>
                  </a:lnTo>
                  <a:lnTo>
                    <a:pt x="4250690" y="5849620"/>
                  </a:lnTo>
                  <a:lnTo>
                    <a:pt x="4319270" y="5788660"/>
                  </a:lnTo>
                  <a:lnTo>
                    <a:pt x="4353560" y="5826760"/>
                  </a:lnTo>
                  <a:lnTo>
                    <a:pt x="4251960" y="5919470"/>
                  </a:lnTo>
                  <a:lnTo>
                    <a:pt x="4147820" y="5826760"/>
                  </a:lnTo>
                  <a:close/>
                  <a:moveTo>
                    <a:pt x="4182110" y="5567680"/>
                  </a:moveTo>
                  <a:lnTo>
                    <a:pt x="4250690" y="5506720"/>
                  </a:lnTo>
                  <a:lnTo>
                    <a:pt x="4319270" y="5567680"/>
                  </a:lnTo>
                  <a:lnTo>
                    <a:pt x="4353560" y="5529580"/>
                  </a:lnTo>
                  <a:lnTo>
                    <a:pt x="4251960" y="5436870"/>
                  </a:lnTo>
                  <a:lnTo>
                    <a:pt x="4150360" y="5529580"/>
                  </a:lnTo>
                  <a:lnTo>
                    <a:pt x="4182110" y="5567680"/>
                  </a:lnTo>
                  <a:close/>
                  <a:moveTo>
                    <a:pt x="4434840" y="0"/>
                  </a:moveTo>
                  <a:lnTo>
                    <a:pt x="4434840" y="387350"/>
                  </a:lnTo>
                  <a:lnTo>
                    <a:pt x="4434840" y="438150"/>
                  </a:lnTo>
                  <a:lnTo>
                    <a:pt x="4434840" y="5351780"/>
                  </a:lnTo>
                  <a:lnTo>
                    <a:pt x="4434840" y="5403850"/>
                  </a:lnTo>
                  <a:lnTo>
                    <a:pt x="4434840" y="5660390"/>
                  </a:lnTo>
                  <a:lnTo>
                    <a:pt x="4434840" y="5721350"/>
                  </a:lnTo>
                  <a:lnTo>
                    <a:pt x="4434840" y="5969000"/>
                  </a:lnTo>
                  <a:lnTo>
                    <a:pt x="4434840" y="6029960"/>
                  </a:lnTo>
                  <a:lnTo>
                    <a:pt x="4434840" y="6338570"/>
                  </a:lnTo>
                  <a:lnTo>
                    <a:pt x="4064000" y="6338570"/>
                  </a:lnTo>
                  <a:lnTo>
                    <a:pt x="4064000" y="6338570"/>
                  </a:lnTo>
                  <a:lnTo>
                    <a:pt x="0" y="6338570"/>
                  </a:lnTo>
                  <a:lnTo>
                    <a:pt x="0" y="436880"/>
                  </a:lnTo>
                  <a:lnTo>
                    <a:pt x="0" y="436880"/>
                  </a:lnTo>
                  <a:lnTo>
                    <a:pt x="0" y="0"/>
                  </a:lnTo>
                  <a:lnTo>
                    <a:pt x="4434840" y="0"/>
                  </a:lnTo>
                  <a:close/>
                  <a:moveTo>
                    <a:pt x="50800" y="386080"/>
                  </a:moveTo>
                  <a:lnTo>
                    <a:pt x="4384040" y="386080"/>
                  </a:lnTo>
                  <a:lnTo>
                    <a:pt x="4384040" y="50800"/>
                  </a:lnTo>
                  <a:lnTo>
                    <a:pt x="50800" y="50800"/>
                  </a:lnTo>
                  <a:lnTo>
                    <a:pt x="50800" y="386080"/>
                  </a:lnTo>
                  <a:close/>
                  <a:moveTo>
                    <a:pt x="4064000" y="6031230"/>
                  </a:moveTo>
                  <a:lnTo>
                    <a:pt x="4064000" y="5970270"/>
                  </a:lnTo>
                  <a:lnTo>
                    <a:pt x="4064000" y="5722620"/>
                  </a:lnTo>
                  <a:lnTo>
                    <a:pt x="4064000" y="5661660"/>
                  </a:lnTo>
                  <a:lnTo>
                    <a:pt x="4064000" y="5405120"/>
                  </a:lnTo>
                  <a:lnTo>
                    <a:pt x="4064000" y="5353050"/>
                  </a:lnTo>
                  <a:lnTo>
                    <a:pt x="4064000" y="436880"/>
                  </a:lnTo>
                  <a:lnTo>
                    <a:pt x="50800" y="436880"/>
                  </a:lnTo>
                  <a:lnTo>
                    <a:pt x="50800" y="6289040"/>
                  </a:lnTo>
                  <a:lnTo>
                    <a:pt x="4064000" y="6289040"/>
                  </a:lnTo>
                  <a:lnTo>
                    <a:pt x="4064000" y="6031230"/>
                  </a:lnTo>
                  <a:close/>
                  <a:moveTo>
                    <a:pt x="4384040" y="5403850"/>
                  </a:moveTo>
                  <a:lnTo>
                    <a:pt x="4114800" y="5403850"/>
                  </a:lnTo>
                  <a:lnTo>
                    <a:pt x="4114800" y="5660390"/>
                  </a:lnTo>
                  <a:lnTo>
                    <a:pt x="4384040" y="5660390"/>
                  </a:lnTo>
                  <a:lnTo>
                    <a:pt x="4384040" y="5403850"/>
                  </a:lnTo>
                  <a:close/>
                  <a:moveTo>
                    <a:pt x="4114800" y="5721350"/>
                  </a:moveTo>
                  <a:lnTo>
                    <a:pt x="4114800" y="5969000"/>
                  </a:lnTo>
                  <a:lnTo>
                    <a:pt x="4384040" y="5969000"/>
                  </a:lnTo>
                  <a:lnTo>
                    <a:pt x="4384040" y="5721350"/>
                  </a:lnTo>
                  <a:lnTo>
                    <a:pt x="4114800" y="5721350"/>
                  </a:lnTo>
                  <a:close/>
                  <a:moveTo>
                    <a:pt x="4384040" y="6031230"/>
                  </a:moveTo>
                  <a:lnTo>
                    <a:pt x="4114800" y="6031230"/>
                  </a:lnTo>
                  <a:lnTo>
                    <a:pt x="4114800" y="6289040"/>
                  </a:lnTo>
                  <a:lnTo>
                    <a:pt x="4384040" y="6289040"/>
                  </a:lnTo>
                  <a:lnTo>
                    <a:pt x="4384040" y="6031230"/>
                  </a:lnTo>
                  <a:close/>
                  <a:moveTo>
                    <a:pt x="4384040" y="5351780"/>
                  </a:moveTo>
                  <a:lnTo>
                    <a:pt x="4384040" y="438150"/>
                  </a:lnTo>
                  <a:lnTo>
                    <a:pt x="4114800" y="438150"/>
                  </a:lnTo>
                  <a:lnTo>
                    <a:pt x="4114800" y="5351780"/>
                  </a:lnTo>
                  <a:lnTo>
                    <a:pt x="4384040" y="5351780"/>
                  </a:lnTo>
                  <a:close/>
                  <a:moveTo>
                    <a:pt x="367030" y="224790"/>
                  </a:moveTo>
                  <a:cubicBezTo>
                    <a:pt x="367030" y="285750"/>
                    <a:pt x="317500" y="335280"/>
                    <a:pt x="256540" y="335280"/>
                  </a:cubicBezTo>
                  <a:cubicBezTo>
                    <a:pt x="195580" y="335280"/>
                    <a:pt x="146050" y="285750"/>
                    <a:pt x="146050" y="224790"/>
                  </a:cubicBezTo>
                  <a:cubicBezTo>
                    <a:pt x="146050" y="163830"/>
                    <a:pt x="195580" y="114300"/>
                    <a:pt x="256540" y="114300"/>
                  </a:cubicBezTo>
                  <a:cubicBezTo>
                    <a:pt x="317500" y="114300"/>
                    <a:pt x="367030" y="163830"/>
                    <a:pt x="367030" y="224790"/>
                  </a:cubicBezTo>
                  <a:close/>
                  <a:moveTo>
                    <a:pt x="316230" y="224790"/>
                  </a:moveTo>
                  <a:cubicBezTo>
                    <a:pt x="316230" y="191770"/>
                    <a:pt x="289560" y="165100"/>
                    <a:pt x="256540" y="165100"/>
                  </a:cubicBezTo>
                  <a:cubicBezTo>
                    <a:pt x="223520" y="165100"/>
                    <a:pt x="196850" y="191770"/>
                    <a:pt x="196850" y="224790"/>
                  </a:cubicBezTo>
                  <a:cubicBezTo>
                    <a:pt x="196850" y="257810"/>
                    <a:pt x="223520" y="284480"/>
                    <a:pt x="256540" y="284480"/>
                  </a:cubicBezTo>
                  <a:cubicBezTo>
                    <a:pt x="289560" y="285750"/>
                    <a:pt x="316230" y="257810"/>
                    <a:pt x="316230" y="224790"/>
                  </a:cubicBezTo>
                  <a:close/>
                  <a:moveTo>
                    <a:pt x="713740" y="224790"/>
                  </a:moveTo>
                  <a:cubicBezTo>
                    <a:pt x="713740" y="285750"/>
                    <a:pt x="664210" y="335280"/>
                    <a:pt x="603250" y="335280"/>
                  </a:cubicBezTo>
                  <a:cubicBezTo>
                    <a:pt x="542290" y="335280"/>
                    <a:pt x="492760" y="285750"/>
                    <a:pt x="492760" y="224790"/>
                  </a:cubicBezTo>
                  <a:cubicBezTo>
                    <a:pt x="492760" y="163830"/>
                    <a:pt x="541020" y="114300"/>
                    <a:pt x="603250" y="114300"/>
                  </a:cubicBezTo>
                  <a:cubicBezTo>
                    <a:pt x="664210" y="114300"/>
                    <a:pt x="713740" y="163830"/>
                    <a:pt x="713740" y="224790"/>
                  </a:cubicBezTo>
                  <a:close/>
                  <a:moveTo>
                    <a:pt x="662940" y="224790"/>
                  </a:moveTo>
                  <a:cubicBezTo>
                    <a:pt x="662940" y="191770"/>
                    <a:pt x="636270" y="165100"/>
                    <a:pt x="603250" y="165100"/>
                  </a:cubicBezTo>
                  <a:cubicBezTo>
                    <a:pt x="570230" y="165100"/>
                    <a:pt x="543560" y="191770"/>
                    <a:pt x="543560" y="224790"/>
                  </a:cubicBezTo>
                  <a:cubicBezTo>
                    <a:pt x="543560" y="257810"/>
                    <a:pt x="570230" y="284480"/>
                    <a:pt x="603250" y="284480"/>
                  </a:cubicBezTo>
                  <a:cubicBezTo>
                    <a:pt x="636270" y="285750"/>
                    <a:pt x="662940" y="257810"/>
                    <a:pt x="662940" y="224790"/>
                  </a:cubicBezTo>
                  <a:close/>
                  <a:moveTo>
                    <a:pt x="1060450" y="224790"/>
                  </a:moveTo>
                  <a:cubicBezTo>
                    <a:pt x="1060450" y="285750"/>
                    <a:pt x="1010920" y="335280"/>
                    <a:pt x="949960" y="335280"/>
                  </a:cubicBezTo>
                  <a:cubicBezTo>
                    <a:pt x="889000" y="335280"/>
                    <a:pt x="839470" y="285750"/>
                    <a:pt x="839470" y="224790"/>
                  </a:cubicBezTo>
                  <a:cubicBezTo>
                    <a:pt x="839470" y="163830"/>
                    <a:pt x="887730" y="114300"/>
                    <a:pt x="948690" y="114300"/>
                  </a:cubicBezTo>
                  <a:cubicBezTo>
                    <a:pt x="1009650" y="114300"/>
                    <a:pt x="1060450" y="163830"/>
                    <a:pt x="1060450" y="224790"/>
                  </a:cubicBezTo>
                  <a:close/>
                  <a:moveTo>
                    <a:pt x="1009650" y="224790"/>
                  </a:moveTo>
                  <a:cubicBezTo>
                    <a:pt x="1009650" y="191770"/>
                    <a:pt x="982980" y="165100"/>
                    <a:pt x="949960" y="165100"/>
                  </a:cubicBezTo>
                  <a:cubicBezTo>
                    <a:pt x="916940" y="165100"/>
                    <a:pt x="890270" y="191770"/>
                    <a:pt x="890270" y="224790"/>
                  </a:cubicBezTo>
                  <a:cubicBezTo>
                    <a:pt x="890270" y="257810"/>
                    <a:pt x="916940" y="284480"/>
                    <a:pt x="949960" y="284480"/>
                  </a:cubicBezTo>
                  <a:cubicBezTo>
                    <a:pt x="981710" y="285750"/>
                    <a:pt x="1009650" y="257810"/>
                    <a:pt x="1009650" y="224790"/>
                  </a:cubicBezTo>
                  <a:close/>
                  <a:moveTo>
                    <a:pt x="1207770" y="304800"/>
                  </a:moveTo>
                  <a:lnTo>
                    <a:pt x="4263390" y="304800"/>
                  </a:lnTo>
                  <a:lnTo>
                    <a:pt x="4263390" y="254000"/>
                  </a:lnTo>
                  <a:lnTo>
                    <a:pt x="1207770" y="254000"/>
                  </a:lnTo>
                  <a:lnTo>
                    <a:pt x="1207770" y="304800"/>
                  </a:lnTo>
                  <a:close/>
                  <a:moveTo>
                    <a:pt x="1207770" y="177800"/>
                  </a:moveTo>
                  <a:lnTo>
                    <a:pt x="4263390" y="177800"/>
                  </a:lnTo>
                  <a:lnTo>
                    <a:pt x="4263390" y="127000"/>
                  </a:lnTo>
                  <a:lnTo>
                    <a:pt x="1207770" y="127000"/>
                  </a:lnTo>
                  <a:lnTo>
                    <a:pt x="1207770" y="177800"/>
                  </a:lnTo>
                  <a:close/>
                </a:path>
              </a:pathLst>
            </a:custGeom>
            <a:solidFill>
              <a:srgbClr val="3954A3"/>
            </a:solidFill>
            <a:ln>
              <a:noFill/>
            </a:ln>
          </p:spPr>
          <p:txBody>
            <a:bodyPr anchorCtr="0" anchor="ctr" bIns="79725" lIns="79725" spcFirstLastPara="1" rIns="79725" wrap="square" tIns="79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7"/>
          <p:cNvGrpSpPr/>
          <p:nvPr/>
        </p:nvGrpSpPr>
        <p:grpSpPr>
          <a:xfrm>
            <a:off x="5691248" y="3671897"/>
            <a:ext cx="3085670" cy="5745731"/>
            <a:chOff x="0" y="0"/>
            <a:chExt cx="3241040" cy="6035040"/>
          </a:xfrm>
        </p:grpSpPr>
        <p:sp>
          <p:nvSpPr>
            <p:cNvPr id="240" name="Google Shape;240;p7"/>
            <p:cNvSpPr/>
            <p:nvPr/>
          </p:nvSpPr>
          <p:spPr>
            <a:xfrm>
              <a:off x="10160" y="12700"/>
              <a:ext cx="3228340" cy="186690"/>
            </a:xfrm>
            <a:custGeom>
              <a:rect b="b" l="l" r="r" t="t"/>
              <a:pathLst>
                <a:path extrusionOk="0" h="186690" w="322834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484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6350" y="193040"/>
              <a:ext cx="3228340" cy="5835650"/>
            </a:xfrm>
            <a:custGeom>
              <a:rect b="b" l="l" r="r" t="t"/>
              <a:pathLst>
                <a:path extrusionOk="0" h="5835650" w="322834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-5119" l="0" r="0" t="-5118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0" y="0"/>
              <a:ext cx="3241040" cy="6035040"/>
            </a:xfrm>
            <a:custGeom>
              <a:rect b="b" l="l" r="r" t="t"/>
              <a:pathLst>
                <a:path extrusionOk="0" h="6035040" w="3241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49860" y="73660"/>
              <a:ext cx="299720" cy="63500"/>
            </a:xfrm>
            <a:custGeom>
              <a:rect b="b" l="l" r="r" t="t"/>
              <a:pathLst>
                <a:path extrusionOk="0" h="63500" w="29972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F8DB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591820" y="88900"/>
              <a:ext cx="2508250" cy="33020"/>
            </a:xfrm>
            <a:custGeom>
              <a:rect b="b" l="l" r="r" t="t"/>
              <a:pathLst>
                <a:path extrusionOk="0" h="33020" w="250825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F26D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/>
          <p:nvPr/>
        </p:nvSpPr>
        <p:spPr>
          <a:xfrm>
            <a:off x="-2329398" y="8614893"/>
            <a:ext cx="4899948" cy="3344214"/>
          </a:xfrm>
          <a:custGeom>
            <a:rect b="b" l="l" r="r" t="t"/>
            <a:pathLst>
              <a:path extrusionOk="0"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8"/>
          <p:cNvSpPr/>
          <p:nvPr/>
        </p:nvSpPr>
        <p:spPr>
          <a:xfrm>
            <a:off x="6030709" y="9258300"/>
            <a:ext cx="3059829" cy="751049"/>
          </a:xfrm>
          <a:custGeom>
            <a:rect b="b" l="l" r="r" t="t"/>
            <a:pathLst>
              <a:path extrusionOk="0"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8"/>
          <p:cNvSpPr/>
          <p:nvPr/>
        </p:nvSpPr>
        <p:spPr>
          <a:xfrm>
            <a:off x="14236705" y="6409875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8"/>
          <p:cNvSpPr/>
          <p:nvPr/>
        </p:nvSpPr>
        <p:spPr>
          <a:xfrm>
            <a:off x="14215205" y="8540136"/>
            <a:ext cx="4602314" cy="3618569"/>
          </a:xfrm>
          <a:custGeom>
            <a:rect b="b" l="l" r="r" t="t"/>
            <a:pathLst>
              <a:path extrusionOk="0"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8"/>
          <p:cNvSpPr/>
          <p:nvPr/>
        </p:nvSpPr>
        <p:spPr>
          <a:xfrm>
            <a:off x="2334135" y="-1425408"/>
            <a:ext cx="4899948" cy="3068592"/>
          </a:xfrm>
          <a:custGeom>
            <a:rect b="b" l="l" r="r" t="t"/>
            <a:pathLst>
              <a:path extrusionOk="0"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3"/>
                </a:lnTo>
                <a:lnTo>
                  <a:pt x="0" y="306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8"/>
          <p:cNvSpPr/>
          <p:nvPr/>
        </p:nvSpPr>
        <p:spPr>
          <a:xfrm>
            <a:off x="12686214" y="-2578193"/>
            <a:ext cx="4292424" cy="3870986"/>
          </a:xfrm>
          <a:custGeom>
            <a:rect b="b" l="l" r="r" t="t"/>
            <a:pathLst>
              <a:path extrusionOk="0"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8"/>
          <p:cNvSpPr/>
          <p:nvPr/>
        </p:nvSpPr>
        <p:spPr>
          <a:xfrm>
            <a:off x="10138935" y="9258300"/>
            <a:ext cx="4076270" cy="2863579"/>
          </a:xfrm>
          <a:custGeom>
            <a:rect b="b" l="l" r="r" t="t"/>
            <a:pathLst>
              <a:path extrusionOk="0"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8"/>
          <p:cNvSpPr/>
          <p:nvPr/>
        </p:nvSpPr>
        <p:spPr>
          <a:xfrm>
            <a:off x="7409323" y="-2700100"/>
            <a:ext cx="5493058" cy="4114800"/>
          </a:xfrm>
          <a:custGeom>
            <a:rect b="b" l="l" r="r" t="t"/>
            <a:pathLst>
              <a:path extrusionOk="0"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8"/>
          <p:cNvSpPr/>
          <p:nvPr/>
        </p:nvSpPr>
        <p:spPr>
          <a:xfrm rot="4747568">
            <a:off x="-2972342" y="3665317"/>
            <a:ext cx="4896097" cy="2735694"/>
          </a:xfrm>
          <a:custGeom>
            <a:rect b="b" l="l" r="r" t="t"/>
            <a:pathLst>
              <a:path extrusionOk="0"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8"/>
          <p:cNvSpPr/>
          <p:nvPr/>
        </p:nvSpPr>
        <p:spPr>
          <a:xfrm>
            <a:off x="2570549" y="9093737"/>
            <a:ext cx="2587020" cy="2386526"/>
          </a:xfrm>
          <a:custGeom>
            <a:rect b="b" l="l" r="r" t="t"/>
            <a:pathLst>
              <a:path extrusionOk="0"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8"/>
          <p:cNvSpPr/>
          <p:nvPr/>
        </p:nvSpPr>
        <p:spPr>
          <a:xfrm rot="-5282649">
            <a:off x="16440369" y="6970869"/>
            <a:ext cx="3382987" cy="1154444"/>
          </a:xfrm>
          <a:custGeom>
            <a:rect b="b" l="l" r="r" t="t"/>
            <a:pathLst>
              <a:path extrusionOk="0"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8"/>
          <p:cNvSpPr/>
          <p:nvPr/>
        </p:nvSpPr>
        <p:spPr>
          <a:xfrm>
            <a:off x="16978638" y="-642644"/>
            <a:ext cx="3104522" cy="3342688"/>
          </a:xfrm>
          <a:custGeom>
            <a:rect b="b" l="l" r="r" t="t"/>
            <a:pathLst>
              <a:path extrusionOk="0"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8"/>
          <p:cNvSpPr/>
          <p:nvPr/>
        </p:nvSpPr>
        <p:spPr>
          <a:xfrm>
            <a:off x="7046830" y="1075346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8"/>
          <p:cNvSpPr/>
          <p:nvPr/>
        </p:nvSpPr>
        <p:spPr>
          <a:xfrm rot="817572">
            <a:off x="16790845" y="2844969"/>
            <a:ext cx="2682034" cy="2406953"/>
          </a:xfrm>
          <a:custGeom>
            <a:rect b="b" l="l" r="r" t="t"/>
            <a:pathLst>
              <a:path extrusionOk="0" h="2406953" w="2682034">
                <a:moveTo>
                  <a:pt x="0" y="0"/>
                </a:moveTo>
                <a:lnTo>
                  <a:pt x="2682034" y="0"/>
                </a:lnTo>
                <a:lnTo>
                  <a:pt x="2682034" y="2406953"/>
                </a:lnTo>
                <a:lnTo>
                  <a:pt x="0" y="240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8"/>
          <p:cNvSpPr/>
          <p:nvPr/>
        </p:nvSpPr>
        <p:spPr>
          <a:xfrm>
            <a:off x="-1626803" y="-642700"/>
            <a:ext cx="3253607" cy="2848746"/>
          </a:xfrm>
          <a:custGeom>
            <a:rect b="b" l="l" r="r" t="t"/>
            <a:pathLst>
              <a:path extrusionOk="0" h="2848746" w="3253607">
                <a:moveTo>
                  <a:pt x="0" y="0"/>
                </a:moveTo>
                <a:lnTo>
                  <a:pt x="3253606" y="0"/>
                </a:lnTo>
                <a:lnTo>
                  <a:pt x="3253606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8"/>
          <p:cNvSpPr/>
          <p:nvPr/>
        </p:nvSpPr>
        <p:spPr>
          <a:xfrm>
            <a:off x="0" y="4064330"/>
            <a:ext cx="7087879" cy="2190799"/>
          </a:xfrm>
          <a:custGeom>
            <a:rect b="b" l="l" r="r" t="t"/>
            <a:pathLst>
              <a:path extrusionOk="0" h="2190799" w="7087879">
                <a:moveTo>
                  <a:pt x="0" y="0"/>
                </a:moveTo>
                <a:lnTo>
                  <a:pt x="7087879" y="0"/>
                </a:lnTo>
                <a:lnTo>
                  <a:pt x="7087879" y="2190799"/>
                </a:lnTo>
                <a:lnTo>
                  <a:pt x="0" y="2190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8"/>
          <p:cNvSpPr/>
          <p:nvPr/>
        </p:nvSpPr>
        <p:spPr>
          <a:xfrm>
            <a:off x="8797991" y="2949801"/>
            <a:ext cx="6034435" cy="3394370"/>
          </a:xfrm>
          <a:custGeom>
            <a:rect b="b" l="l" r="r" t="t"/>
            <a:pathLst>
              <a:path extrusionOk="0" h="3394370" w="6034435">
                <a:moveTo>
                  <a:pt x="0" y="0"/>
                </a:moveTo>
                <a:lnTo>
                  <a:pt x="6034435" y="0"/>
                </a:lnTo>
                <a:lnTo>
                  <a:pt x="6034435" y="3394370"/>
                </a:lnTo>
                <a:lnTo>
                  <a:pt x="0" y="3394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8"/>
          <p:cNvSpPr/>
          <p:nvPr/>
        </p:nvSpPr>
        <p:spPr>
          <a:xfrm>
            <a:off x="6292409" y="677729"/>
            <a:ext cx="6020624" cy="3386601"/>
          </a:xfrm>
          <a:custGeom>
            <a:rect b="b" l="l" r="r" t="t"/>
            <a:pathLst>
              <a:path extrusionOk="0" h="3386601" w="6020624">
                <a:moveTo>
                  <a:pt x="0" y="0"/>
                </a:moveTo>
                <a:lnTo>
                  <a:pt x="6020623" y="0"/>
                </a:lnTo>
                <a:lnTo>
                  <a:pt x="6020623" y="3386601"/>
                </a:lnTo>
                <a:lnTo>
                  <a:pt x="0" y="3386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8"/>
          <p:cNvSpPr/>
          <p:nvPr/>
        </p:nvSpPr>
        <p:spPr>
          <a:xfrm>
            <a:off x="3707989" y="6409875"/>
            <a:ext cx="6041904" cy="3398571"/>
          </a:xfrm>
          <a:custGeom>
            <a:rect b="b" l="l" r="r" t="t"/>
            <a:pathLst>
              <a:path extrusionOk="0" h="3398571" w="6041904">
                <a:moveTo>
                  <a:pt x="0" y="0"/>
                </a:moveTo>
                <a:lnTo>
                  <a:pt x="6041904" y="0"/>
                </a:lnTo>
                <a:lnTo>
                  <a:pt x="6041904" y="3398571"/>
                </a:lnTo>
                <a:lnTo>
                  <a:pt x="0" y="3398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8"/>
          <p:cNvSpPr/>
          <p:nvPr/>
        </p:nvSpPr>
        <p:spPr>
          <a:xfrm>
            <a:off x="7771816" y="6892630"/>
            <a:ext cx="6034435" cy="3394370"/>
          </a:xfrm>
          <a:custGeom>
            <a:rect b="b" l="l" r="r" t="t"/>
            <a:pathLst>
              <a:path extrusionOk="0" h="3394370" w="6034435">
                <a:moveTo>
                  <a:pt x="0" y="0"/>
                </a:moveTo>
                <a:lnTo>
                  <a:pt x="6034435" y="0"/>
                </a:lnTo>
                <a:lnTo>
                  <a:pt x="6034435" y="3394370"/>
                </a:lnTo>
                <a:lnTo>
                  <a:pt x="0" y="3394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8"/>
          <p:cNvSpPr/>
          <p:nvPr/>
        </p:nvSpPr>
        <p:spPr>
          <a:xfrm>
            <a:off x="11700622" y="5354291"/>
            <a:ext cx="5796625" cy="3260602"/>
          </a:xfrm>
          <a:custGeom>
            <a:rect b="b" l="l" r="r" t="t"/>
            <a:pathLst>
              <a:path extrusionOk="0" h="3260602" w="5796625">
                <a:moveTo>
                  <a:pt x="0" y="0"/>
                </a:moveTo>
                <a:lnTo>
                  <a:pt x="5796625" y="0"/>
                </a:lnTo>
                <a:lnTo>
                  <a:pt x="5796625" y="3260602"/>
                </a:lnTo>
                <a:lnTo>
                  <a:pt x="0" y="3260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/>
          <p:nvPr/>
        </p:nvSpPr>
        <p:spPr>
          <a:xfrm>
            <a:off x="-2329398" y="8614893"/>
            <a:ext cx="4899948" cy="3344214"/>
          </a:xfrm>
          <a:custGeom>
            <a:rect b="b" l="l" r="r" t="t"/>
            <a:pathLst>
              <a:path extrusionOk="0"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9"/>
          <p:cNvSpPr/>
          <p:nvPr/>
        </p:nvSpPr>
        <p:spPr>
          <a:xfrm>
            <a:off x="6030709" y="9258300"/>
            <a:ext cx="3059829" cy="751049"/>
          </a:xfrm>
          <a:custGeom>
            <a:rect b="b" l="l" r="r" t="t"/>
            <a:pathLst>
              <a:path extrusionOk="0"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9"/>
          <p:cNvSpPr/>
          <p:nvPr/>
        </p:nvSpPr>
        <p:spPr>
          <a:xfrm>
            <a:off x="14236705" y="6409875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9"/>
          <p:cNvSpPr/>
          <p:nvPr/>
        </p:nvSpPr>
        <p:spPr>
          <a:xfrm>
            <a:off x="14215205" y="8540136"/>
            <a:ext cx="4602314" cy="3618569"/>
          </a:xfrm>
          <a:custGeom>
            <a:rect b="b" l="l" r="r" t="t"/>
            <a:pathLst>
              <a:path extrusionOk="0"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9"/>
          <p:cNvSpPr/>
          <p:nvPr/>
        </p:nvSpPr>
        <p:spPr>
          <a:xfrm>
            <a:off x="2334135" y="-1425408"/>
            <a:ext cx="4899948" cy="3068592"/>
          </a:xfrm>
          <a:custGeom>
            <a:rect b="b" l="l" r="r" t="t"/>
            <a:pathLst>
              <a:path extrusionOk="0"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3"/>
                </a:lnTo>
                <a:lnTo>
                  <a:pt x="0" y="306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9"/>
          <p:cNvSpPr/>
          <p:nvPr/>
        </p:nvSpPr>
        <p:spPr>
          <a:xfrm>
            <a:off x="12686214" y="-2578193"/>
            <a:ext cx="4292424" cy="3870986"/>
          </a:xfrm>
          <a:custGeom>
            <a:rect b="b" l="l" r="r" t="t"/>
            <a:pathLst>
              <a:path extrusionOk="0"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9"/>
          <p:cNvSpPr/>
          <p:nvPr/>
        </p:nvSpPr>
        <p:spPr>
          <a:xfrm>
            <a:off x="10138935" y="9258300"/>
            <a:ext cx="4076270" cy="2863579"/>
          </a:xfrm>
          <a:custGeom>
            <a:rect b="b" l="l" r="r" t="t"/>
            <a:pathLst>
              <a:path extrusionOk="0"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9"/>
          <p:cNvSpPr/>
          <p:nvPr/>
        </p:nvSpPr>
        <p:spPr>
          <a:xfrm>
            <a:off x="7409323" y="-2700100"/>
            <a:ext cx="5493058" cy="4114800"/>
          </a:xfrm>
          <a:custGeom>
            <a:rect b="b" l="l" r="r" t="t"/>
            <a:pathLst>
              <a:path extrusionOk="0"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9"/>
          <p:cNvSpPr/>
          <p:nvPr/>
        </p:nvSpPr>
        <p:spPr>
          <a:xfrm rot="4747568">
            <a:off x="-2972342" y="3665317"/>
            <a:ext cx="4896097" cy="2735694"/>
          </a:xfrm>
          <a:custGeom>
            <a:rect b="b" l="l" r="r" t="t"/>
            <a:pathLst>
              <a:path extrusionOk="0"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9"/>
          <p:cNvSpPr/>
          <p:nvPr/>
        </p:nvSpPr>
        <p:spPr>
          <a:xfrm>
            <a:off x="2570549" y="9093737"/>
            <a:ext cx="2587020" cy="2386526"/>
          </a:xfrm>
          <a:custGeom>
            <a:rect b="b" l="l" r="r" t="t"/>
            <a:pathLst>
              <a:path extrusionOk="0"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9"/>
          <p:cNvSpPr/>
          <p:nvPr/>
        </p:nvSpPr>
        <p:spPr>
          <a:xfrm rot="-5282649">
            <a:off x="16440369" y="6970869"/>
            <a:ext cx="3382987" cy="1154444"/>
          </a:xfrm>
          <a:custGeom>
            <a:rect b="b" l="l" r="r" t="t"/>
            <a:pathLst>
              <a:path extrusionOk="0"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9"/>
          <p:cNvSpPr/>
          <p:nvPr/>
        </p:nvSpPr>
        <p:spPr>
          <a:xfrm>
            <a:off x="16978638" y="-642644"/>
            <a:ext cx="3104522" cy="3342688"/>
          </a:xfrm>
          <a:custGeom>
            <a:rect b="b" l="l" r="r" t="t"/>
            <a:pathLst>
              <a:path extrusionOk="0"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9"/>
          <p:cNvSpPr/>
          <p:nvPr/>
        </p:nvSpPr>
        <p:spPr>
          <a:xfrm>
            <a:off x="4946455" y="1450421"/>
            <a:ext cx="724985" cy="920616"/>
          </a:xfrm>
          <a:custGeom>
            <a:rect b="b" l="l" r="r" t="t"/>
            <a:pathLst>
              <a:path extrusionOk="0"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9"/>
          <p:cNvSpPr/>
          <p:nvPr/>
        </p:nvSpPr>
        <p:spPr>
          <a:xfrm rot="817572">
            <a:off x="16790845" y="2844969"/>
            <a:ext cx="2682034" cy="2406953"/>
          </a:xfrm>
          <a:custGeom>
            <a:rect b="b" l="l" r="r" t="t"/>
            <a:pathLst>
              <a:path extrusionOk="0" h="2406953" w="2682034">
                <a:moveTo>
                  <a:pt x="0" y="0"/>
                </a:moveTo>
                <a:lnTo>
                  <a:pt x="2682034" y="0"/>
                </a:lnTo>
                <a:lnTo>
                  <a:pt x="2682034" y="2406953"/>
                </a:lnTo>
                <a:lnTo>
                  <a:pt x="0" y="2406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9"/>
          <p:cNvSpPr/>
          <p:nvPr/>
        </p:nvSpPr>
        <p:spPr>
          <a:xfrm>
            <a:off x="-1626803" y="-642700"/>
            <a:ext cx="3253607" cy="2848746"/>
          </a:xfrm>
          <a:custGeom>
            <a:rect b="b" l="l" r="r" t="t"/>
            <a:pathLst>
              <a:path extrusionOk="0" h="2848746" w="3253607">
                <a:moveTo>
                  <a:pt x="0" y="0"/>
                </a:moveTo>
                <a:lnTo>
                  <a:pt x="3253606" y="0"/>
                </a:lnTo>
                <a:lnTo>
                  <a:pt x="3253606" y="2848747"/>
                </a:lnTo>
                <a:lnTo>
                  <a:pt x="0" y="2848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9"/>
          <p:cNvSpPr/>
          <p:nvPr/>
        </p:nvSpPr>
        <p:spPr>
          <a:xfrm>
            <a:off x="0" y="4064330"/>
            <a:ext cx="7087879" cy="2190799"/>
          </a:xfrm>
          <a:custGeom>
            <a:rect b="b" l="l" r="r" t="t"/>
            <a:pathLst>
              <a:path extrusionOk="0" h="2190799" w="7087879">
                <a:moveTo>
                  <a:pt x="0" y="0"/>
                </a:moveTo>
                <a:lnTo>
                  <a:pt x="7087879" y="0"/>
                </a:lnTo>
                <a:lnTo>
                  <a:pt x="7087879" y="2190799"/>
                </a:lnTo>
                <a:lnTo>
                  <a:pt x="0" y="2190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9"/>
          <p:cNvSpPr txBox="1"/>
          <p:nvPr/>
        </p:nvSpPr>
        <p:spPr>
          <a:xfrm>
            <a:off x="7409325" y="1414700"/>
            <a:ext cx="10894800" cy="8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Автори курсу 5 класу</a:t>
            </a:r>
            <a:endParaRPr b="1" sz="22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Оксана Коваленко, Наталя Речич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Автори курсу 6 клас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Євгеній  Якобчук, Волинський Марк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Автори курсу 7 класу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Бистрова Єлизавета, Булигіна Людмила, Олександр Думишинець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Автори курсу 8 класу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Ігор Балицький, Росоха Катерина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Автори курсу 9 класу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Булигіна Людмила,  Катерина Антоненко, Олександр Мерзликін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