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60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892" autoAdjust="0"/>
    <p:restoredTop sz="94660"/>
  </p:normalViewPr>
  <p:slideViewPr>
    <p:cSldViewPr snapToGrid="0">
      <p:cViewPr varScale="1">
        <p:scale>
          <a:sx n="73" d="100"/>
          <a:sy n="73" d="100"/>
        </p:scale>
        <p:origin x="-126" y="-2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pPr/>
              <a:t>8/27/2025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pPr/>
              <a:t>8/27/2025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8/27/2025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8/27/2025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pPr/>
              <a:t>8/27/2025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8/27/2025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DEEB68D-B221-F120-E791-59A1197940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5718" y="492981"/>
            <a:ext cx="8468139" cy="3557855"/>
          </a:xfrm>
        </p:spPr>
        <p:txBody>
          <a:bodyPr/>
          <a:lstStyle/>
          <a:p>
            <a:pPr algn="ctr"/>
            <a:r>
              <a:rPr lang="uk-UA" sz="6000" b="1" dirty="0"/>
              <a:t>Контроль знань на уроках </a:t>
            </a:r>
            <a:r>
              <a:rPr lang="uk-UA" sz="6000" b="1" dirty="0" smtClean="0"/>
              <a:t>інформатики</a:t>
            </a:r>
            <a:br>
              <a:rPr lang="uk-UA" sz="6000" b="1" dirty="0" smtClean="0"/>
            </a:br>
            <a:r>
              <a:rPr lang="uk-UA" sz="4400" b="1" i="1" dirty="0" smtClean="0"/>
              <a:t>Колесніков Сергій Якович</a:t>
            </a:r>
            <a:endParaRPr lang="ru-RU" sz="4400" b="1" i="1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D7D872B4-1214-468C-43C4-981CF3D358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86400" y="4230093"/>
            <a:ext cx="3498574" cy="1335819"/>
          </a:xfrm>
        </p:spPr>
        <p:txBody>
          <a:bodyPr>
            <a:normAutofit fontScale="92500" lnSpcReduction="20000"/>
          </a:bodyPr>
          <a:lstStyle/>
          <a:p>
            <a:r>
              <a:rPr lang="uk-UA" dirty="0"/>
              <a:t>Буває прокинешся птахом</a:t>
            </a:r>
          </a:p>
          <a:p>
            <a:r>
              <a:rPr lang="uk-UA" dirty="0"/>
              <a:t>крутим арбалетом на взводі</a:t>
            </a:r>
          </a:p>
          <a:p>
            <a:r>
              <a:rPr lang="uk-UA" dirty="0"/>
              <a:t>і прагнеш натхненно творити</a:t>
            </a:r>
          </a:p>
          <a:p>
            <a:r>
              <a:rPr lang="uk-UA" dirty="0"/>
              <a:t>та до сніданку проходить.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944156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EFE42B3-D8A6-56CC-5C6B-8061A8BD2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>
                <a:solidFill>
                  <a:schemeClr val="tx1"/>
                </a:solidFill>
              </a:rPr>
              <a:t>Графічні примітиви у </a:t>
            </a:r>
            <a:r>
              <a:rPr lang="en-US" dirty="0">
                <a:solidFill>
                  <a:schemeClr val="tx1"/>
                </a:solidFill>
              </a:rPr>
              <a:t>Python</a:t>
            </a: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Python2.rar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5609FBB5-72BA-11F0-3E01-49A43FCBAD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34136" y="2160588"/>
            <a:ext cx="6883766" cy="3881437"/>
          </a:xfrm>
        </p:spPr>
      </p:pic>
    </p:spTree>
    <p:extLst>
      <p:ext uri="{BB962C8B-B14F-4D97-AF65-F5344CB8AC3E}">
        <p14:creationId xmlns:p14="http://schemas.microsoft.com/office/powerpoint/2010/main" xmlns="" val="31012108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65A6FBB-98B7-A96F-E4BA-C9A32F2BB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2700" dirty="0">
                <a:solidFill>
                  <a:schemeClr val="tx1"/>
                </a:solidFill>
              </a:rPr>
              <a:t>Техніка </a:t>
            </a:r>
            <a:r>
              <a:rPr lang="uk-UA" sz="2700" dirty="0" smtClean="0">
                <a:solidFill>
                  <a:schemeClr val="tx1"/>
                </a:solidFill>
              </a:rPr>
              <a:t>безпеки Час виконання обмежений. Вс</a:t>
            </a:r>
            <a:r>
              <a:rPr lang="uk-UA" sz="2700" dirty="0" smtClean="0">
                <a:solidFill>
                  <a:schemeClr val="tx1"/>
                </a:solidFill>
              </a:rPr>
              <a:t>і відповіді за межами 5 хвилин не сприймаються як правильні</a:t>
            </a:r>
            <a:r>
              <a:rPr lang="en-US" sz="2700" dirty="0" smtClean="0">
                <a:solidFill>
                  <a:schemeClr val="tx1"/>
                </a:solidFill>
              </a:rPr>
              <a:t>      </a:t>
            </a:r>
            <a:r>
              <a:rPr lang="en-US" dirty="0">
                <a:solidFill>
                  <a:schemeClr val="tx1"/>
                </a:solidFill>
              </a:rPr>
              <a:t>Tehbezdukr.rar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665C1E82-ED8C-2DFA-6B15-F3D8127870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4903" y="1791478"/>
            <a:ext cx="8340749" cy="4553338"/>
          </a:xfrm>
        </p:spPr>
      </p:pic>
    </p:spTree>
    <p:extLst>
      <p:ext uri="{BB962C8B-B14F-4D97-AF65-F5344CB8AC3E}">
        <p14:creationId xmlns:p14="http://schemas.microsoft.com/office/powerpoint/2010/main" xmlns="" val="14052242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E35C286-43AA-DC76-60E1-7C77DAE7E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>
                <a:solidFill>
                  <a:schemeClr val="tx1"/>
                </a:solidFill>
              </a:rPr>
              <a:t>Тести по офісним програмам</a:t>
            </a:r>
            <a:r>
              <a:rPr lang="ru-RU" dirty="0">
                <a:solidFill>
                  <a:schemeClr val="tx1"/>
                </a:solidFill>
              </a:rPr>
              <a:t>    </a:t>
            </a:r>
            <a:r>
              <a:rPr lang="en-US" dirty="0">
                <a:solidFill>
                  <a:schemeClr val="tx1"/>
                </a:solidFill>
              </a:rPr>
              <a:t>Test</a:t>
            </a:r>
            <a:r>
              <a:rPr lang="ru-RU" dirty="0">
                <a:solidFill>
                  <a:schemeClr val="tx1"/>
                </a:solidFill>
              </a:rPr>
              <a:t>_</a:t>
            </a:r>
            <a:r>
              <a:rPr lang="en-US" dirty="0">
                <a:solidFill>
                  <a:schemeClr val="tx1"/>
                </a:solidFill>
              </a:rPr>
              <a:t>EWP</a:t>
            </a:r>
            <a:r>
              <a:rPr lang="ru-RU" dirty="0">
                <a:solidFill>
                  <a:schemeClr val="tx1"/>
                </a:solidFill>
              </a:rPr>
              <a:t>.</a:t>
            </a:r>
            <a:r>
              <a:rPr lang="en-US" dirty="0" err="1">
                <a:solidFill>
                  <a:schemeClr val="tx1"/>
                </a:solidFill>
              </a:rPr>
              <a:t>rar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9FCD9974-0046-0167-16BC-5F806651DE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68945" y="1576873"/>
            <a:ext cx="7349904" cy="4873649"/>
          </a:xfrm>
        </p:spPr>
      </p:pic>
    </p:spTree>
    <p:extLst>
      <p:ext uri="{BB962C8B-B14F-4D97-AF65-F5344CB8AC3E}">
        <p14:creationId xmlns:p14="http://schemas.microsoft.com/office/powerpoint/2010/main" xmlns="" val="38779995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324E5D5-D071-DC70-7F36-E04D37F35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3100" dirty="0">
                <a:solidFill>
                  <a:schemeClr val="tx1"/>
                </a:solidFill>
              </a:rPr>
              <a:t>Гра «</a:t>
            </a:r>
            <a:r>
              <a:rPr lang="uk-UA" sz="3100" dirty="0" err="1">
                <a:solidFill>
                  <a:schemeClr val="tx1"/>
                </a:solidFill>
              </a:rPr>
              <a:t>Баше</a:t>
            </a:r>
            <a:r>
              <a:rPr lang="uk-UA" sz="3100" dirty="0">
                <a:solidFill>
                  <a:schemeClr val="tx1"/>
                </a:solidFill>
              </a:rPr>
              <a:t>»</a:t>
            </a:r>
            <a:r>
              <a:rPr lang="en-US" sz="3100" dirty="0">
                <a:solidFill>
                  <a:schemeClr val="tx1"/>
                </a:solidFill>
              </a:rPr>
              <a:t>  </a:t>
            </a:r>
            <a:r>
              <a:rPr lang="uk-UA" sz="3100" dirty="0" smtClean="0">
                <a:solidFill>
                  <a:schemeClr val="tx1"/>
                </a:solidFill>
              </a:rPr>
              <a:t>4 рівні складності</a:t>
            </a:r>
            <a:r>
              <a:rPr lang="en-US" sz="3100" dirty="0" smtClean="0">
                <a:solidFill>
                  <a:schemeClr val="tx1"/>
                </a:solidFill>
              </a:rPr>
              <a:t>       </a:t>
            </a:r>
            <a:r>
              <a:rPr lang="uk-UA" dirty="0" err="1">
                <a:solidFill>
                  <a:schemeClr val="tx1"/>
                </a:solidFill>
              </a:rPr>
              <a:t>Гра_Баше</a:t>
            </a:r>
            <a:r>
              <a:rPr lang="en-US" dirty="0">
                <a:solidFill>
                  <a:schemeClr val="tx1"/>
                </a:solidFill>
              </a:rPr>
              <a:t>.</a:t>
            </a:r>
            <a:r>
              <a:rPr lang="en-US" dirty="0" err="1">
                <a:solidFill>
                  <a:schemeClr val="tx1"/>
                </a:solidFill>
              </a:rPr>
              <a:t>rar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91E7BA47-526F-1150-2FEE-5D9B119778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6286" y="1618958"/>
            <a:ext cx="7248461" cy="4903140"/>
          </a:xfrm>
        </p:spPr>
      </p:pic>
    </p:spTree>
    <p:extLst>
      <p:ext uri="{BB962C8B-B14F-4D97-AF65-F5344CB8AC3E}">
        <p14:creationId xmlns:p14="http://schemas.microsoft.com/office/powerpoint/2010/main" xmlns="" val="1236972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FE5D8C0F-472D-58EF-13B9-A147951F3E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233" y="460762"/>
            <a:ext cx="8826759" cy="593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960874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18E47E4-C9D8-8404-9948-DC1173967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7200" b="1" dirty="0"/>
              <a:t>Телеграм канал</a:t>
            </a:r>
            <a:endParaRPr lang="ru-RU" sz="72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6C9767E-9F78-1D54-2485-A4852B04D2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2160589"/>
            <a:ext cx="8976117" cy="3880773"/>
          </a:xfrm>
        </p:spPr>
        <p:txBody>
          <a:bodyPr>
            <a:normAutofit/>
          </a:bodyPr>
          <a:lstStyle/>
          <a:p>
            <a:endParaRPr lang="en-US" sz="7200" b="1" dirty="0"/>
          </a:p>
          <a:p>
            <a:r>
              <a:rPr lang="en-US" sz="7200" b="1" dirty="0"/>
              <a:t>Math XXI </a:t>
            </a:r>
            <a:r>
              <a:rPr lang="en-US" sz="7200" b="1" dirty="0" smtClean="0"/>
              <a:t>century</a:t>
            </a:r>
            <a:endParaRPr lang="uk-UA" sz="7200" b="1" dirty="0" smtClean="0"/>
          </a:p>
          <a:p>
            <a:r>
              <a:rPr lang="en-US" sz="4800" b="1" dirty="0" smtClean="0"/>
              <a:t>https://t.me/MathXXIcentury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xmlns="" val="27871927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F34D9440-6568-67E6-705A-48AEAC1CD2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1649" y="0"/>
            <a:ext cx="4608702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96B504D1-8337-2DD3-ACBB-6024555437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1021" y="0"/>
            <a:ext cx="53299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760507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2EAB50F-DFB5-E2E6-D8AD-C9235172AF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067" y="317241"/>
            <a:ext cx="6507929" cy="1393027"/>
          </a:xfrm>
        </p:spPr>
        <p:txBody>
          <a:bodyPr/>
          <a:lstStyle/>
          <a:p>
            <a:r>
              <a:rPr lang="uk-UA" sz="3200" dirty="0" smtClean="0">
                <a:solidFill>
                  <a:schemeClr val="tx1"/>
                </a:solidFill>
              </a:rPr>
              <a:t/>
            </a:r>
            <a:br>
              <a:rPr lang="uk-UA" sz="3200" dirty="0" smtClean="0">
                <a:solidFill>
                  <a:schemeClr val="tx1"/>
                </a:solidFill>
              </a:rPr>
            </a:br>
            <a:r>
              <a:rPr lang="uk-UA" sz="3200" dirty="0" smtClean="0">
                <a:solidFill>
                  <a:schemeClr val="tx1"/>
                </a:solidFill>
              </a:rPr>
              <a:t/>
            </a:r>
            <a:br>
              <a:rPr lang="uk-UA" sz="3200" dirty="0" smtClean="0">
                <a:solidFill>
                  <a:schemeClr val="tx1"/>
                </a:solidFill>
              </a:rPr>
            </a:br>
            <a:r>
              <a:rPr lang="uk-UA" sz="3200" dirty="0" smtClean="0">
                <a:solidFill>
                  <a:schemeClr val="tx1"/>
                </a:solidFill>
              </a:rPr>
              <a:t>    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9DAA12FD-67F2-5939-3EC3-5C2B412D50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7" y="1091683"/>
            <a:ext cx="7766936" cy="724054"/>
          </a:xfrm>
        </p:spPr>
        <p:txBody>
          <a:bodyPr/>
          <a:lstStyle/>
          <a:p>
            <a:r>
              <a:rPr lang="uk-UA" sz="2800" dirty="0" smtClean="0">
                <a:solidFill>
                  <a:schemeClr val="tx1"/>
                </a:solidFill>
              </a:rPr>
              <a:t>Системи </a:t>
            </a:r>
            <a:r>
              <a:rPr lang="uk-UA" sz="2800" dirty="0" smtClean="0">
                <a:solidFill>
                  <a:schemeClr val="tx1"/>
                </a:solidFill>
              </a:rPr>
              <a:t>числення   16  завдань     </a:t>
            </a:r>
            <a:r>
              <a:rPr lang="en-US" sz="2800" dirty="0" smtClean="0">
                <a:solidFill>
                  <a:schemeClr val="tx1"/>
                </a:solidFill>
              </a:rPr>
              <a:t>BDH.rar</a:t>
            </a:r>
            <a:endParaRPr lang="ru-RU" sz="28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487CF586-604B-FF19-22E1-315C1E5540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5444" y="1769700"/>
            <a:ext cx="7711443" cy="441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136192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67BED19-1F08-CE26-1D78-60538F6755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5" y="177283"/>
            <a:ext cx="8596668" cy="559835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uk-UA" sz="2200" dirty="0">
                <a:solidFill>
                  <a:schemeClr val="tx1"/>
                </a:solidFill>
              </a:rPr>
              <a:t>Традиційна система координат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smtClean="0">
                <a:solidFill>
                  <a:schemeClr val="tx1"/>
                </a:solidFill>
              </a:rPr>
              <a:t> 12 </a:t>
            </a:r>
            <a:r>
              <a:rPr lang="ru-RU" sz="2200" dirty="0" err="1" smtClean="0">
                <a:solidFill>
                  <a:schemeClr val="tx1"/>
                </a:solidFill>
              </a:rPr>
              <a:t>завдань</a:t>
            </a:r>
            <a:r>
              <a:rPr lang="ru-RU" sz="2200" dirty="0" smtClean="0">
                <a:solidFill>
                  <a:schemeClr val="tx1"/>
                </a:solidFill>
              </a:rPr>
              <a:t>      </a:t>
            </a:r>
            <a:r>
              <a:rPr lang="en-US" sz="2200" dirty="0" err="1">
                <a:solidFill>
                  <a:schemeClr val="tx1"/>
                </a:solidFill>
              </a:rPr>
              <a:t>Koordinat</a:t>
            </a:r>
            <a:r>
              <a:rPr lang="ru-RU" sz="2200" dirty="0">
                <a:solidFill>
                  <a:schemeClr val="tx1"/>
                </a:solidFill>
              </a:rPr>
              <a:t>.</a:t>
            </a:r>
            <a:r>
              <a:rPr lang="en-US" sz="2200" dirty="0" err="1">
                <a:solidFill>
                  <a:schemeClr val="tx1"/>
                </a:solidFill>
              </a:rPr>
              <a:t>rar</a:t>
            </a:r>
            <a:endParaRPr lang="ru-RU" sz="2200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629F4E0-D056-F4CC-17E7-789DF4B1A4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7335" y="1045029"/>
            <a:ext cx="8596668" cy="510384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50C8CA52-8DA6-3316-C3E5-69640D6E03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5" y="929183"/>
            <a:ext cx="8596668" cy="5335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81559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37D6A41-F540-5EAC-C5C3-1A99D5AF9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3100" dirty="0">
                <a:solidFill>
                  <a:schemeClr val="tx1"/>
                </a:solidFill>
              </a:rPr>
              <a:t>Система координат орієнтовна на комп</a:t>
            </a:r>
            <a:r>
              <a:rPr lang="ru-RU" sz="3100" dirty="0">
                <a:solidFill>
                  <a:schemeClr val="tx1"/>
                </a:solidFill>
              </a:rPr>
              <a:t>’</a:t>
            </a:r>
            <a:r>
              <a:rPr lang="uk-UA" sz="3100" dirty="0" err="1">
                <a:solidFill>
                  <a:schemeClr val="tx1"/>
                </a:solidFill>
              </a:rPr>
              <a:t>ютерний</a:t>
            </a:r>
            <a:r>
              <a:rPr lang="uk-UA" sz="3100" dirty="0">
                <a:solidFill>
                  <a:schemeClr val="tx1"/>
                </a:solidFill>
              </a:rPr>
              <a:t> варіант із традиційними числовими значеннями</a:t>
            </a:r>
            <a:r>
              <a:rPr lang="ru-RU" sz="3100" dirty="0">
                <a:solidFill>
                  <a:schemeClr val="tx1"/>
                </a:solidFill>
              </a:rPr>
              <a:t>         </a:t>
            </a:r>
            <a:r>
              <a:rPr lang="ru-RU" sz="3100" dirty="0" smtClean="0">
                <a:solidFill>
                  <a:schemeClr val="tx1"/>
                </a:solidFill>
              </a:rPr>
              <a:t>12 </a:t>
            </a:r>
            <a:r>
              <a:rPr lang="ru-RU" sz="3100" dirty="0" err="1" smtClean="0">
                <a:solidFill>
                  <a:schemeClr val="tx1"/>
                </a:solidFill>
              </a:rPr>
              <a:t>завдань</a:t>
            </a:r>
            <a:r>
              <a:rPr lang="ru-RU" sz="3100" dirty="0" smtClean="0">
                <a:solidFill>
                  <a:schemeClr val="tx1"/>
                </a:solidFill>
              </a:rPr>
              <a:t>          </a:t>
            </a:r>
            <a:r>
              <a:rPr lang="en-US" sz="3100" dirty="0" err="1" smtClean="0">
                <a:solidFill>
                  <a:schemeClr val="tx1"/>
                </a:solidFill>
              </a:rPr>
              <a:t>Koordinat</a:t>
            </a:r>
            <a:r>
              <a:rPr lang="ru-RU" sz="3100" dirty="0">
                <a:solidFill>
                  <a:schemeClr val="tx1"/>
                </a:solidFill>
              </a:rPr>
              <a:t>1.</a:t>
            </a:r>
            <a:r>
              <a:rPr lang="en-US" sz="3100" dirty="0" err="1">
                <a:solidFill>
                  <a:schemeClr val="tx1"/>
                </a:solidFill>
              </a:rPr>
              <a:t>rar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5070412F-8274-B2A2-3FDE-9435A274D9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46799" y="2160588"/>
            <a:ext cx="6258440" cy="3881437"/>
          </a:xfrm>
        </p:spPr>
      </p:pic>
    </p:spTree>
    <p:extLst>
      <p:ext uri="{BB962C8B-B14F-4D97-AF65-F5344CB8AC3E}">
        <p14:creationId xmlns:p14="http://schemas.microsoft.com/office/powerpoint/2010/main" xmlns="" val="15829367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2254CB4-4357-68C0-4851-E218FEC88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3100" dirty="0">
                <a:solidFill>
                  <a:schemeClr val="tx1"/>
                </a:solidFill>
              </a:rPr>
              <a:t>Система координат орієнтовна на комп</a:t>
            </a:r>
            <a:r>
              <a:rPr lang="en-US" sz="3100" dirty="0">
                <a:solidFill>
                  <a:schemeClr val="tx1"/>
                </a:solidFill>
              </a:rPr>
              <a:t>’</a:t>
            </a:r>
            <a:r>
              <a:rPr lang="uk-UA" sz="3100" dirty="0" err="1">
                <a:solidFill>
                  <a:schemeClr val="tx1"/>
                </a:solidFill>
              </a:rPr>
              <a:t>ютерний</a:t>
            </a:r>
            <a:r>
              <a:rPr lang="uk-UA" sz="3100" dirty="0">
                <a:solidFill>
                  <a:schemeClr val="tx1"/>
                </a:solidFill>
              </a:rPr>
              <a:t> варіант із числовими значеннями що відповідають </a:t>
            </a:r>
            <a:r>
              <a:rPr lang="uk-UA" sz="3100" dirty="0" smtClean="0">
                <a:solidFill>
                  <a:schemeClr val="tx1"/>
                </a:solidFill>
              </a:rPr>
              <a:t>екрану.   12 завдань</a:t>
            </a:r>
            <a:r>
              <a:rPr lang="en-US" sz="3100" dirty="0" smtClean="0">
                <a:solidFill>
                  <a:schemeClr val="tx1"/>
                </a:solidFill>
              </a:rPr>
              <a:t>    </a:t>
            </a:r>
            <a:r>
              <a:rPr lang="en-US" sz="3100" dirty="0">
                <a:solidFill>
                  <a:schemeClr val="tx1"/>
                </a:solidFill>
              </a:rPr>
              <a:t>Koordinat2.rar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D512AB55-531F-7C3C-4B3F-DB9687A837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5657" y="2160588"/>
            <a:ext cx="7959012" cy="4473477"/>
          </a:xfrm>
        </p:spPr>
      </p:pic>
    </p:spTree>
    <p:extLst>
      <p:ext uri="{BB962C8B-B14F-4D97-AF65-F5344CB8AC3E}">
        <p14:creationId xmlns:p14="http://schemas.microsoft.com/office/powerpoint/2010/main" xmlns="" val="10783248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37B1179-82F5-AB52-D4B0-0B687193B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43339"/>
          </a:xfrm>
        </p:spPr>
        <p:txBody>
          <a:bodyPr>
            <a:normAutofit fontScale="90000"/>
          </a:bodyPr>
          <a:lstStyle/>
          <a:p>
            <a:r>
              <a:rPr lang="uk-UA" dirty="0">
                <a:solidFill>
                  <a:schemeClr val="tx1"/>
                </a:solidFill>
              </a:rPr>
              <a:t>Виконавець «Пензлик»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    </a:t>
            </a:r>
            <a:r>
              <a:rPr lang="en-US" dirty="0">
                <a:solidFill>
                  <a:schemeClr val="tx1"/>
                </a:solidFill>
              </a:rPr>
              <a:t>PenzlikSmall.rar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7F205041-8390-4D90-2F93-D818870C15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81616" y="1549400"/>
            <a:ext cx="6986523" cy="4763812"/>
          </a:xfrm>
        </p:spPr>
      </p:pic>
    </p:spTree>
    <p:extLst>
      <p:ext uri="{BB962C8B-B14F-4D97-AF65-F5344CB8AC3E}">
        <p14:creationId xmlns:p14="http://schemas.microsoft.com/office/powerpoint/2010/main" xmlns="" val="33368838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4BCF78D-3942-A26C-93DD-523F7435A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3100" dirty="0">
                <a:solidFill>
                  <a:schemeClr val="tx1"/>
                </a:solidFill>
              </a:rPr>
              <a:t>Перевірка вступної частини програми мовою </a:t>
            </a:r>
            <a:r>
              <a:rPr lang="en-US" sz="3100" dirty="0">
                <a:solidFill>
                  <a:schemeClr val="tx1"/>
                </a:solidFill>
              </a:rPr>
              <a:t>Python</a:t>
            </a:r>
            <a:r>
              <a:rPr lang="ru-RU" sz="3100" dirty="0">
                <a:solidFill>
                  <a:schemeClr val="tx1"/>
                </a:solidFill>
              </a:rPr>
              <a:t/>
            </a:r>
            <a:br>
              <a:rPr lang="ru-RU" sz="3100" dirty="0">
                <a:solidFill>
                  <a:schemeClr val="tx1"/>
                </a:solidFill>
              </a:rPr>
            </a:br>
            <a:r>
              <a:rPr lang="en-US" sz="3100" dirty="0">
                <a:solidFill>
                  <a:schemeClr val="tx1"/>
                </a:solidFill>
              </a:rPr>
              <a:t>Python1</a:t>
            </a:r>
            <a:r>
              <a:rPr lang="uk-UA" sz="3100" dirty="0">
                <a:solidFill>
                  <a:schemeClr val="tx1"/>
                </a:solidFill>
              </a:rPr>
              <a:t>.</a:t>
            </a:r>
            <a:r>
              <a:rPr lang="en-US" sz="3100" dirty="0" err="1">
                <a:solidFill>
                  <a:schemeClr val="tx1"/>
                </a:solidFill>
              </a:rPr>
              <a:t>rar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D036A264-EA11-B78C-9959-0EC0D16EEB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5292" y="2160588"/>
            <a:ext cx="7561453" cy="4277534"/>
          </a:xfrm>
        </p:spPr>
      </p:pic>
    </p:spTree>
    <p:extLst>
      <p:ext uri="{BB962C8B-B14F-4D97-AF65-F5344CB8AC3E}">
        <p14:creationId xmlns:p14="http://schemas.microsoft.com/office/powerpoint/2010/main" xmlns="" val="1208402297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310</TotalTime>
  <Words>119</Words>
  <Application>Microsoft Office PowerPoint</Application>
  <PresentationFormat>Произвольный</PresentationFormat>
  <Paragraphs>20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Аспект</vt:lpstr>
      <vt:lpstr>Контроль знань на уроках інформатики Колесніков Сергій Якович</vt:lpstr>
      <vt:lpstr>Телеграм канал</vt:lpstr>
      <vt:lpstr>Слайд 3</vt:lpstr>
      <vt:lpstr>        </vt:lpstr>
      <vt:lpstr> Традиційна система координат  12 завдань      Koordinat.rar</vt:lpstr>
      <vt:lpstr>Система координат орієнтовна на комп’ютерний варіант із традиційними числовими значеннями         12 завдань          Koordinat1.rar </vt:lpstr>
      <vt:lpstr>Система координат орієнтовна на комп’ютерний варіант із числовими значеннями що відповідають екрану.   12 завдань    Koordinat2.rar </vt:lpstr>
      <vt:lpstr>Виконавець «Пензлик»     PenzlikSmall.rar </vt:lpstr>
      <vt:lpstr>Перевірка вступної частини програми мовою Python Python1.rar </vt:lpstr>
      <vt:lpstr>Графічні примітиви у Python Python2.rar </vt:lpstr>
      <vt:lpstr>Техніка безпеки Час виконання обмежений. Всі відповіді за межами 5 хвилин не сприймаються як правильні      Tehbezdukr.rar </vt:lpstr>
      <vt:lpstr>Тести по офісним програмам    Test_EWP.rar </vt:lpstr>
      <vt:lpstr>Гра «Баше»  4 рівні складності       Гра_Баше.rar </vt:lpstr>
      <vt:lpstr>Слайд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Контроль знань на уроках інформатики</dc:title>
  <dc:creator>User</dc:creator>
  <cp:lastModifiedBy>1</cp:lastModifiedBy>
  <cp:revision>20</cp:revision>
  <dcterms:created xsi:type="dcterms:W3CDTF">2025-08-19T08:40:53Z</dcterms:created>
  <dcterms:modified xsi:type="dcterms:W3CDTF">2025-08-27T15:11:11Z</dcterms:modified>
</cp:coreProperties>
</file>