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y="6858000" cx="12192000"/>
  <p:notesSz cx="6858000" cy="9144000"/>
  <p:embeddedFontLst>
    <p:embeddedFont>
      <p:font typeface="Ubuntu"/>
      <p:regular r:id="rId46"/>
      <p:bold r:id="rId47"/>
      <p:italic r:id="rId48"/>
      <p:boldItalic r:id="rId49"/>
    </p:embeddedFont>
    <p:embeddedFont>
      <p:font typeface="Montserrat SemiBold"/>
      <p:regular r:id="rId50"/>
      <p:bold r:id="rId51"/>
      <p:italic r:id="rId52"/>
      <p:boldItalic r:id="rId53"/>
    </p:embeddedFont>
    <p:embeddedFont>
      <p:font typeface="Unbounded SemiBold"/>
      <p:regular r:id="rId54"/>
      <p:bold r:id="rId55"/>
    </p:embeddedFont>
    <p:embeddedFont>
      <p:font typeface="Inter SemiBold"/>
      <p:regular r:id="rId56"/>
      <p:bold r:id="rId57"/>
      <p:italic r:id="rId58"/>
      <p:boldItalic r:id="rId59"/>
    </p:embeddedFont>
    <p:embeddedFont>
      <p:font typeface="Montserrat"/>
      <p:regular r:id="rId60"/>
      <p:bold r:id="rId61"/>
      <p:italic r:id="rId62"/>
      <p:boldItalic r:id="rId63"/>
    </p:embeddedFont>
    <p:embeddedFont>
      <p:font typeface="Inter"/>
      <p:regular r:id="rId64"/>
      <p:bold r:id="rId65"/>
      <p:italic r:id="rId66"/>
      <p:boldItalic r:id="rId67"/>
    </p:embeddedFont>
    <p:embeddedFont>
      <p:font typeface="Fjalla One"/>
      <p:regular r:id="rId68"/>
    </p:embeddedFont>
    <p:embeddedFont>
      <p:font typeface="Barlow Semi Condensed Medium"/>
      <p:regular r:id="rId69"/>
      <p:bold r:id="rId70"/>
      <p:italic r:id="rId71"/>
      <p:boldItalic r:id="rId72"/>
    </p:embeddedFont>
    <p:embeddedFont>
      <p:font typeface="Barlow Semi Condensed"/>
      <p:regular r:id="rId73"/>
      <p:bold r:id="rId74"/>
      <p:italic r:id="rId75"/>
      <p:boldItalic r:id="rId76"/>
    </p:embeddedFont>
    <p:embeddedFont>
      <p:font typeface="Unbounded"/>
      <p:regular r:id="rId77"/>
      <p:bold r:id="rId7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D277EAC-D445-4FCF-A31A-F2C96173BB20}">
  <a:tblStyle styleId="{DD277EAC-D445-4FCF-A31A-F2C96173BB20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font" Target="fonts/Ubuntu-regular.fntdata"/><Relationship Id="rId45" Type="http://schemas.openxmlformats.org/officeDocument/2006/relationships/slide" Target="slides/slide39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font" Target="fonts/Ubuntu-italic.fntdata"/><Relationship Id="rId47" Type="http://schemas.openxmlformats.org/officeDocument/2006/relationships/font" Target="fonts/Ubuntu-bold.fntdata"/><Relationship Id="rId49" Type="http://schemas.openxmlformats.org/officeDocument/2006/relationships/font" Target="fonts/Ubuntu-bold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73" Type="http://schemas.openxmlformats.org/officeDocument/2006/relationships/font" Target="fonts/BarlowSemiCondensed-regular.fntdata"/><Relationship Id="rId72" Type="http://schemas.openxmlformats.org/officeDocument/2006/relationships/font" Target="fonts/BarlowSemiCondensedMedium-boldItalic.fntdata"/><Relationship Id="rId31" Type="http://schemas.openxmlformats.org/officeDocument/2006/relationships/slide" Target="slides/slide25.xml"/><Relationship Id="rId75" Type="http://schemas.openxmlformats.org/officeDocument/2006/relationships/font" Target="fonts/BarlowSemiCondensed-italic.fntdata"/><Relationship Id="rId30" Type="http://schemas.openxmlformats.org/officeDocument/2006/relationships/slide" Target="slides/slide24.xml"/><Relationship Id="rId74" Type="http://schemas.openxmlformats.org/officeDocument/2006/relationships/font" Target="fonts/BarlowSemiCondensed-bold.fntdata"/><Relationship Id="rId33" Type="http://schemas.openxmlformats.org/officeDocument/2006/relationships/slide" Target="slides/slide27.xml"/><Relationship Id="rId77" Type="http://schemas.openxmlformats.org/officeDocument/2006/relationships/font" Target="fonts/Unbounded-regular.fntdata"/><Relationship Id="rId32" Type="http://schemas.openxmlformats.org/officeDocument/2006/relationships/slide" Target="slides/slide26.xml"/><Relationship Id="rId76" Type="http://schemas.openxmlformats.org/officeDocument/2006/relationships/font" Target="fonts/BarlowSemiCondensed-boldItalic.fntdata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78" Type="http://schemas.openxmlformats.org/officeDocument/2006/relationships/font" Target="fonts/Unbounded-bold.fntdata"/><Relationship Id="rId71" Type="http://schemas.openxmlformats.org/officeDocument/2006/relationships/font" Target="fonts/BarlowSemiCondensedMedium-italic.fntdata"/><Relationship Id="rId70" Type="http://schemas.openxmlformats.org/officeDocument/2006/relationships/font" Target="fonts/BarlowSemiCondensedMedium-bold.fntdata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font" Target="fonts/Montserrat-italic.fntdata"/><Relationship Id="rId61" Type="http://schemas.openxmlformats.org/officeDocument/2006/relationships/font" Target="fonts/Montserrat-bold.fntdata"/><Relationship Id="rId20" Type="http://schemas.openxmlformats.org/officeDocument/2006/relationships/slide" Target="slides/slide14.xml"/><Relationship Id="rId64" Type="http://schemas.openxmlformats.org/officeDocument/2006/relationships/font" Target="fonts/Inter-regular.fntdata"/><Relationship Id="rId63" Type="http://schemas.openxmlformats.org/officeDocument/2006/relationships/font" Target="fonts/Montserrat-boldItalic.fntdata"/><Relationship Id="rId22" Type="http://schemas.openxmlformats.org/officeDocument/2006/relationships/slide" Target="slides/slide16.xml"/><Relationship Id="rId66" Type="http://schemas.openxmlformats.org/officeDocument/2006/relationships/font" Target="fonts/Inter-italic.fntdata"/><Relationship Id="rId21" Type="http://schemas.openxmlformats.org/officeDocument/2006/relationships/slide" Target="slides/slide15.xml"/><Relationship Id="rId65" Type="http://schemas.openxmlformats.org/officeDocument/2006/relationships/font" Target="fonts/Inter-bold.fntdata"/><Relationship Id="rId24" Type="http://schemas.openxmlformats.org/officeDocument/2006/relationships/slide" Target="slides/slide18.xml"/><Relationship Id="rId68" Type="http://schemas.openxmlformats.org/officeDocument/2006/relationships/font" Target="fonts/FjallaOne-regular.fntdata"/><Relationship Id="rId23" Type="http://schemas.openxmlformats.org/officeDocument/2006/relationships/slide" Target="slides/slide17.xml"/><Relationship Id="rId67" Type="http://schemas.openxmlformats.org/officeDocument/2006/relationships/font" Target="fonts/Inter-boldItalic.fntdata"/><Relationship Id="rId60" Type="http://schemas.openxmlformats.org/officeDocument/2006/relationships/font" Target="fonts/Montserrat-regular.fntdata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69" Type="http://schemas.openxmlformats.org/officeDocument/2006/relationships/font" Target="fonts/BarlowSemiCondensedMedium-regular.fntdata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font" Target="fonts/MontserratSemiBold-bold.fntdata"/><Relationship Id="rId50" Type="http://schemas.openxmlformats.org/officeDocument/2006/relationships/font" Target="fonts/MontserratSemiBold-regular.fntdata"/><Relationship Id="rId53" Type="http://schemas.openxmlformats.org/officeDocument/2006/relationships/font" Target="fonts/MontserratSemiBold-boldItalic.fntdata"/><Relationship Id="rId52" Type="http://schemas.openxmlformats.org/officeDocument/2006/relationships/font" Target="fonts/MontserratSemiBold-italic.fntdata"/><Relationship Id="rId11" Type="http://schemas.openxmlformats.org/officeDocument/2006/relationships/slide" Target="slides/slide5.xml"/><Relationship Id="rId55" Type="http://schemas.openxmlformats.org/officeDocument/2006/relationships/font" Target="fonts/UnboundedSemiBold-bold.fntdata"/><Relationship Id="rId10" Type="http://schemas.openxmlformats.org/officeDocument/2006/relationships/slide" Target="slides/slide4.xml"/><Relationship Id="rId54" Type="http://schemas.openxmlformats.org/officeDocument/2006/relationships/font" Target="fonts/UnboundedSemiBold-regular.fntdata"/><Relationship Id="rId13" Type="http://schemas.openxmlformats.org/officeDocument/2006/relationships/slide" Target="slides/slide7.xml"/><Relationship Id="rId57" Type="http://schemas.openxmlformats.org/officeDocument/2006/relationships/font" Target="fonts/InterSemiBold-bold.fntdata"/><Relationship Id="rId12" Type="http://schemas.openxmlformats.org/officeDocument/2006/relationships/slide" Target="slides/slide6.xml"/><Relationship Id="rId56" Type="http://schemas.openxmlformats.org/officeDocument/2006/relationships/font" Target="fonts/InterSemiBold-regular.fntdata"/><Relationship Id="rId15" Type="http://schemas.openxmlformats.org/officeDocument/2006/relationships/slide" Target="slides/slide9.xml"/><Relationship Id="rId59" Type="http://schemas.openxmlformats.org/officeDocument/2006/relationships/font" Target="fonts/InterSemiBold-boldItalic.fntdata"/><Relationship Id="rId14" Type="http://schemas.openxmlformats.org/officeDocument/2006/relationships/slide" Target="slides/slide8.xml"/><Relationship Id="rId58" Type="http://schemas.openxmlformats.org/officeDocument/2006/relationships/font" Target="fonts/InterSemiBold-italic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8" name="Shape 1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" name="Google Shape;1679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0" name="Google Shape;1680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0" name="Shape 1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1" name="Google Shape;1831;g3f69e78abc3_9_14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2" name="Google Shape;1832;g3f69e78abc3_9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6" name="Shape 1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7" name="Google Shape;1837;g3f8439a995c_1_187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8" name="Google Shape;1838;g3f8439a995c_1_18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1" name="Shape 1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2" name="Google Shape;1842;g3f8439a995c_1_188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3" name="Google Shape;1843;g3f8439a995c_1_18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2" name="Shape 1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3" name="Google Shape;1933;g3f857cc39d2_0_168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4" name="Google Shape;1934;g3f857cc39d2_0_16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8" name="Shape 1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9" name="Google Shape;1939;g3f69e78abc3_9_9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0" name="Google Shape;1940;g3f69e78abc3_9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7" name="Shape 1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8" name="Google Shape;1948;g3f69e78abc3_9_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9" name="Google Shape;1949;g3f69e78abc3_9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7" name="Shape 1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8" name="Google Shape;1958;g3f83baa0e6c_0_13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9" name="Google Shape;1959;g3f83baa0e6c_0_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2" name="Shape 1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3" name="Google Shape;1963;g3f83baa0e6c_0_7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4" name="Google Shape;1964;g3f83baa0e6c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7" name="Shape 1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8" name="Google Shape;1968;g3f83baa0e6c_0_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9" name="Google Shape;1969;g3f83baa0e6c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5" name="Shape 1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" name="Google Shape;1976;g3f83baa0e6c_0_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7" name="Google Shape;1977;g3f83baa0e6c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5" name="Shape 1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6" name="Google Shape;1686;g3f8574ad730_0_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7" name="Google Shape;1687;g3f8574ad730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2" name="Shape 1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3" name="Google Shape;1983;g3f83baa0e6c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4" name="Google Shape;1984;g3f83baa0e6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0" name="Shape 1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1" name="Google Shape;1991;g3f83baa0e6c_0_14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2" name="Google Shape;1992;g3f83baa0e6c_0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5" name="Shape 1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" name="Google Shape;1996;g3f8439a995c_1_197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7" name="Google Shape;1997;g3f8439a995c_1_19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6" name="Shape 2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7" name="Google Shape;2087;g3f83baa0e6c_0_7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8" name="Google Shape;2088;g3f83baa0e6c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1" name="Shape 2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2" name="Google Shape;209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3" name="Google Shape;2093;p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1" name="Shape 2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2" name="Google Shape;211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3" name="Google Shape;211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8" name="Shape 2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" name="Google Shape;2129;g3f679a51e26_1_66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0" name="Google Shape;2130;g3f679a51e26_1_6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8" name="Shape 2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9" name="Google Shape;2139;g3f8439a995c_1_207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0" name="Google Shape;2140;g3f8439a995c_1_20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3" name="Shape 2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4" name="Google Shape;2144;g3f69e78abc3_9_60:notes"/>
          <p:cNvSpPr/>
          <p:nvPr>
            <p:ph idx="2" type="sldImg"/>
          </p:nvPr>
        </p:nvSpPr>
        <p:spPr>
          <a:xfrm>
            <a:off x="685800" y="857250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45" name="Google Shape;2145;g3f69e78abc3_9_60:notes"/>
          <p:cNvSpPr txBox="1"/>
          <p:nvPr>
            <p:ph idx="1" type="body"/>
          </p:nvPr>
        </p:nvSpPr>
        <p:spPr>
          <a:xfrm>
            <a:off x="685800" y="3300413"/>
            <a:ext cx="5486400" cy="27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6" name="Google Shape;2146;g3f69e78abc3_9_60:notes"/>
          <p:cNvSpPr txBox="1"/>
          <p:nvPr>
            <p:ph idx="12" type="sldNum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3" name="Shape 2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4" name="Google Shape;2174;g3f69e78abc3_9_0:notes"/>
          <p:cNvSpPr/>
          <p:nvPr>
            <p:ph idx="2" type="sldImg"/>
          </p:nvPr>
        </p:nvSpPr>
        <p:spPr>
          <a:xfrm>
            <a:off x="685800" y="857250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75" name="Google Shape;2175;g3f69e78abc3_9_0:notes"/>
          <p:cNvSpPr txBox="1"/>
          <p:nvPr>
            <p:ph idx="1" type="body"/>
          </p:nvPr>
        </p:nvSpPr>
        <p:spPr>
          <a:xfrm>
            <a:off x="685800" y="3300413"/>
            <a:ext cx="5486400" cy="27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6" name="Google Shape;2176;g3f69e78abc3_9_0:notes"/>
          <p:cNvSpPr txBox="1"/>
          <p:nvPr>
            <p:ph idx="12" type="sldNum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1" name="Shape 1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2" name="Google Shape;1692;g3f83baa0e6c_0_4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3" name="Google Shape;1693;g3f83baa0e6c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1" name="Shape 2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2" name="Google Shape;2212;g3f83baa0e6c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3" name="Google Shape;2213;g3f83baa0e6c_0_8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5" name="Shape 2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6" name="Google Shape;2236;g3f83baa0e6c_0_12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7" name="Google Shape;2237;g3f83baa0e6c_0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0" name="Shape 2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1" name="Google Shape;224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2" name="Google Shape;2242;p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6" name="Shape 2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7" name="Google Shape;2247;g3f69e78abc3_9_12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8" name="Google Shape;2248;g3f69e78abc3_9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2" name="Shape 2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" name="Google Shape;2253;g3f69e78abc3_9_13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4" name="Google Shape;2254;g3f69e78abc3_9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8" name="Shape 2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9" name="Google Shape;2259;g3f8439a995c_1_228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0" name="Google Shape;2260;g3f8439a995c_1_22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9" name="Shape 2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0" name="Google Shape;2350;g3f83baa0e6c_0_13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1" name="Google Shape;2351;g3f83baa0e6c_0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4" name="Shape 2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" name="Google Shape;2355;gce431d90e82d6c9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6" name="Google Shape;2356;gce431d90e82d6c9_2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5" name="Shape 2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6" name="Google Shape;2366;gce431d90e82d6c9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7" name="Google Shape;2367;gce431d90e82d6c9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1" name="Shape 2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2" name="Google Shape;2372;g3f857cc39d2_0_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3" name="Google Shape;2373;g3f857cc39d2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7" name="Shape 1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8" name="Google Shape;1698;g3f69e78abc3_9_10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9" name="Google Shape;1699;g3f69e78abc3_9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9" name="Shape 1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" name="Google Shape;1710;g3f83baa0e6c_0_6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1" name="Google Shape;1711;g3f83baa0e6c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7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8" name="Google Shape;1718;g3f83baa0e6c_0_6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9" name="Google Shape;1719;g3f83baa0e6c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7" name="Shape 1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8" name="Google Shape;1728;g3f69e78abc3_9_14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9" name="Google Shape;1729;g3f69e78abc3_9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3" name="Shape 1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4" name="Google Shape;1734;g3f8439a995c_1_178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5" name="Google Shape;1735;g3f8439a995c_1_17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5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6" name="Google Shape;1826;g3f83baa0e6c_0_6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7" name="Google Shape;1827;g3f83baa0e6c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go.com/" TargetMode="External"/><Relationship Id="rId3" Type="http://schemas.openxmlformats.org/officeDocument/2006/relationships/hyperlink" Target="https://www.flaticon.com/" TargetMode="External"/><Relationship Id="rId4" Type="http://schemas.openxmlformats.org/officeDocument/2006/relationships/hyperlink" Target="https://www.freepik.com/" TargetMode="External"/><Relationship Id="rId5" Type="http://schemas.openxmlformats.org/officeDocument/2006/relationships/hyperlink" Target="https://stories.freepik.com/" TargetMode="Externa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2"/>
          <p:cNvSpPr txBox="1"/>
          <p:nvPr>
            <p:ph type="ctrTitle"/>
          </p:nvPr>
        </p:nvSpPr>
        <p:spPr>
          <a:xfrm>
            <a:off x="6998208" y="2670048"/>
            <a:ext cx="4352400" cy="23895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/>
        </p:txBody>
      </p:sp>
      <p:sp>
        <p:nvSpPr>
          <p:cNvPr id="9" name="Google Shape;9;p2"/>
          <p:cNvSpPr txBox="1"/>
          <p:nvPr>
            <p:ph idx="1" type="subTitle"/>
          </p:nvPr>
        </p:nvSpPr>
        <p:spPr>
          <a:xfrm>
            <a:off x="6998208" y="4962144"/>
            <a:ext cx="4352400" cy="1194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Font typeface="Barlow Semi Condensed Medium"/>
              <a:buNone/>
              <a:defRPr sz="37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Font typeface="Barlow Semi Condensed Medium"/>
              <a:buNone/>
              <a:defRPr sz="37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Font typeface="Barlow Semi Condensed Medium"/>
              <a:buNone/>
              <a:defRPr sz="37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Font typeface="Barlow Semi Condensed Medium"/>
              <a:buNone/>
              <a:defRPr sz="37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Font typeface="Barlow Semi Condensed Medium"/>
              <a:buNone/>
              <a:defRPr sz="37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Font typeface="Barlow Semi Condensed Medium"/>
              <a:buNone/>
              <a:defRPr sz="37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Font typeface="Barlow Semi Condensed Medium"/>
              <a:buNone/>
              <a:defRPr sz="37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Font typeface="Barlow Semi Condensed Medium"/>
              <a:buNone/>
              <a:defRPr sz="37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Font typeface="Barlow Semi Condensed Medium"/>
              <a:buNone/>
              <a:defRPr sz="37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9pPr>
          </a:lstStyle>
          <a:p/>
        </p:txBody>
      </p:sp>
      <p:cxnSp>
        <p:nvCxnSpPr>
          <p:cNvPr id="10" name="Google Shape;10;p2"/>
          <p:cNvCxnSpPr/>
          <p:nvPr/>
        </p:nvCxnSpPr>
        <p:spPr>
          <a:xfrm flipH="1">
            <a:off x="7769500" y="601733"/>
            <a:ext cx="2229900" cy="1680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" name="Google Shape;11;p2"/>
          <p:cNvCxnSpPr/>
          <p:nvPr/>
        </p:nvCxnSpPr>
        <p:spPr>
          <a:xfrm rot="10800000">
            <a:off x="10017133" y="610467"/>
            <a:ext cx="1106100" cy="9912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" name="Google Shape;12;p2"/>
          <p:cNvCxnSpPr/>
          <p:nvPr/>
        </p:nvCxnSpPr>
        <p:spPr>
          <a:xfrm flipH="1">
            <a:off x="11131967" y="-8833"/>
            <a:ext cx="1062000" cy="15840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13" name="Google Shape;13;p2"/>
          <p:cNvGrpSpPr/>
          <p:nvPr/>
        </p:nvGrpSpPr>
        <p:grpSpPr>
          <a:xfrm>
            <a:off x="10752098" y="1183770"/>
            <a:ext cx="775714" cy="776447"/>
            <a:chOff x="8064275" y="887850"/>
            <a:chExt cx="581800" cy="582350"/>
          </a:xfrm>
        </p:grpSpPr>
        <p:sp>
          <p:nvSpPr>
            <p:cNvPr id="14" name="Google Shape;14;p2"/>
            <p:cNvSpPr/>
            <p:nvPr/>
          </p:nvSpPr>
          <p:spPr>
            <a:xfrm>
              <a:off x="8068750" y="892875"/>
              <a:ext cx="572875" cy="572325"/>
            </a:xfrm>
            <a:custGeom>
              <a:rect b="b" l="l" r="r" t="t"/>
              <a:pathLst>
                <a:path extrusionOk="0" h="22893" w="22915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064275" y="887850"/>
              <a:ext cx="581800" cy="582350"/>
            </a:xfrm>
            <a:custGeom>
              <a:rect b="b" l="l" r="r" t="t"/>
              <a:pathLst>
                <a:path extrusionOk="0" h="23294" w="23272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8141175" y="965325"/>
              <a:ext cx="428000" cy="427425"/>
            </a:xfrm>
            <a:custGeom>
              <a:rect b="b" l="l" r="r" t="t"/>
              <a:pathLst>
                <a:path extrusionOk="0" h="17097" w="17120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8136725" y="960300"/>
              <a:ext cx="436925" cy="437475"/>
            </a:xfrm>
            <a:custGeom>
              <a:rect b="b" l="l" r="r" t="t"/>
              <a:pathLst>
                <a:path extrusionOk="0" h="17499" w="17477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219750" y="1043875"/>
              <a:ext cx="270300" cy="270300"/>
            </a:xfrm>
            <a:custGeom>
              <a:rect b="b" l="l" r="r" t="t"/>
              <a:pathLst>
                <a:path extrusionOk="0" h="10812" w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215300" y="1039425"/>
              <a:ext cx="279775" cy="279225"/>
            </a:xfrm>
            <a:custGeom>
              <a:rect b="b" l="l" r="r" t="t"/>
              <a:pathLst>
                <a:path extrusionOk="0" h="11169" w="11191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" name="Google Shape;20;p2"/>
          <p:cNvGrpSpPr/>
          <p:nvPr/>
        </p:nvGrpSpPr>
        <p:grpSpPr>
          <a:xfrm>
            <a:off x="9803822" y="421689"/>
            <a:ext cx="389357" cy="390090"/>
            <a:chOff x="7353050" y="316275"/>
            <a:chExt cx="292025" cy="292575"/>
          </a:xfrm>
        </p:grpSpPr>
        <p:sp>
          <p:nvSpPr>
            <p:cNvPr id="21" name="Google Shape;21;p2"/>
            <p:cNvSpPr/>
            <p:nvPr/>
          </p:nvSpPr>
          <p:spPr>
            <a:xfrm>
              <a:off x="7358075" y="321275"/>
              <a:ext cx="282550" cy="282550"/>
            </a:xfrm>
            <a:custGeom>
              <a:rect b="b" l="l" r="r" t="t"/>
              <a:pathLst>
                <a:path extrusionOk="0" h="11302" w="11302">
                  <a:moveTo>
                    <a:pt x="5640" y="1"/>
                  </a:moveTo>
                  <a:cubicBezTo>
                    <a:pt x="2519" y="1"/>
                    <a:pt x="0" y="2520"/>
                    <a:pt x="0" y="5640"/>
                  </a:cubicBezTo>
                  <a:cubicBezTo>
                    <a:pt x="0" y="8783"/>
                    <a:pt x="2519" y="11302"/>
                    <a:pt x="5640" y="11302"/>
                  </a:cubicBezTo>
                  <a:cubicBezTo>
                    <a:pt x="8783" y="11302"/>
                    <a:pt x="11301" y="8783"/>
                    <a:pt x="11301" y="5640"/>
                  </a:cubicBezTo>
                  <a:cubicBezTo>
                    <a:pt x="11301" y="2520"/>
                    <a:pt x="8783" y="1"/>
                    <a:pt x="56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7353050" y="316275"/>
              <a:ext cx="292025" cy="292575"/>
            </a:xfrm>
            <a:custGeom>
              <a:rect b="b" l="l" r="r" t="t"/>
              <a:pathLst>
                <a:path extrusionOk="0" h="11703" w="11681">
                  <a:moveTo>
                    <a:pt x="5841" y="379"/>
                  </a:moveTo>
                  <a:cubicBezTo>
                    <a:pt x="7356" y="379"/>
                    <a:pt x="8716" y="981"/>
                    <a:pt x="9719" y="1984"/>
                  </a:cubicBezTo>
                  <a:cubicBezTo>
                    <a:pt x="10700" y="2965"/>
                    <a:pt x="11324" y="4347"/>
                    <a:pt x="11324" y="5840"/>
                  </a:cubicBezTo>
                  <a:cubicBezTo>
                    <a:pt x="11324" y="7356"/>
                    <a:pt x="10700" y="8738"/>
                    <a:pt x="9719" y="9719"/>
                  </a:cubicBezTo>
                  <a:cubicBezTo>
                    <a:pt x="8716" y="10699"/>
                    <a:pt x="7356" y="11324"/>
                    <a:pt x="5841" y="11324"/>
                  </a:cubicBezTo>
                  <a:cubicBezTo>
                    <a:pt x="4347" y="11324"/>
                    <a:pt x="2965" y="10699"/>
                    <a:pt x="1984" y="9719"/>
                  </a:cubicBezTo>
                  <a:cubicBezTo>
                    <a:pt x="981" y="8738"/>
                    <a:pt x="380" y="7356"/>
                    <a:pt x="380" y="5840"/>
                  </a:cubicBezTo>
                  <a:cubicBezTo>
                    <a:pt x="380" y="4347"/>
                    <a:pt x="981" y="2965"/>
                    <a:pt x="1984" y="1984"/>
                  </a:cubicBezTo>
                  <a:cubicBezTo>
                    <a:pt x="2965" y="981"/>
                    <a:pt x="4347" y="379"/>
                    <a:pt x="5841" y="379"/>
                  </a:cubicBezTo>
                  <a:close/>
                  <a:moveTo>
                    <a:pt x="5841" y="0"/>
                  </a:moveTo>
                  <a:cubicBezTo>
                    <a:pt x="2631" y="0"/>
                    <a:pt x="1" y="2630"/>
                    <a:pt x="1" y="5840"/>
                  </a:cubicBezTo>
                  <a:cubicBezTo>
                    <a:pt x="1" y="9072"/>
                    <a:pt x="2631" y="11703"/>
                    <a:pt x="5841" y="11703"/>
                  </a:cubicBezTo>
                  <a:cubicBezTo>
                    <a:pt x="9073" y="11703"/>
                    <a:pt x="11681" y="9072"/>
                    <a:pt x="11681" y="5840"/>
                  </a:cubicBezTo>
                  <a:cubicBezTo>
                    <a:pt x="11681" y="2630"/>
                    <a:pt x="9073" y="0"/>
                    <a:pt x="58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7419925" y="383125"/>
              <a:ext cx="158275" cy="158300"/>
            </a:xfrm>
            <a:custGeom>
              <a:rect b="b" l="l" r="r" t="t"/>
              <a:pathLst>
                <a:path extrusionOk="0" h="6332" w="6331">
                  <a:moveTo>
                    <a:pt x="3166" y="1"/>
                  </a:moveTo>
                  <a:cubicBezTo>
                    <a:pt x="1427" y="1"/>
                    <a:pt x="0" y="1428"/>
                    <a:pt x="0" y="3166"/>
                  </a:cubicBezTo>
                  <a:cubicBezTo>
                    <a:pt x="0" y="4927"/>
                    <a:pt x="1427" y="6331"/>
                    <a:pt x="3166" y="6331"/>
                  </a:cubicBezTo>
                  <a:cubicBezTo>
                    <a:pt x="4927" y="6331"/>
                    <a:pt x="6331" y="4927"/>
                    <a:pt x="6331" y="3166"/>
                  </a:cubicBezTo>
                  <a:cubicBezTo>
                    <a:pt x="6331" y="1428"/>
                    <a:pt x="4927" y="1"/>
                    <a:pt x="3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415475" y="378675"/>
              <a:ext cx="167750" cy="167775"/>
            </a:xfrm>
            <a:custGeom>
              <a:rect b="b" l="l" r="r" t="t"/>
              <a:pathLst>
                <a:path extrusionOk="0" h="6711" w="6710">
                  <a:moveTo>
                    <a:pt x="3344" y="380"/>
                  </a:moveTo>
                  <a:cubicBezTo>
                    <a:pt x="4168" y="380"/>
                    <a:pt x="4926" y="714"/>
                    <a:pt x="5461" y="1249"/>
                  </a:cubicBezTo>
                  <a:cubicBezTo>
                    <a:pt x="5996" y="1784"/>
                    <a:pt x="6330" y="2519"/>
                    <a:pt x="6330" y="3344"/>
                  </a:cubicBezTo>
                  <a:cubicBezTo>
                    <a:pt x="6330" y="4169"/>
                    <a:pt x="5996" y="4927"/>
                    <a:pt x="5461" y="5462"/>
                  </a:cubicBezTo>
                  <a:cubicBezTo>
                    <a:pt x="4926" y="5997"/>
                    <a:pt x="4168" y="6331"/>
                    <a:pt x="3344" y="6331"/>
                  </a:cubicBezTo>
                  <a:cubicBezTo>
                    <a:pt x="2519" y="6331"/>
                    <a:pt x="1783" y="5997"/>
                    <a:pt x="1248" y="5462"/>
                  </a:cubicBezTo>
                  <a:cubicBezTo>
                    <a:pt x="713" y="4927"/>
                    <a:pt x="379" y="4169"/>
                    <a:pt x="379" y="3344"/>
                  </a:cubicBezTo>
                  <a:cubicBezTo>
                    <a:pt x="379" y="2519"/>
                    <a:pt x="713" y="1784"/>
                    <a:pt x="1248" y="1249"/>
                  </a:cubicBezTo>
                  <a:cubicBezTo>
                    <a:pt x="1783" y="714"/>
                    <a:pt x="2519" y="380"/>
                    <a:pt x="3344" y="380"/>
                  </a:cubicBezTo>
                  <a:close/>
                  <a:moveTo>
                    <a:pt x="3344" y="1"/>
                  </a:moveTo>
                  <a:cubicBezTo>
                    <a:pt x="1494" y="1"/>
                    <a:pt x="0" y="1494"/>
                    <a:pt x="0" y="3344"/>
                  </a:cubicBezTo>
                  <a:cubicBezTo>
                    <a:pt x="0" y="5194"/>
                    <a:pt x="1494" y="6710"/>
                    <a:pt x="3344" y="6710"/>
                  </a:cubicBezTo>
                  <a:cubicBezTo>
                    <a:pt x="5194" y="6710"/>
                    <a:pt x="6709" y="5194"/>
                    <a:pt x="6709" y="3344"/>
                  </a:cubicBezTo>
                  <a:cubicBezTo>
                    <a:pt x="6709" y="1494"/>
                    <a:pt x="5194" y="1"/>
                    <a:pt x="33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5" name="Google Shape;25;p2"/>
          <p:cNvSpPr/>
          <p:nvPr/>
        </p:nvSpPr>
        <p:spPr>
          <a:xfrm>
            <a:off x="7587439" y="567742"/>
            <a:ext cx="384800" cy="384431"/>
          </a:xfrm>
          <a:custGeom>
            <a:rect b="b" l="l" r="r" t="t"/>
            <a:pathLst>
              <a:path extrusionOk="0" h="22893" w="22915">
                <a:moveTo>
                  <a:pt x="11457" y="0"/>
                </a:moveTo>
                <a:cubicBezTo>
                  <a:pt x="5127" y="0"/>
                  <a:pt x="0" y="5127"/>
                  <a:pt x="0" y="11435"/>
                </a:cubicBezTo>
                <a:cubicBezTo>
                  <a:pt x="0" y="17766"/>
                  <a:pt x="5127" y="22892"/>
                  <a:pt x="11457" y="22892"/>
                </a:cubicBezTo>
                <a:cubicBezTo>
                  <a:pt x="17788" y="22892"/>
                  <a:pt x="22914" y="17766"/>
                  <a:pt x="22914" y="11435"/>
                </a:cubicBezTo>
                <a:cubicBezTo>
                  <a:pt x="22914" y="5127"/>
                  <a:pt x="17788" y="0"/>
                  <a:pt x="1145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2"/>
          <p:cNvSpPr/>
          <p:nvPr/>
        </p:nvSpPr>
        <p:spPr>
          <a:xfrm>
            <a:off x="7584433" y="564367"/>
            <a:ext cx="390795" cy="391164"/>
          </a:xfrm>
          <a:custGeom>
            <a:rect b="b" l="l" r="r" t="t"/>
            <a:pathLst>
              <a:path extrusionOk="0" h="23294" w="23272">
                <a:moveTo>
                  <a:pt x="11636" y="380"/>
                </a:moveTo>
                <a:cubicBezTo>
                  <a:pt x="14757" y="380"/>
                  <a:pt x="17566" y="1628"/>
                  <a:pt x="19594" y="3679"/>
                </a:cubicBezTo>
                <a:cubicBezTo>
                  <a:pt x="21645" y="5707"/>
                  <a:pt x="22893" y="8538"/>
                  <a:pt x="22893" y="11636"/>
                </a:cubicBezTo>
                <a:cubicBezTo>
                  <a:pt x="22893" y="14757"/>
                  <a:pt x="21645" y="17565"/>
                  <a:pt x="19594" y="19616"/>
                </a:cubicBezTo>
                <a:cubicBezTo>
                  <a:pt x="17566" y="21644"/>
                  <a:pt x="14757" y="22915"/>
                  <a:pt x="11636" y="22915"/>
                </a:cubicBezTo>
                <a:cubicBezTo>
                  <a:pt x="8516" y="22915"/>
                  <a:pt x="5707" y="21644"/>
                  <a:pt x="3657" y="19616"/>
                </a:cubicBezTo>
                <a:cubicBezTo>
                  <a:pt x="1628" y="17565"/>
                  <a:pt x="358" y="14757"/>
                  <a:pt x="358" y="11636"/>
                </a:cubicBezTo>
                <a:cubicBezTo>
                  <a:pt x="358" y="8538"/>
                  <a:pt x="1628" y="5707"/>
                  <a:pt x="3657" y="3679"/>
                </a:cubicBezTo>
                <a:cubicBezTo>
                  <a:pt x="5707" y="1628"/>
                  <a:pt x="8516" y="380"/>
                  <a:pt x="11636" y="380"/>
                </a:cubicBezTo>
                <a:close/>
                <a:moveTo>
                  <a:pt x="11636" y="1"/>
                </a:moveTo>
                <a:cubicBezTo>
                  <a:pt x="5217" y="1"/>
                  <a:pt x="1" y="5217"/>
                  <a:pt x="1" y="11636"/>
                </a:cubicBezTo>
                <a:cubicBezTo>
                  <a:pt x="1" y="18078"/>
                  <a:pt x="5217" y="23294"/>
                  <a:pt x="11636" y="23294"/>
                </a:cubicBezTo>
                <a:cubicBezTo>
                  <a:pt x="18056" y="23294"/>
                  <a:pt x="23272" y="18078"/>
                  <a:pt x="23272" y="11636"/>
                </a:cubicBezTo>
                <a:cubicBezTo>
                  <a:pt x="23272" y="5217"/>
                  <a:pt x="18056" y="1"/>
                  <a:pt x="1163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2"/>
          <p:cNvSpPr/>
          <p:nvPr/>
        </p:nvSpPr>
        <p:spPr>
          <a:xfrm>
            <a:off x="7636092" y="616412"/>
            <a:ext cx="287488" cy="287101"/>
          </a:xfrm>
          <a:custGeom>
            <a:rect b="b" l="l" r="r" t="t"/>
            <a:pathLst>
              <a:path extrusionOk="0" h="17097" w="17120">
                <a:moveTo>
                  <a:pt x="8560" y="0"/>
                </a:moveTo>
                <a:cubicBezTo>
                  <a:pt x="3835" y="0"/>
                  <a:pt x="1" y="3812"/>
                  <a:pt x="1" y="8537"/>
                </a:cubicBezTo>
                <a:cubicBezTo>
                  <a:pt x="1" y="13263"/>
                  <a:pt x="3835" y="17097"/>
                  <a:pt x="8560" y="17097"/>
                </a:cubicBezTo>
                <a:cubicBezTo>
                  <a:pt x="13286" y="17097"/>
                  <a:pt x="17120" y="13263"/>
                  <a:pt x="17120" y="8537"/>
                </a:cubicBezTo>
                <a:cubicBezTo>
                  <a:pt x="17120" y="3812"/>
                  <a:pt x="13286" y="0"/>
                  <a:pt x="856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7633103" y="613036"/>
            <a:ext cx="293483" cy="293852"/>
          </a:xfrm>
          <a:custGeom>
            <a:rect b="b" l="l" r="r" t="t"/>
            <a:pathLst>
              <a:path extrusionOk="0" h="17499" w="17477">
                <a:moveTo>
                  <a:pt x="8738" y="379"/>
                </a:moveTo>
                <a:cubicBezTo>
                  <a:pt x="11057" y="379"/>
                  <a:pt x="13130" y="1316"/>
                  <a:pt x="14645" y="2831"/>
                </a:cubicBezTo>
                <a:cubicBezTo>
                  <a:pt x="16161" y="4347"/>
                  <a:pt x="17097" y="6442"/>
                  <a:pt x="17097" y="8738"/>
                </a:cubicBezTo>
                <a:cubicBezTo>
                  <a:pt x="17097" y="11056"/>
                  <a:pt x="16161" y="13152"/>
                  <a:pt x="14645" y="14667"/>
                </a:cubicBezTo>
                <a:cubicBezTo>
                  <a:pt x="13130" y="16183"/>
                  <a:pt x="11057" y="17119"/>
                  <a:pt x="8738" y="17119"/>
                </a:cubicBezTo>
                <a:cubicBezTo>
                  <a:pt x="6420" y="17119"/>
                  <a:pt x="4325" y="16183"/>
                  <a:pt x="2809" y="14667"/>
                </a:cubicBezTo>
                <a:cubicBezTo>
                  <a:pt x="1293" y="13152"/>
                  <a:pt x="357" y="11056"/>
                  <a:pt x="357" y="8738"/>
                </a:cubicBezTo>
                <a:cubicBezTo>
                  <a:pt x="357" y="6442"/>
                  <a:pt x="1293" y="4347"/>
                  <a:pt x="2809" y="2831"/>
                </a:cubicBezTo>
                <a:cubicBezTo>
                  <a:pt x="4325" y="1316"/>
                  <a:pt x="6420" y="379"/>
                  <a:pt x="8738" y="379"/>
                </a:cubicBezTo>
                <a:close/>
                <a:moveTo>
                  <a:pt x="8738" y="0"/>
                </a:moveTo>
                <a:cubicBezTo>
                  <a:pt x="3901" y="0"/>
                  <a:pt x="1" y="3924"/>
                  <a:pt x="1" y="8738"/>
                </a:cubicBezTo>
                <a:cubicBezTo>
                  <a:pt x="1" y="13575"/>
                  <a:pt x="3901" y="17498"/>
                  <a:pt x="8738" y="17498"/>
                </a:cubicBezTo>
                <a:cubicBezTo>
                  <a:pt x="13553" y="17498"/>
                  <a:pt x="17476" y="13575"/>
                  <a:pt x="17476" y="8738"/>
                </a:cubicBezTo>
                <a:cubicBezTo>
                  <a:pt x="17476" y="3924"/>
                  <a:pt x="13553" y="0"/>
                  <a:pt x="87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7688876" y="669179"/>
            <a:ext cx="181561" cy="181561"/>
          </a:xfrm>
          <a:custGeom>
            <a:rect b="b" l="l" r="r" t="t"/>
            <a:pathLst>
              <a:path extrusionOk="0" h="10812" w="10812">
                <a:moveTo>
                  <a:pt x="5417" y="1"/>
                </a:moveTo>
                <a:cubicBezTo>
                  <a:pt x="2430" y="1"/>
                  <a:pt x="1" y="2431"/>
                  <a:pt x="1" y="5395"/>
                </a:cubicBezTo>
                <a:cubicBezTo>
                  <a:pt x="1" y="8382"/>
                  <a:pt x="2430" y="10812"/>
                  <a:pt x="5417" y="10812"/>
                </a:cubicBezTo>
                <a:cubicBezTo>
                  <a:pt x="8404" y="10812"/>
                  <a:pt x="10812" y="8382"/>
                  <a:pt x="10812" y="5395"/>
                </a:cubicBezTo>
                <a:cubicBezTo>
                  <a:pt x="10812" y="2431"/>
                  <a:pt x="8404" y="1"/>
                  <a:pt x="541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p2"/>
          <p:cNvSpPr/>
          <p:nvPr/>
        </p:nvSpPr>
        <p:spPr>
          <a:xfrm>
            <a:off x="7685887" y="666190"/>
            <a:ext cx="187925" cy="187555"/>
          </a:xfrm>
          <a:custGeom>
            <a:rect b="b" l="l" r="r" t="t"/>
            <a:pathLst>
              <a:path extrusionOk="0" h="11169" w="11191">
                <a:moveTo>
                  <a:pt x="5595" y="357"/>
                </a:moveTo>
                <a:cubicBezTo>
                  <a:pt x="7044" y="357"/>
                  <a:pt x="8337" y="937"/>
                  <a:pt x="9273" y="1895"/>
                </a:cubicBezTo>
                <a:cubicBezTo>
                  <a:pt x="10232" y="2832"/>
                  <a:pt x="10811" y="4147"/>
                  <a:pt x="10811" y="5573"/>
                </a:cubicBezTo>
                <a:cubicBezTo>
                  <a:pt x="10811" y="7022"/>
                  <a:pt x="10232" y="8337"/>
                  <a:pt x="9273" y="9273"/>
                </a:cubicBezTo>
                <a:cubicBezTo>
                  <a:pt x="8337" y="10210"/>
                  <a:pt x="7044" y="10789"/>
                  <a:pt x="5595" y="10789"/>
                </a:cubicBezTo>
                <a:cubicBezTo>
                  <a:pt x="4147" y="10789"/>
                  <a:pt x="2854" y="10210"/>
                  <a:pt x="1895" y="9273"/>
                </a:cubicBezTo>
                <a:cubicBezTo>
                  <a:pt x="959" y="8337"/>
                  <a:pt x="379" y="7022"/>
                  <a:pt x="379" y="5573"/>
                </a:cubicBezTo>
                <a:cubicBezTo>
                  <a:pt x="379" y="4147"/>
                  <a:pt x="959" y="2832"/>
                  <a:pt x="1895" y="1895"/>
                </a:cubicBezTo>
                <a:cubicBezTo>
                  <a:pt x="2854" y="937"/>
                  <a:pt x="4147" y="357"/>
                  <a:pt x="5595" y="357"/>
                </a:cubicBezTo>
                <a:close/>
                <a:moveTo>
                  <a:pt x="5595" y="1"/>
                </a:moveTo>
                <a:cubicBezTo>
                  <a:pt x="2497" y="1"/>
                  <a:pt x="1" y="2497"/>
                  <a:pt x="1" y="5573"/>
                </a:cubicBezTo>
                <a:cubicBezTo>
                  <a:pt x="1" y="8672"/>
                  <a:pt x="2497" y="11168"/>
                  <a:pt x="5595" y="11168"/>
                </a:cubicBezTo>
                <a:cubicBezTo>
                  <a:pt x="8671" y="11168"/>
                  <a:pt x="11190" y="8672"/>
                  <a:pt x="11190" y="5573"/>
                </a:cubicBezTo>
                <a:cubicBezTo>
                  <a:pt x="11190" y="2497"/>
                  <a:pt x="8671" y="1"/>
                  <a:pt x="55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1" name="Google Shape;31;p2"/>
          <p:cNvGrpSpPr/>
          <p:nvPr/>
        </p:nvGrpSpPr>
        <p:grpSpPr>
          <a:xfrm>
            <a:off x="7257611" y="385693"/>
            <a:ext cx="233344" cy="35999"/>
            <a:chOff x="5662375" y="212375"/>
            <a:chExt cx="175013" cy="27000"/>
          </a:xfrm>
        </p:grpSpPr>
        <p:sp>
          <p:nvSpPr>
            <p:cNvPr id="32" name="Google Shape;32;p2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5" name="Google Shape;35;p2"/>
          <p:cNvGrpSpPr/>
          <p:nvPr/>
        </p:nvGrpSpPr>
        <p:grpSpPr>
          <a:xfrm>
            <a:off x="11319878" y="227826"/>
            <a:ext cx="233344" cy="35999"/>
            <a:chOff x="5662375" y="212375"/>
            <a:chExt cx="175013" cy="27000"/>
          </a:xfrm>
        </p:grpSpPr>
        <p:sp>
          <p:nvSpPr>
            <p:cNvPr id="36" name="Google Shape;36;p2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" name="Google Shape;39;p2"/>
          <p:cNvGrpSpPr/>
          <p:nvPr/>
        </p:nvGrpSpPr>
        <p:grpSpPr>
          <a:xfrm>
            <a:off x="10758145" y="2109060"/>
            <a:ext cx="233344" cy="35999"/>
            <a:chOff x="5662375" y="212375"/>
            <a:chExt cx="175013" cy="27000"/>
          </a:xfrm>
        </p:grpSpPr>
        <p:sp>
          <p:nvSpPr>
            <p:cNvPr id="40" name="Google Shape;40;p2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1" name="Google Shape;541;p11"/>
          <p:cNvGrpSpPr/>
          <p:nvPr/>
        </p:nvGrpSpPr>
        <p:grpSpPr>
          <a:xfrm rot="10800000">
            <a:off x="2606431" y="1499792"/>
            <a:ext cx="6979138" cy="4092192"/>
            <a:chOff x="1098425" y="237675"/>
            <a:chExt cx="5358675" cy="5174750"/>
          </a:xfrm>
        </p:grpSpPr>
        <p:sp>
          <p:nvSpPr>
            <p:cNvPr id="542" name="Google Shape;542;p11"/>
            <p:cNvSpPr/>
            <p:nvPr/>
          </p:nvSpPr>
          <p:spPr>
            <a:xfrm>
              <a:off x="1098425" y="237675"/>
              <a:ext cx="5358675" cy="5173850"/>
            </a:xfrm>
            <a:custGeom>
              <a:rect b="b" l="l" r="r" t="t"/>
              <a:pathLst>
                <a:path extrusionOk="0" h="206954" w="214347">
                  <a:moveTo>
                    <a:pt x="115079" y="1"/>
                  </a:moveTo>
                  <a:cubicBezTo>
                    <a:pt x="106819" y="1"/>
                    <a:pt x="98029" y="1749"/>
                    <a:pt x="88677" y="5654"/>
                  </a:cubicBezTo>
                  <a:cubicBezTo>
                    <a:pt x="67392" y="14588"/>
                    <a:pt x="50544" y="31735"/>
                    <a:pt x="37474" y="50742"/>
                  </a:cubicBezTo>
                  <a:cubicBezTo>
                    <a:pt x="17088" y="80241"/>
                    <a:pt x="4497" y="115076"/>
                    <a:pt x="1260" y="150810"/>
                  </a:cubicBezTo>
                  <a:cubicBezTo>
                    <a:pt x="1" y="164900"/>
                    <a:pt x="1140" y="181268"/>
                    <a:pt x="12472" y="189722"/>
                  </a:cubicBezTo>
                  <a:cubicBezTo>
                    <a:pt x="19127" y="194639"/>
                    <a:pt x="27881" y="195658"/>
                    <a:pt x="36155" y="196437"/>
                  </a:cubicBezTo>
                  <a:cubicBezTo>
                    <a:pt x="68471" y="199615"/>
                    <a:pt x="100788" y="202793"/>
                    <a:pt x="133105" y="205911"/>
                  </a:cubicBezTo>
                  <a:cubicBezTo>
                    <a:pt x="138433" y="206449"/>
                    <a:pt x="143882" y="206954"/>
                    <a:pt x="149263" y="206954"/>
                  </a:cubicBezTo>
                  <a:cubicBezTo>
                    <a:pt x="156478" y="206954"/>
                    <a:pt x="163573" y="206046"/>
                    <a:pt x="170098" y="203093"/>
                  </a:cubicBezTo>
                  <a:cubicBezTo>
                    <a:pt x="185747" y="196018"/>
                    <a:pt x="194081" y="179110"/>
                    <a:pt x="201216" y="163461"/>
                  </a:cubicBezTo>
                  <a:cubicBezTo>
                    <a:pt x="207451" y="149731"/>
                    <a:pt x="213867" y="135461"/>
                    <a:pt x="214106" y="120352"/>
                  </a:cubicBezTo>
                  <a:cubicBezTo>
                    <a:pt x="214346" y="105542"/>
                    <a:pt x="208710" y="91273"/>
                    <a:pt x="201875" y="78082"/>
                  </a:cubicBezTo>
                  <a:cubicBezTo>
                    <a:pt x="183394" y="42166"/>
                    <a:pt x="155643" y="1"/>
                    <a:pt x="1150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3" name="Google Shape;543;p11"/>
            <p:cNvSpPr/>
            <p:nvPr/>
          </p:nvSpPr>
          <p:spPr>
            <a:xfrm>
              <a:off x="1098425" y="237675"/>
              <a:ext cx="5358675" cy="5173850"/>
            </a:xfrm>
            <a:custGeom>
              <a:rect b="b" l="l" r="r" t="t"/>
              <a:pathLst>
                <a:path extrusionOk="0" h="206954" w="214347">
                  <a:moveTo>
                    <a:pt x="115079" y="1"/>
                  </a:moveTo>
                  <a:cubicBezTo>
                    <a:pt x="106819" y="1"/>
                    <a:pt x="98029" y="1749"/>
                    <a:pt x="88677" y="5654"/>
                  </a:cubicBezTo>
                  <a:cubicBezTo>
                    <a:pt x="67392" y="14588"/>
                    <a:pt x="50544" y="31735"/>
                    <a:pt x="37474" y="50742"/>
                  </a:cubicBezTo>
                  <a:cubicBezTo>
                    <a:pt x="17088" y="80241"/>
                    <a:pt x="4497" y="115076"/>
                    <a:pt x="1260" y="150810"/>
                  </a:cubicBezTo>
                  <a:cubicBezTo>
                    <a:pt x="1" y="164900"/>
                    <a:pt x="1140" y="181268"/>
                    <a:pt x="12472" y="189722"/>
                  </a:cubicBezTo>
                  <a:cubicBezTo>
                    <a:pt x="19127" y="194639"/>
                    <a:pt x="27881" y="195658"/>
                    <a:pt x="36155" y="196437"/>
                  </a:cubicBezTo>
                  <a:cubicBezTo>
                    <a:pt x="68471" y="199615"/>
                    <a:pt x="100788" y="202793"/>
                    <a:pt x="133105" y="205911"/>
                  </a:cubicBezTo>
                  <a:cubicBezTo>
                    <a:pt x="138433" y="206449"/>
                    <a:pt x="143882" y="206954"/>
                    <a:pt x="149263" y="206954"/>
                  </a:cubicBezTo>
                  <a:cubicBezTo>
                    <a:pt x="156478" y="206954"/>
                    <a:pt x="163573" y="206046"/>
                    <a:pt x="170098" y="203093"/>
                  </a:cubicBezTo>
                  <a:cubicBezTo>
                    <a:pt x="185747" y="196018"/>
                    <a:pt x="194081" y="179110"/>
                    <a:pt x="201216" y="163461"/>
                  </a:cubicBezTo>
                  <a:cubicBezTo>
                    <a:pt x="207451" y="149731"/>
                    <a:pt x="213867" y="135461"/>
                    <a:pt x="214106" y="120352"/>
                  </a:cubicBezTo>
                  <a:cubicBezTo>
                    <a:pt x="214346" y="105542"/>
                    <a:pt x="208710" y="91273"/>
                    <a:pt x="201875" y="78082"/>
                  </a:cubicBezTo>
                  <a:cubicBezTo>
                    <a:pt x="183394" y="42166"/>
                    <a:pt x="155643" y="1"/>
                    <a:pt x="1150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4" name="Google Shape;544;p11"/>
            <p:cNvSpPr/>
            <p:nvPr/>
          </p:nvSpPr>
          <p:spPr>
            <a:xfrm>
              <a:off x="1119425" y="238125"/>
              <a:ext cx="5331675" cy="5174300"/>
            </a:xfrm>
            <a:custGeom>
              <a:rect b="b" l="l" r="r" t="t"/>
              <a:pathLst>
                <a:path extrusionOk="0" h="206972" w="213267">
                  <a:moveTo>
                    <a:pt x="114278" y="0"/>
                  </a:moveTo>
                  <a:cubicBezTo>
                    <a:pt x="106004" y="0"/>
                    <a:pt x="97190" y="1739"/>
                    <a:pt x="87837" y="5636"/>
                  </a:cubicBezTo>
                  <a:cubicBezTo>
                    <a:pt x="66552" y="14570"/>
                    <a:pt x="49704" y="31717"/>
                    <a:pt x="36634" y="50724"/>
                  </a:cubicBezTo>
                  <a:cubicBezTo>
                    <a:pt x="16248" y="80223"/>
                    <a:pt x="3657" y="115058"/>
                    <a:pt x="420" y="150792"/>
                  </a:cubicBezTo>
                  <a:cubicBezTo>
                    <a:pt x="180" y="153610"/>
                    <a:pt x="0" y="156488"/>
                    <a:pt x="0" y="159366"/>
                  </a:cubicBezTo>
                  <a:cubicBezTo>
                    <a:pt x="0" y="171058"/>
                    <a:pt x="2578" y="182929"/>
                    <a:pt x="11632" y="189704"/>
                  </a:cubicBezTo>
                  <a:cubicBezTo>
                    <a:pt x="18287" y="194621"/>
                    <a:pt x="27041" y="195640"/>
                    <a:pt x="35315" y="196419"/>
                  </a:cubicBezTo>
                  <a:cubicBezTo>
                    <a:pt x="67631" y="199597"/>
                    <a:pt x="99948" y="202775"/>
                    <a:pt x="132265" y="205893"/>
                  </a:cubicBezTo>
                  <a:cubicBezTo>
                    <a:pt x="137601" y="206432"/>
                    <a:pt x="143057" y="206972"/>
                    <a:pt x="148393" y="206972"/>
                  </a:cubicBezTo>
                  <a:cubicBezTo>
                    <a:pt x="155648" y="206972"/>
                    <a:pt x="162723" y="206013"/>
                    <a:pt x="169258" y="203075"/>
                  </a:cubicBezTo>
                  <a:cubicBezTo>
                    <a:pt x="184907" y="196000"/>
                    <a:pt x="193241" y="179092"/>
                    <a:pt x="200376" y="163443"/>
                  </a:cubicBezTo>
                  <a:cubicBezTo>
                    <a:pt x="206611" y="149713"/>
                    <a:pt x="213027" y="135443"/>
                    <a:pt x="213266" y="120334"/>
                  </a:cubicBezTo>
                  <a:cubicBezTo>
                    <a:pt x="213266" y="120034"/>
                    <a:pt x="213266" y="119734"/>
                    <a:pt x="213266" y="119375"/>
                  </a:cubicBezTo>
                  <a:cubicBezTo>
                    <a:pt x="213266" y="104925"/>
                    <a:pt x="207690" y="90955"/>
                    <a:pt x="201035" y="78064"/>
                  </a:cubicBezTo>
                  <a:cubicBezTo>
                    <a:pt x="182569" y="42150"/>
                    <a:pt x="154809" y="0"/>
                    <a:pt x="1142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45" name="Google Shape;545;p11"/>
          <p:cNvSpPr txBox="1"/>
          <p:nvPr>
            <p:ph idx="1" type="subTitle"/>
          </p:nvPr>
        </p:nvSpPr>
        <p:spPr>
          <a:xfrm>
            <a:off x="4303776" y="3755136"/>
            <a:ext cx="3572400" cy="8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/>
        </p:txBody>
      </p:sp>
      <p:cxnSp>
        <p:nvCxnSpPr>
          <p:cNvPr id="546" name="Google Shape;546;p11"/>
          <p:cNvCxnSpPr/>
          <p:nvPr/>
        </p:nvCxnSpPr>
        <p:spPr>
          <a:xfrm rot="5400000">
            <a:off x="9692994" y="4432783"/>
            <a:ext cx="1510800" cy="4083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47" name="Google Shape;547;p11"/>
          <p:cNvCxnSpPr/>
          <p:nvPr/>
        </p:nvCxnSpPr>
        <p:spPr>
          <a:xfrm flipH="1" rot="-5400000">
            <a:off x="9575210" y="2776533"/>
            <a:ext cx="1789500" cy="4203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48" name="Google Shape;548;p11"/>
          <p:cNvCxnSpPr/>
          <p:nvPr/>
        </p:nvCxnSpPr>
        <p:spPr>
          <a:xfrm rot="5400000">
            <a:off x="9643194" y="981783"/>
            <a:ext cx="1776000" cy="5229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49" name="Google Shape;549;p11"/>
          <p:cNvCxnSpPr/>
          <p:nvPr/>
        </p:nvCxnSpPr>
        <p:spPr>
          <a:xfrm rot="5400000">
            <a:off x="10891344" y="-88800"/>
            <a:ext cx="365100" cy="5427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550" name="Google Shape;550;p11"/>
          <p:cNvGrpSpPr/>
          <p:nvPr/>
        </p:nvGrpSpPr>
        <p:grpSpPr>
          <a:xfrm flipH="1" rot="5400000">
            <a:off x="9876493" y="1713522"/>
            <a:ext cx="775714" cy="776447"/>
            <a:chOff x="8064275" y="887850"/>
            <a:chExt cx="581800" cy="582350"/>
          </a:xfrm>
        </p:grpSpPr>
        <p:sp>
          <p:nvSpPr>
            <p:cNvPr id="551" name="Google Shape;551;p11"/>
            <p:cNvSpPr/>
            <p:nvPr/>
          </p:nvSpPr>
          <p:spPr>
            <a:xfrm>
              <a:off x="8068750" y="892875"/>
              <a:ext cx="572875" cy="572325"/>
            </a:xfrm>
            <a:custGeom>
              <a:rect b="b" l="l" r="r" t="t"/>
              <a:pathLst>
                <a:path extrusionOk="0" h="22893" w="22915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2" name="Google Shape;552;p11"/>
            <p:cNvSpPr/>
            <p:nvPr/>
          </p:nvSpPr>
          <p:spPr>
            <a:xfrm>
              <a:off x="8064275" y="887850"/>
              <a:ext cx="581800" cy="582350"/>
            </a:xfrm>
            <a:custGeom>
              <a:rect b="b" l="l" r="r" t="t"/>
              <a:pathLst>
                <a:path extrusionOk="0" h="23294" w="23272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3" name="Google Shape;553;p11"/>
            <p:cNvSpPr/>
            <p:nvPr/>
          </p:nvSpPr>
          <p:spPr>
            <a:xfrm>
              <a:off x="8141175" y="965325"/>
              <a:ext cx="428000" cy="427425"/>
            </a:xfrm>
            <a:custGeom>
              <a:rect b="b" l="l" r="r" t="t"/>
              <a:pathLst>
                <a:path extrusionOk="0" h="17097" w="17120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4" name="Google Shape;554;p11"/>
            <p:cNvSpPr/>
            <p:nvPr/>
          </p:nvSpPr>
          <p:spPr>
            <a:xfrm>
              <a:off x="8136725" y="960300"/>
              <a:ext cx="436925" cy="437475"/>
            </a:xfrm>
            <a:custGeom>
              <a:rect b="b" l="l" r="r" t="t"/>
              <a:pathLst>
                <a:path extrusionOk="0" h="17499" w="17477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5" name="Google Shape;555;p11"/>
            <p:cNvSpPr/>
            <p:nvPr/>
          </p:nvSpPr>
          <p:spPr>
            <a:xfrm>
              <a:off x="8219750" y="1043875"/>
              <a:ext cx="270300" cy="270300"/>
            </a:xfrm>
            <a:custGeom>
              <a:rect b="b" l="l" r="r" t="t"/>
              <a:pathLst>
                <a:path extrusionOk="0" h="10812" w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6" name="Google Shape;556;p11"/>
            <p:cNvSpPr/>
            <p:nvPr/>
          </p:nvSpPr>
          <p:spPr>
            <a:xfrm>
              <a:off x="8215300" y="1039425"/>
              <a:ext cx="279775" cy="279225"/>
            </a:xfrm>
            <a:custGeom>
              <a:rect b="b" l="l" r="r" t="t"/>
              <a:pathLst>
                <a:path extrusionOk="0" h="11169" w="11191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7" name="Google Shape;557;p11"/>
          <p:cNvGrpSpPr/>
          <p:nvPr/>
        </p:nvGrpSpPr>
        <p:grpSpPr>
          <a:xfrm flipH="1" rot="5400000">
            <a:off x="10492981" y="3672522"/>
            <a:ext cx="389357" cy="390090"/>
            <a:chOff x="7353050" y="316275"/>
            <a:chExt cx="292025" cy="292575"/>
          </a:xfrm>
        </p:grpSpPr>
        <p:sp>
          <p:nvSpPr>
            <p:cNvPr id="558" name="Google Shape;558;p11"/>
            <p:cNvSpPr/>
            <p:nvPr/>
          </p:nvSpPr>
          <p:spPr>
            <a:xfrm>
              <a:off x="7358075" y="321275"/>
              <a:ext cx="282550" cy="282550"/>
            </a:xfrm>
            <a:custGeom>
              <a:rect b="b" l="l" r="r" t="t"/>
              <a:pathLst>
                <a:path extrusionOk="0" h="11302" w="11302">
                  <a:moveTo>
                    <a:pt x="5640" y="1"/>
                  </a:moveTo>
                  <a:cubicBezTo>
                    <a:pt x="2519" y="1"/>
                    <a:pt x="0" y="2520"/>
                    <a:pt x="0" y="5640"/>
                  </a:cubicBezTo>
                  <a:cubicBezTo>
                    <a:pt x="0" y="8783"/>
                    <a:pt x="2519" y="11302"/>
                    <a:pt x="5640" y="11302"/>
                  </a:cubicBezTo>
                  <a:cubicBezTo>
                    <a:pt x="8783" y="11302"/>
                    <a:pt x="11301" y="8783"/>
                    <a:pt x="11301" y="5640"/>
                  </a:cubicBezTo>
                  <a:cubicBezTo>
                    <a:pt x="11301" y="2520"/>
                    <a:pt x="8783" y="1"/>
                    <a:pt x="56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9" name="Google Shape;559;p11"/>
            <p:cNvSpPr/>
            <p:nvPr/>
          </p:nvSpPr>
          <p:spPr>
            <a:xfrm>
              <a:off x="7353050" y="316275"/>
              <a:ext cx="292025" cy="292575"/>
            </a:xfrm>
            <a:custGeom>
              <a:rect b="b" l="l" r="r" t="t"/>
              <a:pathLst>
                <a:path extrusionOk="0" h="11703" w="11681">
                  <a:moveTo>
                    <a:pt x="5841" y="379"/>
                  </a:moveTo>
                  <a:cubicBezTo>
                    <a:pt x="7356" y="379"/>
                    <a:pt x="8716" y="981"/>
                    <a:pt x="9719" y="1984"/>
                  </a:cubicBezTo>
                  <a:cubicBezTo>
                    <a:pt x="10700" y="2965"/>
                    <a:pt x="11324" y="4347"/>
                    <a:pt x="11324" y="5840"/>
                  </a:cubicBezTo>
                  <a:cubicBezTo>
                    <a:pt x="11324" y="7356"/>
                    <a:pt x="10700" y="8738"/>
                    <a:pt x="9719" y="9719"/>
                  </a:cubicBezTo>
                  <a:cubicBezTo>
                    <a:pt x="8716" y="10699"/>
                    <a:pt x="7356" y="11324"/>
                    <a:pt x="5841" y="11324"/>
                  </a:cubicBezTo>
                  <a:cubicBezTo>
                    <a:pt x="4347" y="11324"/>
                    <a:pt x="2965" y="10699"/>
                    <a:pt x="1984" y="9719"/>
                  </a:cubicBezTo>
                  <a:cubicBezTo>
                    <a:pt x="981" y="8738"/>
                    <a:pt x="380" y="7356"/>
                    <a:pt x="380" y="5840"/>
                  </a:cubicBezTo>
                  <a:cubicBezTo>
                    <a:pt x="380" y="4347"/>
                    <a:pt x="981" y="2965"/>
                    <a:pt x="1984" y="1984"/>
                  </a:cubicBezTo>
                  <a:cubicBezTo>
                    <a:pt x="2965" y="981"/>
                    <a:pt x="4347" y="379"/>
                    <a:pt x="5841" y="379"/>
                  </a:cubicBezTo>
                  <a:close/>
                  <a:moveTo>
                    <a:pt x="5841" y="0"/>
                  </a:moveTo>
                  <a:cubicBezTo>
                    <a:pt x="2631" y="0"/>
                    <a:pt x="1" y="2630"/>
                    <a:pt x="1" y="5840"/>
                  </a:cubicBezTo>
                  <a:cubicBezTo>
                    <a:pt x="1" y="9072"/>
                    <a:pt x="2631" y="11703"/>
                    <a:pt x="5841" y="11703"/>
                  </a:cubicBezTo>
                  <a:cubicBezTo>
                    <a:pt x="9073" y="11703"/>
                    <a:pt x="11681" y="9072"/>
                    <a:pt x="11681" y="5840"/>
                  </a:cubicBezTo>
                  <a:cubicBezTo>
                    <a:pt x="11681" y="2630"/>
                    <a:pt x="9073" y="0"/>
                    <a:pt x="58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0" name="Google Shape;560;p11"/>
            <p:cNvSpPr/>
            <p:nvPr/>
          </p:nvSpPr>
          <p:spPr>
            <a:xfrm>
              <a:off x="7419925" y="383125"/>
              <a:ext cx="158275" cy="158300"/>
            </a:xfrm>
            <a:custGeom>
              <a:rect b="b" l="l" r="r" t="t"/>
              <a:pathLst>
                <a:path extrusionOk="0" h="6332" w="6331">
                  <a:moveTo>
                    <a:pt x="3166" y="1"/>
                  </a:moveTo>
                  <a:cubicBezTo>
                    <a:pt x="1427" y="1"/>
                    <a:pt x="0" y="1428"/>
                    <a:pt x="0" y="3166"/>
                  </a:cubicBezTo>
                  <a:cubicBezTo>
                    <a:pt x="0" y="4927"/>
                    <a:pt x="1427" y="6331"/>
                    <a:pt x="3166" y="6331"/>
                  </a:cubicBezTo>
                  <a:cubicBezTo>
                    <a:pt x="4927" y="6331"/>
                    <a:pt x="6331" y="4927"/>
                    <a:pt x="6331" y="3166"/>
                  </a:cubicBezTo>
                  <a:cubicBezTo>
                    <a:pt x="6331" y="1428"/>
                    <a:pt x="4927" y="1"/>
                    <a:pt x="3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1" name="Google Shape;561;p11"/>
            <p:cNvSpPr/>
            <p:nvPr/>
          </p:nvSpPr>
          <p:spPr>
            <a:xfrm>
              <a:off x="7415475" y="378675"/>
              <a:ext cx="167750" cy="167775"/>
            </a:xfrm>
            <a:custGeom>
              <a:rect b="b" l="l" r="r" t="t"/>
              <a:pathLst>
                <a:path extrusionOk="0" h="6711" w="6710">
                  <a:moveTo>
                    <a:pt x="3344" y="380"/>
                  </a:moveTo>
                  <a:cubicBezTo>
                    <a:pt x="4168" y="380"/>
                    <a:pt x="4926" y="714"/>
                    <a:pt x="5461" y="1249"/>
                  </a:cubicBezTo>
                  <a:cubicBezTo>
                    <a:pt x="5996" y="1784"/>
                    <a:pt x="6330" y="2519"/>
                    <a:pt x="6330" y="3344"/>
                  </a:cubicBezTo>
                  <a:cubicBezTo>
                    <a:pt x="6330" y="4169"/>
                    <a:pt x="5996" y="4927"/>
                    <a:pt x="5461" y="5462"/>
                  </a:cubicBezTo>
                  <a:cubicBezTo>
                    <a:pt x="4926" y="5997"/>
                    <a:pt x="4168" y="6331"/>
                    <a:pt x="3344" y="6331"/>
                  </a:cubicBezTo>
                  <a:cubicBezTo>
                    <a:pt x="2519" y="6331"/>
                    <a:pt x="1783" y="5997"/>
                    <a:pt x="1248" y="5462"/>
                  </a:cubicBezTo>
                  <a:cubicBezTo>
                    <a:pt x="713" y="4927"/>
                    <a:pt x="379" y="4169"/>
                    <a:pt x="379" y="3344"/>
                  </a:cubicBezTo>
                  <a:cubicBezTo>
                    <a:pt x="379" y="2519"/>
                    <a:pt x="713" y="1784"/>
                    <a:pt x="1248" y="1249"/>
                  </a:cubicBezTo>
                  <a:cubicBezTo>
                    <a:pt x="1783" y="714"/>
                    <a:pt x="2519" y="380"/>
                    <a:pt x="3344" y="380"/>
                  </a:cubicBezTo>
                  <a:close/>
                  <a:moveTo>
                    <a:pt x="3344" y="1"/>
                  </a:moveTo>
                  <a:cubicBezTo>
                    <a:pt x="1494" y="1"/>
                    <a:pt x="0" y="1494"/>
                    <a:pt x="0" y="3344"/>
                  </a:cubicBezTo>
                  <a:cubicBezTo>
                    <a:pt x="0" y="5194"/>
                    <a:pt x="1494" y="6710"/>
                    <a:pt x="3344" y="6710"/>
                  </a:cubicBezTo>
                  <a:cubicBezTo>
                    <a:pt x="5194" y="6710"/>
                    <a:pt x="6709" y="5194"/>
                    <a:pt x="6709" y="3344"/>
                  </a:cubicBezTo>
                  <a:cubicBezTo>
                    <a:pt x="6709" y="1494"/>
                    <a:pt x="5194" y="1"/>
                    <a:pt x="33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2" name="Google Shape;562;p11"/>
          <p:cNvGrpSpPr/>
          <p:nvPr/>
        </p:nvGrpSpPr>
        <p:grpSpPr>
          <a:xfrm flipH="1" rot="5400000">
            <a:off x="10683294" y="237866"/>
            <a:ext cx="233327" cy="233327"/>
            <a:chOff x="8792300" y="321275"/>
            <a:chExt cx="175000" cy="175000"/>
          </a:xfrm>
        </p:grpSpPr>
        <p:sp>
          <p:nvSpPr>
            <p:cNvPr id="563" name="Google Shape;563;p11"/>
            <p:cNvSpPr/>
            <p:nvPr/>
          </p:nvSpPr>
          <p:spPr>
            <a:xfrm>
              <a:off x="8796750" y="326300"/>
              <a:ext cx="166100" cy="165525"/>
            </a:xfrm>
            <a:custGeom>
              <a:rect b="b" l="l" r="r" t="t"/>
              <a:pathLst>
                <a:path extrusionOk="0" h="6621" w="6644">
                  <a:moveTo>
                    <a:pt x="3322" y="0"/>
                  </a:moveTo>
                  <a:cubicBezTo>
                    <a:pt x="1494" y="0"/>
                    <a:pt x="1" y="1471"/>
                    <a:pt x="1" y="3299"/>
                  </a:cubicBezTo>
                  <a:cubicBezTo>
                    <a:pt x="1" y="5127"/>
                    <a:pt x="1494" y="6620"/>
                    <a:pt x="3322" y="6620"/>
                  </a:cubicBezTo>
                  <a:cubicBezTo>
                    <a:pt x="5150" y="6620"/>
                    <a:pt x="6643" y="5127"/>
                    <a:pt x="6643" y="3299"/>
                  </a:cubicBezTo>
                  <a:cubicBezTo>
                    <a:pt x="6643" y="1471"/>
                    <a:pt x="5150" y="0"/>
                    <a:pt x="3322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4" name="Google Shape;564;p11"/>
            <p:cNvSpPr/>
            <p:nvPr/>
          </p:nvSpPr>
          <p:spPr>
            <a:xfrm>
              <a:off x="8792300" y="321275"/>
              <a:ext cx="175000" cy="175000"/>
            </a:xfrm>
            <a:custGeom>
              <a:rect b="b" l="l" r="r" t="t"/>
              <a:pathLst>
                <a:path extrusionOk="0" h="7000" w="7000">
                  <a:moveTo>
                    <a:pt x="3500" y="380"/>
                  </a:moveTo>
                  <a:cubicBezTo>
                    <a:pt x="4369" y="380"/>
                    <a:pt x="5149" y="736"/>
                    <a:pt x="5707" y="1293"/>
                  </a:cubicBezTo>
                  <a:cubicBezTo>
                    <a:pt x="6286" y="1873"/>
                    <a:pt x="6621" y="2653"/>
                    <a:pt x="6621" y="3500"/>
                  </a:cubicBezTo>
                  <a:cubicBezTo>
                    <a:pt x="6621" y="4370"/>
                    <a:pt x="6286" y="5150"/>
                    <a:pt x="5707" y="5729"/>
                  </a:cubicBezTo>
                  <a:cubicBezTo>
                    <a:pt x="5149" y="6286"/>
                    <a:pt x="4369" y="6643"/>
                    <a:pt x="3500" y="6643"/>
                  </a:cubicBezTo>
                  <a:cubicBezTo>
                    <a:pt x="2631" y="6643"/>
                    <a:pt x="1851" y="6286"/>
                    <a:pt x="1293" y="5729"/>
                  </a:cubicBezTo>
                  <a:cubicBezTo>
                    <a:pt x="714" y="5150"/>
                    <a:pt x="379" y="4370"/>
                    <a:pt x="379" y="3500"/>
                  </a:cubicBezTo>
                  <a:cubicBezTo>
                    <a:pt x="379" y="2653"/>
                    <a:pt x="714" y="1873"/>
                    <a:pt x="1293" y="1293"/>
                  </a:cubicBezTo>
                  <a:cubicBezTo>
                    <a:pt x="1851" y="736"/>
                    <a:pt x="2631" y="380"/>
                    <a:pt x="3500" y="380"/>
                  </a:cubicBezTo>
                  <a:close/>
                  <a:moveTo>
                    <a:pt x="3500" y="1"/>
                  </a:moveTo>
                  <a:cubicBezTo>
                    <a:pt x="1561" y="1"/>
                    <a:pt x="0" y="1583"/>
                    <a:pt x="0" y="3500"/>
                  </a:cubicBezTo>
                  <a:cubicBezTo>
                    <a:pt x="0" y="5439"/>
                    <a:pt x="1561" y="7000"/>
                    <a:pt x="3500" y="7000"/>
                  </a:cubicBezTo>
                  <a:cubicBezTo>
                    <a:pt x="5439" y="7000"/>
                    <a:pt x="7000" y="5439"/>
                    <a:pt x="7000" y="3500"/>
                  </a:cubicBezTo>
                  <a:cubicBezTo>
                    <a:pt x="7000" y="1583"/>
                    <a:pt x="5439" y="1"/>
                    <a:pt x="35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5" name="Google Shape;565;p11"/>
            <p:cNvSpPr/>
            <p:nvPr/>
          </p:nvSpPr>
          <p:spPr>
            <a:xfrm>
              <a:off x="8833525" y="362525"/>
              <a:ext cx="92550" cy="93075"/>
            </a:xfrm>
            <a:custGeom>
              <a:rect b="b" l="l" r="r" t="t"/>
              <a:pathLst>
                <a:path extrusionOk="0" h="3723" w="3702">
                  <a:moveTo>
                    <a:pt x="1851" y="0"/>
                  </a:moveTo>
                  <a:cubicBezTo>
                    <a:pt x="826" y="0"/>
                    <a:pt x="1" y="825"/>
                    <a:pt x="1" y="1850"/>
                  </a:cubicBezTo>
                  <a:cubicBezTo>
                    <a:pt x="1" y="2876"/>
                    <a:pt x="826" y="3723"/>
                    <a:pt x="1851" y="3723"/>
                  </a:cubicBezTo>
                  <a:cubicBezTo>
                    <a:pt x="2876" y="3723"/>
                    <a:pt x="3701" y="2876"/>
                    <a:pt x="3701" y="1850"/>
                  </a:cubicBezTo>
                  <a:cubicBezTo>
                    <a:pt x="3701" y="825"/>
                    <a:pt x="2876" y="0"/>
                    <a:pt x="18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" name="Google Shape;566;p11"/>
            <p:cNvSpPr/>
            <p:nvPr/>
          </p:nvSpPr>
          <p:spPr>
            <a:xfrm>
              <a:off x="8828525" y="358050"/>
              <a:ext cx="102550" cy="102000"/>
            </a:xfrm>
            <a:custGeom>
              <a:rect b="b" l="l" r="r" t="t"/>
              <a:pathLst>
                <a:path extrusionOk="0" h="4080" w="4102">
                  <a:moveTo>
                    <a:pt x="2051" y="357"/>
                  </a:moveTo>
                  <a:cubicBezTo>
                    <a:pt x="2519" y="357"/>
                    <a:pt x="2920" y="558"/>
                    <a:pt x="3232" y="848"/>
                  </a:cubicBezTo>
                  <a:cubicBezTo>
                    <a:pt x="3544" y="1160"/>
                    <a:pt x="3723" y="1583"/>
                    <a:pt x="3723" y="2029"/>
                  </a:cubicBezTo>
                  <a:cubicBezTo>
                    <a:pt x="3723" y="2497"/>
                    <a:pt x="3544" y="2921"/>
                    <a:pt x="3232" y="3211"/>
                  </a:cubicBezTo>
                  <a:cubicBezTo>
                    <a:pt x="2920" y="3523"/>
                    <a:pt x="2519" y="3701"/>
                    <a:pt x="2051" y="3701"/>
                  </a:cubicBezTo>
                  <a:cubicBezTo>
                    <a:pt x="1583" y="3701"/>
                    <a:pt x="1182" y="3523"/>
                    <a:pt x="870" y="3211"/>
                  </a:cubicBezTo>
                  <a:cubicBezTo>
                    <a:pt x="558" y="2921"/>
                    <a:pt x="379" y="2497"/>
                    <a:pt x="379" y="2029"/>
                  </a:cubicBezTo>
                  <a:cubicBezTo>
                    <a:pt x="379" y="1583"/>
                    <a:pt x="558" y="1160"/>
                    <a:pt x="870" y="848"/>
                  </a:cubicBezTo>
                  <a:cubicBezTo>
                    <a:pt x="1182" y="558"/>
                    <a:pt x="1583" y="357"/>
                    <a:pt x="2051" y="357"/>
                  </a:cubicBezTo>
                  <a:close/>
                  <a:moveTo>
                    <a:pt x="2051" y="1"/>
                  </a:moveTo>
                  <a:cubicBezTo>
                    <a:pt x="914" y="1"/>
                    <a:pt x="0" y="915"/>
                    <a:pt x="0" y="2029"/>
                  </a:cubicBezTo>
                  <a:cubicBezTo>
                    <a:pt x="0" y="3166"/>
                    <a:pt x="914" y="4080"/>
                    <a:pt x="2051" y="4080"/>
                  </a:cubicBezTo>
                  <a:cubicBezTo>
                    <a:pt x="3188" y="4080"/>
                    <a:pt x="4102" y="3166"/>
                    <a:pt x="4102" y="2029"/>
                  </a:cubicBezTo>
                  <a:cubicBezTo>
                    <a:pt x="4102" y="915"/>
                    <a:pt x="3188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7" name="Google Shape;567;p11"/>
          <p:cNvGrpSpPr/>
          <p:nvPr/>
        </p:nvGrpSpPr>
        <p:grpSpPr>
          <a:xfrm rot="5400000">
            <a:off x="10068935" y="5173129"/>
            <a:ext cx="390805" cy="391174"/>
            <a:chOff x="3164039" y="430875"/>
            <a:chExt cx="293111" cy="293388"/>
          </a:xfrm>
        </p:grpSpPr>
        <p:sp>
          <p:nvSpPr>
            <p:cNvPr id="568" name="Google Shape;568;p11"/>
            <p:cNvSpPr/>
            <p:nvPr/>
          </p:nvSpPr>
          <p:spPr>
            <a:xfrm flipH="1">
              <a:off x="3166281" y="433407"/>
              <a:ext cx="288614" cy="288337"/>
            </a:xfrm>
            <a:custGeom>
              <a:rect b="b" l="l" r="r" t="t"/>
              <a:pathLst>
                <a:path extrusionOk="0" h="22893" w="22915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9" name="Google Shape;569;p11"/>
            <p:cNvSpPr/>
            <p:nvPr/>
          </p:nvSpPr>
          <p:spPr>
            <a:xfrm flipH="1">
              <a:off x="3164039" y="430875"/>
              <a:ext cx="293111" cy="293388"/>
            </a:xfrm>
            <a:custGeom>
              <a:rect b="b" l="l" r="r" t="t"/>
              <a:pathLst>
                <a:path extrusionOk="0" h="23294" w="23272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0" name="Google Shape;570;p11"/>
            <p:cNvSpPr/>
            <p:nvPr/>
          </p:nvSpPr>
          <p:spPr>
            <a:xfrm flipH="1">
              <a:off x="3202780" y="469909"/>
              <a:ext cx="215626" cy="215337"/>
            </a:xfrm>
            <a:custGeom>
              <a:rect b="b" l="l" r="r" t="t"/>
              <a:pathLst>
                <a:path extrusionOk="0" h="17097" w="17120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1" name="Google Shape;571;p11"/>
            <p:cNvSpPr/>
            <p:nvPr/>
          </p:nvSpPr>
          <p:spPr>
            <a:xfrm flipH="1">
              <a:off x="3200525" y="467377"/>
              <a:ext cx="220123" cy="220400"/>
            </a:xfrm>
            <a:custGeom>
              <a:rect b="b" l="l" r="r" t="t"/>
              <a:pathLst>
                <a:path extrusionOk="0" h="17499" w="17477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2" name="Google Shape;572;p11"/>
            <p:cNvSpPr/>
            <p:nvPr/>
          </p:nvSpPr>
          <p:spPr>
            <a:xfrm flipH="1">
              <a:off x="3242641" y="509484"/>
              <a:ext cx="136177" cy="136177"/>
            </a:xfrm>
            <a:custGeom>
              <a:rect b="b" l="l" r="r" t="t"/>
              <a:pathLst>
                <a:path extrusionOk="0" h="10812" w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3" name="Google Shape;573;p11"/>
            <p:cNvSpPr/>
            <p:nvPr/>
          </p:nvSpPr>
          <p:spPr>
            <a:xfrm flipH="1">
              <a:off x="3240109" y="507242"/>
              <a:ext cx="140951" cy="140674"/>
            </a:xfrm>
            <a:custGeom>
              <a:rect b="b" l="l" r="r" t="t"/>
              <a:pathLst>
                <a:path extrusionOk="0" h="11169" w="11191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4" name="Google Shape;574;p11"/>
          <p:cNvGrpSpPr/>
          <p:nvPr/>
        </p:nvGrpSpPr>
        <p:grpSpPr>
          <a:xfrm flipH="1" rot="5400000">
            <a:off x="11012079" y="431050"/>
            <a:ext cx="233344" cy="35999"/>
            <a:chOff x="5662375" y="212375"/>
            <a:chExt cx="175013" cy="27000"/>
          </a:xfrm>
        </p:grpSpPr>
        <p:sp>
          <p:nvSpPr>
            <p:cNvPr id="575" name="Google Shape;575;p11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11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7" name="Google Shape;577;p11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578" name="Google Shape;578;p11"/>
          <p:cNvCxnSpPr/>
          <p:nvPr/>
        </p:nvCxnSpPr>
        <p:spPr>
          <a:xfrm flipH="1" rot="5400000">
            <a:off x="987850" y="3464483"/>
            <a:ext cx="2229900" cy="1680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79" name="Google Shape;579;p11"/>
          <p:cNvCxnSpPr/>
          <p:nvPr/>
        </p:nvCxnSpPr>
        <p:spPr>
          <a:xfrm rot="-5400000">
            <a:off x="1129417" y="4738617"/>
            <a:ext cx="1106100" cy="9912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80" name="Google Shape;580;p11"/>
          <p:cNvCxnSpPr/>
          <p:nvPr/>
        </p:nvCxnSpPr>
        <p:spPr>
          <a:xfrm flipH="1" rot="5400000">
            <a:off x="1474367" y="5535000"/>
            <a:ext cx="1062000" cy="15840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581" name="Google Shape;581;p11"/>
          <p:cNvGrpSpPr/>
          <p:nvPr/>
        </p:nvGrpSpPr>
        <p:grpSpPr>
          <a:xfrm rot="5400000">
            <a:off x="828682" y="5415765"/>
            <a:ext cx="775714" cy="776447"/>
            <a:chOff x="8064275" y="887850"/>
            <a:chExt cx="581800" cy="582350"/>
          </a:xfrm>
        </p:grpSpPr>
        <p:sp>
          <p:nvSpPr>
            <p:cNvPr id="582" name="Google Shape;582;p11"/>
            <p:cNvSpPr/>
            <p:nvPr/>
          </p:nvSpPr>
          <p:spPr>
            <a:xfrm>
              <a:off x="8068750" y="892875"/>
              <a:ext cx="572875" cy="572325"/>
            </a:xfrm>
            <a:custGeom>
              <a:rect b="b" l="l" r="r" t="t"/>
              <a:pathLst>
                <a:path extrusionOk="0" h="22893" w="22915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3" name="Google Shape;583;p11"/>
            <p:cNvSpPr/>
            <p:nvPr/>
          </p:nvSpPr>
          <p:spPr>
            <a:xfrm>
              <a:off x="8064275" y="887850"/>
              <a:ext cx="581800" cy="582350"/>
            </a:xfrm>
            <a:custGeom>
              <a:rect b="b" l="l" r="r" t="t"/>
              <a:pathLst>
                <a:path extrusionOk="0" h="23294" w="23272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4" name="Google Shape;584;p11"/>
            <p:cNvSpPr/>
            <p:nvPr/>
          </p:nvSpPr>
          <p:spPr>
            <a:xfrm>
              <a:off x="8141175" y="965325"/>
              <a:ext cx="428000" cy="427425"/>
            </a:xfrm>
            <a:custGeom>
              <a:rect b="b" l="l" r="r" t="t"/>
              <a:pathLst>
                <a:path extrusionOk="0" h="17097" w="17120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5" name="Google Shape;585;p11"/>
            <p:cNvSpPr/>
            <p:nvPr/>
          </p:nvSpPr>
          <p:spPr>
            <a:xfrm>
              <a:off x="8136725" y="960300"/>
              <a:ext cx="436925" cy="437475"/>
            </a:xfrm>
            <a:custGeom>
              <a:rect b="b" l="l" r="r" t="t"/>
              <a:pathLst>
                <a:path extrusionOk="0" h="17499" w="17477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6" name="Google Shape;586;p11"/>
            <p:cNvSpPr/>
            <p:nvPr/>
          </p:nvSpPr>
          <p:spPr>
            <a:xfrm>
              <a:off x="8219750" y="1043875"/>
              <a:ext cx="270300" cy="270300"/>
            </a:xfrm>
            <a:custGeom>
              <a:rect b="b" l="l" r="r" t="t"/>
              <a:pathLst>
                <a:path extrusionOk="0" h="10812" w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7" name="Google Shape;587;p11"/>
            <p:cNvSpPr/>
            <p:nvPr/>
          </p:nvSpPr>
          <p:spPr>
            <a:xfrm>
              <a:off x="8215300" y="1039425"/>
              <a:ext cx="279775" cy="279225"/>
            </a:xfrm>
            <a:custGeom>
              <a:rect b="b" l="l" r="r" t="t"/>
              <a:pathLst>
                <a:path extrusionOk="0" h="11169" w="11191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8" name="Google Shape;588;p11"/>
          <p:cNvGrpSpPr/>
          <p:nvPr/>
        </p:nvGrpSpPr>
        <p:grpSpPr>
          <a:xfrm rot="5400000">
            <a:off x="1977120" y="4467488"/>
            <a:ext cx="389357" cy="390090"/>
            <a:chOff x="7353050" y="316275"/>
            <a:chExt cx="292025" cy="292575"/>
          </a:xfrm>
        </p:grpSpPr>
        <p:sp>
          <p:nvSpPr>
            <p:cNvPr id="589" name="Google Shape;589;p11"/>
            <p:cNvSpPr/>
            <p:nvPr/>
          </p:nvSpPr>
          <p:spPr>
            <a:xfrm>
              <a:off x="7358075" y="321275"/>
              <a:ext cx="282550" cy="282550"/>
            </a:xfrm>
            <a:custGeom>
              <a:rect b="b" l="l" r="r" t="t"/>
              <a:pathLst>
                <a:path extrusionOk="0" h="11302" w="11302">
                  <a:moveTo>
                    <a:pt x="5640" y="1"/>
                  </a:moveTo>
                  <a:cubicBezTo>
                    <a:pt x="2519" y="1"/>
                    <a:pt x="0" y="2520"/>
                    <a:pt x="0" y="5640"/>
                  </a:cubicBezTo>
                  <a:cubicBezTo>
                    <a:pt x="0" y="8783"/>
                    <a:pt x="2519" y="11302"/>
                    <a:pt x="5640" y="11302"/>
                  </a:cubicBezTo>
                  <a:cubicBezTo>
                    <a:pt x="8783" y="11302"/>
                    <a:pt x="11301" y="8783"/>
                    <a:pt x="11301" y="5640"/>
                  </a:cubicBezTo>
                  <a:cubicBezTo>
                    <a:pt x="11301" y="2520"/>
                    <a:pt x="8783" y="1"/>
                    <a:pt x="56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0" name="Google Shape;590;p11"/>
            <p:cNvSpPr/>
            <p:nvPr/>
          </p:nvSpPr>
          <p:spPr>
            <a:xfrm>
              <a:off x="7353050" y="316275"/>
              <a:ext cx="292025" cy="292575"/>
            </a:xfrm>
            <a:custGeom>
              <a:rect b="b" l="l" r="r" t="t"/>
              <a:pathLst>
                <a:path extrusionOk="0" h="11703" w="11681">
                  <a:moveTo>
                    <a:pt x="5841" y="379"/>
                  </a:moveTo>
                  <a:cubicBezTo>
                    <a:pt x="7356" y="379"/>
                    <a:pt x="8716" y="981"/>
                    <a:pt x="9719" y="1984"/>
                  </a:cubicBezTo>
                  <a:cubicBezTo>
                    <a:pt x="10700" y="2965"/>
                    <a:pt x="11324" y="4347"/>
                    <a:pt x="11324" y="5840"/>
                  </a:cubicBezTo>
                  <a:cubicBezTo>
                    <a:pt x="11324" y="7356"/>
                    <a:pt x="10700" y="8738"/>
                    <a:pt x="9719" y="9719"/>
                  </a:cubicBezTo>
                  <a:cubicBezTo>
                    <a:pt x="8716" y="10699"/>
                    <a:pt x="7356" y="11324"/>
                    <a:pt x="5841" y="11324"/>
                  </a:cubicBezTo>
                  <a:cubicBezTo>
                    <a:pt x="4347" y="11324"/>
                    <a:pt x="2965" y="10699"/>
                    <a:pt x="1984" y="9719"/>
                  </a:cubicBezTo>
                  <a:cubicBezTo>
                    <a:pt x="981" y="8738"/>
                    <a:pt x="380" y="7356"/>
                    <a:pt x="380" y="5840"/>
                  </a:cubicBezTo>
                  <a:cubicBezTo>
                    <a:pt x="380" y="4347"/>
                    <a:pt x="981" y="2965"/>
                    <a:pt x="1984" y="1984"/>
                  </a:cubicBezTo>
                  <a:cubicBezTo>
                    <a:pt x="2965" y="981"/>
                    <a:pt x="4347" y="379"/>
                    <a:pt x="5841" y="379"/>
                  </a:cubicBezTo>
                  <a:close/>
                  <a:moveTo>
                    <a:pt x="5841" y="0"/>
                  </a:moveTo>
                  <a:cubicBezTo>
                    <a:pt x="2631" y="0"/>
                    <a:pt x="1" y="2630"/>
                    <a:pt x="1" y="5840"/>
                  </a:cubicBezTo>
                  <a:cubicBezTo>
                    <a:pt x="1" y="9072"/>
                    <a:pt x="2631" y="11703"/>
                    <a:pt x="5841" y="11703"/>
                  </a:cubicBezTo>
                  <a:cubicBezTo>
                    <a:pt x="9073" y="11703"/>
                    <a:pt x="11681" y="9072"/>
                    <a:pt x="11681" y="5840"/>
                  </a:cubicBezTo>
                  <a:cubicBezTo>
                    <a:pt x="11681" y="2630"/>
                    <a:pt x="9073" y="0"/>
                    <a:pt x="58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1" name="Google Shape;591;p11"/>
            <p:cNvSpPr/>
            <p:nvPr/>
          </p:nvSpPr>
          <p:spPr>
            <a:xfrm>
              <a:off x="7419925" y="383125"/>
              <a:ext cx="158275" cy="158300"/>
            </a:xfrm>
            <a:custGeom>
              <a:rect b="b" l="l" r="r" t="t"/>
              <a:pathLst>
                <a:path extrusionOk="0" h="6332" w="6331">
                  <a:moveTo>
                    <a:pt x="3166" y="1"/>
                  </a:moveTo>
                  <a:cubicBezTo>
                    <a:pt x="1427" y="1"/>
                    <a:pt x="0" y="1428"/>
                    <a:pt x="0" y="3166"/>
                  </a:cubicBezTo>
                  <a:cubicBezTo>
                    <a:pt x="0" y="4927"/>
                    <a:pt x="1427" y="6331"/>
                    <a:pt x="3166" y="6331"/>
                  </a:cubicBezTo>
                  <a:cubicBezTo>
                    <a:pt x="4927" y="6331"/>
                    <a:pt x="6331" y="4927"/>
                    <a:pt x="6331" y="3166"/>
                  </a:cubicBezTo>
                  <a:cubicBezTo>
                    <a:pt x="6331" y="1428"/>
                    <a:pt x="4927" y="1"/>
                    <a:pt x="3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2" name="Google Shape;592;p11"/>
            <p:cNvSpPr/>
            <p:nvPr/>
          </p:nvSpPr>
          <p:spPr>
            <a:xfrm>
              <a:off x="7415475" y="378675"/>
              <a:ext cx="167750" cy="167775"/>
            </a:xfrm>
            <a:custGeom>
              <a:rect b="b" l="l" r="r" t="t"/>
              <a:pathLst>
                <a:path extrusionOk="0" h="6711" w="6710">
                  <a:moveTo>
                    <a:pt x="3344" y="380"/>
                  </a:moveTo>
                  <a:cubicBezTo>
                    <a:pt x="4168" y="380"/>
                    <a:pt x="4926" y="714"/>
                    <a:pt x="5461" y="1249"/>
                  </a:cubicBezTo>
                  <a:cubicBezTo>
                    <a:pt x="5996" y="1784"/>
                    <a:pt x="6330" y="2519"/>
                    <a:pt x="6330" y="3344"/>
                  </a:cubicBezTo>
                  <a:cubicBezTo>
                    <a:pt x="6330" y="4169"/>
                    <a:pt x="5996" y="4927"/>
                    <a:pt x="5461" y="5462"/>
                  </a:cubicBezTo>
                  <a:cubicBezTo>
                    <a:pt x="4926" y="5997"/>
                    <a:pt x="4168" y="6331"/>
                    <a:pt x="3344" y="6331"/>
                  </a:cubicBezTo>
                  <a:cubicBezTo>
                    <a:pt x="2519" y="6331"/>
                    <a:pt x="1783" y="5997"/>
                    <a:pt x="1248" y="5462"/>
                  </a:cubicBezTo>
                  <a:cubicBezTo>
                    <a:pt x="713" y="4927"/>
                    <a:pt x="379" y="4169"/>
                    <a:pt x="379" y="3344"/>
                  </a:cubicBezTo>
                  <a:cubicBezTo>
                    <a:pt x="379" y="2519"/>
                    <a:pt x="713" y="1784"/>
                    <a:pt x="1248" y="1249"/>
                  </a:cubicBezTo>
                  <a:cubicBezTo>
                    <a:pt x="1783" y="714"/>
                    <a:pt x="2519" y="380"/>
                    <a:pt x="3344" y="380"/>
                  </a:cubicBezTo>
                  <a:close/>
                  <a:moveTo>
                    <a:pt x="3344" y="1"/>
                  </a:moveTo>
                  <a:cubicBezTo>
                    <a:pt x="1494" y="1"/>
                    <a:pt x="0" y="1494"/>
                    <a:pt x="0" y="3344"/>
                  </a:cubicBezTo>
                  <a:cubicBezTo>
                    <a:pt x="0" y="5194"/>
                    <a:pt x="1494" y="6710"/>
                    <a:pt x="3344" y="6710"/>
                  </a:cubicBezTo>
                  <a:cubicBezTo>
                    <a:pt x="5194" y="6710"/>
                    <a:pt x="6709" y="5194"/>
                    <a:pt x="6709" y="3344"/>
                  </a:cubicBezTo>
                  <a:cubicBezTo>
                    <a:pt x="6709" y="1494"/>
                    <a:pt x="5194" y="1"/>
                    <a:pt x="33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3" name="Google Shape;593;p11"/>
          <p:cNvGrpSpPr/>
          <p:nvPr/>
        </p:nvGrpSpPr>
        <p:grpSpPr>
          <a:xfrm rot="5400000">
            <a:off x="2126850" y="6386807"/>
            <a:ext cx="233327" cy="233328"/>
            <a:chOff x="8792300" y="321275"/>
            <a:chExt cx="175000" cy="175000"/>
          </a:xfrm>
        </p:grpSpPr>
        <p:sp>
          <p:nvSpPr>
            <p:cNvPr id="594" name="Google Shape;594;p11"/>
            <p:cNvSpPr/>
            <p:nvPr/>
          </p:nvSpPr>
          <p:spPr>
            <a:xfrm>
              <a:off x="8796750" y="326300"/>
              <a:ext cx="166100" cy="165525"/>
            </a:xfrm>
            <a:custGeom>
              <a:rect b="b" l="l" r="r" t="t"/>
              <a:pathLst>
                <a:path extrusionOk="0" h="6621" w="6644">
                  <a:moveTo>
                    <a:pt x="3322" y="0"/>
                  </a:moveTo>
                  <a:cubicBezTo>
                    <a:pt x="1494" y="0"/>
                    <a:pt x="1" y="1471"/>
                    <a:pt x="1" y="3299"/>
                  </a:cubicBezTo>
                  <a:cubicBezTo>
                    <a:pt x="1" y="5127"/>
                    <a:pt x="1494" y="6620"/>
                    <a:pt x="3322" y="6620"/>
                  </a:cubicBezTo>
                  <a:cubicBezTo>
                    <a:pt x="5150" y="6620"/>
                    <a:pt x="6643" y="5127"/>
                    <a:pt x="6643" y="3299"/>
                  </a:cubicBezTo>
                  <a:cubicBezTo>
                    <a:pt x="6643" y="1471"/>
                    <a:pt x="5150" y="0"/>
                    <a:pt x="33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5" name="Google Shape;595;p11"/>
            <p:cNvSpPr/>
            <p:nvPr/>
          </p:nvSpPr>
          <p:spPr>
            <a:xfrm>
              <a:off x="8792300" y="321275"/>
              <a:ext cx="175000" cy="175000"/>
            </a:xfrm>
            <a:custGeom>
              <a:rect b="b" l="l" r="r" t="t"/>
              <a:pathLst>
                <a:path extrusionOk="0" h="7000" w="7000">
                  <a:moveTo>
                    <a:pt x="3500" y="380"/>
                  </a:moveTo>
                  <a:cubicBezTo>
                    <a:pt x="4369" y="380"/>
                    <a:pt x="5149" y="736"/>
                    <a:pt x="5707" y="1293"/>
                  </a:cubicBezTo>
                  <a:cubicBezTo>
                    <a:pt x="6286" y="1873"/>
                    <a:pt x="6621" y="2653"/>
                    <a:pt x="6621" y="3500"/>
                  </a:cubicBezTo>
                  <a:cubicBezTo>
                    <a:pt x="6621" y="4370"/>
                    <a:pt x="6286" y="5150"/>
                    <a:pt x="5707" y="5729"/>
                  </a:cubicBezTo>
                  <a:cubicBezTo>
                    <a:pt x="5149" y="6286"/>
                    <a:pt x="4369" y="6643"/>
                    <a:pt x="3500" y="6643"/>
                  </a:cubicBezTo>
                  <a:cubicBezTo>
                    <a:pt x="2631" y="6643"/>
                    <a:pt x="1851" y="6286"/>
                    <a:pt x="1293" y="5729"/>
                  </a:cubicBezTo>
                  <a:cubicBezTo>
                    <a:pt x="714" y="5150"/>
                    <a:pt x="379" y="4370"/>
                    <a:pt x="379" y="3500"/>
                  </a:cubicBezTo>
                  <a:cubicBezTo>
                    <a:pt x="379" y="2653"/>
                    <a:pt x="714" y="1873"/>
                    <a:pt x="1293" y="1293"/>
                  </a:cubicBezTo>
                  <a:cubicBezTo>
                    <a:pt x="1851" y="736"/>
                    <a:pt x="2631" y="380"/>
                    <a:pt x="3500" y="380"/>
                  </a:cubicBezTo>
                  <a:close/>
                  <a:moveTo>
                    <a:pt x="3500" y="1"/>
                  </a:moveTo>
                  <a:cubicBezTo>
                    <a:pt x="1561" y="1"/>
                    <a:pt x="0" y="1583"/>
                    <a:pt x="0" y="3500"/>
                  </a:cubicBezTo>
                  <a:cubicBezTo>
                    <a:pt x="0" y="5439"/>
                    <a:pt x="1561" y="7000"/>
                    <a:pt x="3500" y="7000"/>
                  </a:cubicBezTo>
                  <a:cubicBezTo>
                    <a:pt x="5439" y="7000"/>
                    <a:pt x="7000" y="5439"/>
                    <a:pt x="7000" y="3500"/>
                  </a:cubicBezTo>
                  <a:cubicBezTo>
                    <a:pt x="7000" y="1583"/>
                    <a:pt x="5439" y="1"/>
                    <a:pt x="35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6" name="Google Shape;596;p11"/>
            <p:cNvSpPr/>
            <p:nvPr/>
          </p:nvSpPr>
          <p:spPr>
            <a:xfrm>
              <a:off x="8833525" y="362525"/>
              <a:ext cx="92550" cy="93075"/>
            </a:xfrm>
            <a:custGeom>
              <a:rect b="b" l="l" r="r" t="t"/>
              <a:pathLst>
                <a:path extrusionOk="0" h="3723" w="3702">
                  <a:moveTo>
                    <a:pt x="1851" y="0"/>
                  </a:moveTo>
                  <a:cubicBezTo>
                    <a:pt x="826" y="0"/>
                    <a:pt x="1" y="825"/>
                    <a:pt x="1" y="1850"/>
                  </a:cubicBezTo>
                  <a:cubicBezTo>
                    <a:pt x="1" y="2876"/>
                    <a:pt x="826" y="3723"/>
                    <a:pt x="1851" y="3723"/>
                  </a:cubicBezTo>
                  <a:cubicBezTo>
                    <a:pt x="2876" y="3723"/>
                    <a:pt x="3701" y="2876"/>
                    <a:pt x="3701" y="1850"/>
                  </a:cubicBezTo>
                  <a:cubicBezTo>
                    <a:pt x="3701" y="825"/>
                    <a:pt x="2876" y="0"/>
                    <a:pt x="18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7" name="Google Shape;597;p11"/>
            <p:cNvSpPr/>
            <p:nvPr/>
          </p:nvSpPr>
          <p:spPr>
            <a:xfrm>
              <a:off x="8828525" y="358050"/>
              <a:ext cx="102550" cy="102000"/>
            </a:xfrm>
            <a:custGeom>
              <a:rect b="b" l="l" r="r" t="t"/>
              <a:pathLst>
                <a:path extrusionOk="0" h="4080" w="4102">
                  <a:moveTo>
                    <a:pt x="2051" y="357"/>
                  </a:moveTo>
                  <a:cubicBezTo>
                    <a:pt x="2519" y="357"/>
                    <a:pt x="2920" y="558"/>
                    <a:pt x="3232" y="848"/>
                  </a:cubicBezTo>
                  <a:cubicBezTo>
                    <a:pt x="3544" y="1160"/>
                    <a:pt x="3723" y="1583"/>
                    <a:pt x="3723" y="2029"/>
                  </a:cubicBezTo>
                  <a:cubicBezTo>
                    <a:pt x="3723" y="2497"/>
                    <a:pt x="3544" y="2921"/>
                    <a:pt x="3232" y="3211"/>
                  </a:cubicBezTo>
                  <a:cubicBezTo>
                    <a:pt x="2920" y="3523"/>
                    <a:pt x="2519" y="3701"/>
                    <a:pt x="2051" y="3701"/>
                  </a:cubicBezTo>
                  <a:cubicBezTo>
                    <a:pt x="1583" y="3701"/>
                    <a:pt x="1182" y="3523"/>
                    <a:pt x="870" y="3211"/>
                  </a:cubicBezTo>
                  <a:cubicBezTo>
                    <a:pt x="558" y="2921"/>
                    <a:pt x="379" y="2497"/>
                    <a:pt x="379" y="2029"/>
                  </a:cubicBezTo>
                  <a:cubicBezTo>
                    <a:pt x="379" y="1583"/>
                    <a:pt x="558" y="1160"/>
                    <a:pt x="870" y="848"/>
                  </a:cubicBezTo>
                  <a:cubicBezTo>
                    <a:pt x="1182" y="558"/>
                    <a:pt x="1583" y="357"/>
                    <a:pt x="2051" y="357"/>
                  </a:cubicBezTo>
                  <a:close/>
                  <a:moveTo>
                    <a:pt x="2051" y="1"/>
                  </a:moveTo>
                  <a:cubicBezTo>
                    <a:pt x="914" y="1"/>
                    <a:pt x="0" y="915"/>
                    <a:pt x="0" y="2029"/>
                  </a:cubicBezTo>
                  <a:cubicBezTo>
                    <a:pt x="0" y="3166"/>
                    <a:pt x="914" y="4080"/>
                    <a:pt x="2051" y="4080"/>
                  </a:cubicBezTo>
                  <a:cubicBezTo>
                    <a:pt x="3188" y="4080"/>
                    <a:pt x="4102" y="3166"/>
                    <a:pt x="4102" y="2029"/>
                  </a:cubicBezTo>
                  <a:cubicBezTo>
                    <a:pt x="4102" y="915"/>
                    <a:pt x="3188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8" name="Google Shape;598;p11"/>
          <p:cNvSpPr/>
          <p:nvPr/>
        </p:nvSpPr>
        <p:spPr>
          <a:xfrm rot="5400000">
            <a:off x="1836176" y="2251658"/>
            <a:ext cx="384800" cy="384431"/>
          </a:xfrm>
          <a:custGeom>
            <a:rect b="b" l="l" r="r" t="t"/>
            <a:pathLst>
              <a:path extrusionOk="0" h="22893" w="22915">
                <a:moveTo>
                  <a:pt x="11457" y="0"/>
                </a:moveTo>
                <a:cubicBezTo>
                  <a:pt x="5127" y="0"/>
                  <a:pt x="0" y="5127"/>
                  <a:pt x="0" y="11435"/>
                </a:cubicBezTo>
                <a:cubicBezTo>
                  <a:pt x="0" y="17766"/>
                  <a:pt x="5127" y="22892"/>
                  <a:pt x="11457" y="22892"/>
                </a:cubicBezTo>
                <a:cubicBezTo>
                  <a:pt x="17788" y="22892"/>
                  <a:pt x="22914" y="17766"/>
                  <a:pt x="22914" y="11435"/>
                </a:cubicBezTo>
                <a:cubicBezTo>
                  <a:pt x="22914" y="5127"/>
                  <a:pt x="17788" y="0"/>
                  <a:pt x="1145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9" name="Google Shape;599;p11"/>
          <p:cNvSpPr/>
          <p:nvPr/>
        </p:nvSpPr>
        <p:spPr>
          <a:xfrm rot="5400000">
            <a:off x="1833187" y="2248282"/>
            <a:ext cx="390795" cy="391164"/>
          </a:xfrm>
          <a:custGeom>
            <a:rect b="b" l="l" r="r" t="t"/>
            <a:pathLst>
              <a:path extrusionOk="0" h="23294" w="23272">
                <a:moveTo>
                  <a:pt x="11636" y="380"/>
                </a:moveTo>
                <a:cubicBezTo>
                  <a:pt x="14757" y="380"/>
                  <a:pt x="17566" y="1628"/>
                  <a:pt x="19594" y="3679"/>
                </a:cubicBezTo>
                <a:cubicBezTo>
                  <a:pt x="21645" y="5707"/>
                  <a:pt x="22893" y="8538"/>
                  <a:pt x="22893" y="11636"/>
                </a:cubicBezTo>
                <a:cubicBezTo>
                  <a:pt x="22893" y="14757"/>
                  <a:pt x="21645" y="17565"/>
                  <a:pt x="19594" y="19616"/>
                </a:cubicBezTo>
                <a:cubicBezTo>
                  <a:pt x="17566" y="21644"/>
                  <a:pt x="14757" y="22915"/>
                  <a:pt x="11636" y="22915"/>
                </a:cubicBezTo>
                <a:cubicBezTo>
                  <a:pt x="8516" y="22915"/>
                  <a:pt x="5707" y="21644"/>
                  <a:pt x="3657" y="19616"/>
                </a:cubicBezTo>
                <a:cubicBezTo>
                  <a:pt x="1628" y="17565"/>
                  <a:pt x="358" y="14757"/>
                  <a:pt x="358" y="11636"/>
                </a:cubicBezTo>
                <a:cubicBezTo>
                  <a:pt x="358" y="8538"/>
                  <a:pt x="1628" y="5707"/>
                  <a:pt x="3657" y="3679"/>
                </a:cubicBezTo>
                <a:cubicBezTo>
                  <a:pt x="5707" y="1628"/>
                  <a:pt x="8516" y="380"/>
                  <a:pt x="11636" y="380"/>
                </a:cubicBezTo>
                <a:close/>
                <a:moveTo>
                  <a:pt x="11636" y="1"/>
                </a:moveTo>
                <a:cubicBezTo>
                  <a:pt x="5217" y="1"/>
                  <a:pt x="1" y="5217"/>
                  <a:pt x="1" y="11636"/>
                </a:cubicBezTo>
                <a:cubicBezTo>
                  <a:pt x="1" y="18078"/>
                  <a:pt x="5217" y="23294"/>
                  <a:pt x="11636" y="23294"/>
                </a:cubicBezTo>
                <a:cubicBezTo>
                  <a:pt x="18056" y="23294"/>
                  <a:pt x="23272" y="18078"/>
                  <a:pt x="23272" y="11636"/>
                </a:cubicBezTo>
                <a:cubicBezTo>
                  <a:pt x="23272" y="5217"/>
                  <a:pt x="18056" y="1"/>
                  <a:pt x="1163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0" name="Google Shape;600;p11"/>
          <p:cNvSpPr/>
          <p:nvPr/>
        </p:nvSpPr>
        <p:spPr>
          <a:xfrm rot="5400000">
            <a:off x="1884827" y="2300319"/>
            <a:ext cx="287488" cy="287101"/>
          </a:xfrm>
          <a:custGeom>
            <a:rect b="b" l="l" r="r" t="t"/>
            <a:pathLst>
              <a:path extrusionOk="0" h="17097" w="17120">
                <a:moveTo>
                  <a:pt x="8560" y="0"/>
                </a:moveTo>
                <a:cubicBezTo>
                  <a:pt x="3835" y="0"/>
                  <a:pt x="1" y="3812"/>
                  <a:pt x="1" y="8537"/>
                </a:cubicBezTo>
                <a:cubicBezTo>
                  <a:pt x="1" y="13263"/>
                  <a:pt x="3835" y="17097"/>
                  <a:pt x="8560" y="17097"/>
                </a:cubicBezTo>
                <a:cubicBezTo>
                  <a:pt x="13286" y="17097"/>
                  <a:pt x="17120" y="13263"/>
                  <a:pt x="17120" y="8537"/>
                </a:cubicBezTo>
                <a:cubicBezTo>
                  <a:pt x="17120" y="3812"/>
                  <a:pt x="13286" y="0"/>
                  <a:pt x="856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1" name="Google Shape;601;p11"/>
          <p:cNvSpPr/>
          <p:nvPr/>
        </p:nvSpPr>
        <p:spPr>
          <a:xfrm rot="5400000">
            <a:off x="1881830" y="2296951"/>
            <a:ext cx="293483" cy="293852"/>
          </a:xfrm>
          <a:custGeom>
            <a:rect b="b" l="l" r="r" t="t"/>
            <a:pathLst>
              <a:path extrusionOk="0" h="17499" w="17477">
                <a:moveTo>
                  <a:pt x="8738" y="379"/>
                </a:moveTo>
                <a:cubicBezTo>
                  <a:pt x="11057" y="379"/>
                  <a:pt x="13130" y="1316"/>
                  <a:pt x="14645" y="2831"/>
                </a:cubicBezTo>
                <a:cubicBezTo>
                  <a:pt x="16161" y="4347"/>
                  <a:pt x="17097" y="6442"/>
                  <a:pt x="17097" y="8738"/>
                </a:cubicBezTo>
                <a:cubicBezTo>
                  <a:pt x="17097" y="11056"/>
                  <a:pt x="16161" y="13152"/>
                  <a:pt x="14645" y="14667"/>
                </a:cubicBezTo>
                <a:cubicBezTo>
                  <a:pt x="13130" y="16183"/>
                  <a:pt x="11057" y="17119"/>
                  <a:pt x="8738" y="17119"/>
                </a:cubicBezTo>
                <a:cubicBezTo>
                  <a:pt x="6420" y="17119"/>
                  <a:pt x="4325" y="16183"/>
                  <a:pt x="2809" y="14667"/>
                </a:cubicBezTo>
                <a:cubicBezTo>
                  <a:pt x="1293" y="13152"/>
                  <a:pt x="357" y="11056"/>
                  <a:pt x="357" y="8738"/>
                </a:cubicBezTo>
                <a:cubicBezTo>
                  <a:pt x="357" y="6442"/>
                  <a:pt x="1293" y="4347"/>
                  <a:pt x="2809" y="2831"/>
                </a:cubicBezTo>
                <a:cubicBezTo>
                  <a:pt x="4325" y="1316"/>
                  <a:pt x="6420" y="379"/>
                  <a:pt x="8738" y="379"/>
                </a:cubicBezTo>
                <a:close/>
                <a:moveTo>
                  <a:pt x="8738" y="0"/>
                </a:moveTo>
                <a:cubicBezTo>
                  <a:pt x="3901" y="0"/>
                  <a:pt x="1" y="3924"/>
                  <a:pt x="1" y="8738"/>
                </a:cubicBezTo>
                <a:cubicBezTo>
                  <a:pt x="1" y="13575"/>
                  <a:pt x="3901" y="17498"/>
                  <a:pt x="8738" y="17498"/>
                </a:cubicBezTo>
                <a:cubicBezTo>
                  <a:pt x="13553" y="17498"/>
                  <a:pt x="17476" y="13575"/>
                  <a:pt x="17476" y="8738"/>
                </a:cubicBezTo>
                <a:cubicBezTo>
                  <a:pt x="17476" y="3924"/>
                  <a:pt x="13553" y="0"/>
                  <a:pt x="87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2" name="Google Shape;602;p11"/>
          <p:cNvSpPr/>
          <p:nvPr/>
        </p:nvSpPr>
        <p:spPr>
          <a:xfrm rot="5400000">
            <a:off x="1937794" y="2352909"/>
            <a:ext cx="181561" cy="181561"/>
          </a:xfrm>
          <a:custGeom>
            <a:rect b="b" l="l" r="r" t="t"/>
            <a:pathLst>
              <a:path extrusionOk="0" h="10812" w="10812">
                <a:moveTo>
                  <a:pt x="5417" y="1"/>
                </a:moveTo>
                <a:cubicBezTo>
                  <a:pt x="2430" y="1"/>
                  <a:pt x="1" y="2431"/>
                  <a:pt x="1" y="5395"/>
                </a:cubicBezTo>
                <a:cubicBezTo>
                  <a:pt x="1" y="8382"/>
                  <a:pt x="2430" y="10812"/>
                  <a:pt x="5417" y="10812"/>
                </a:cubicBezTo>
                <a:cubicBezTo>
                  <a:pt x="8404" y="10812"/>
                  <a:pt x="10812" y="8382"/>
                  <a:pt x="10812" y="5395"/>
                </a:cubicBezTo>
                <a:cubicBezTo>
                  <a:pt x="10812" y="2431"/>
                  <a:pt x="8404" y="1"/>
                  <a:pt x="541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3" name="Google Shape;603;p11"/>
          <p:cNvSpPr/>
          <p:nvPr/>
        </p:nvSpPr>
        <p:spPr>
          <a:xfrm rot="5400000">
            <a:off x="1934604" y="2350105"/>
            <a:ext cx="187925" cy="187555"/>
          </a:xfrm>
          <a:custGeom>
            <a:rect b="b" l="l" r="r" t="t"/>
            <a:pathLst>
              <a:path extrusionOk="0" h="11169" w="11191">
                <a:moveTo>
                  <a:pt x="5595" y="357"/>
                </a:moveTo>
                <a:cubicBezTo>
                  <a:pt x="7044" y="357"/>
                  <a:pt x="8337" y="937"/>
                  <a:pt x="9273" y="1895"/>
                </a:cubicBezTo>
                <a:cubicBezTo>
                  <a:pt x="10232" y="2832"/>
                  <a:pt x="10811" y="4147"/>
                  <a:pt x="10811" y="5573"/>
                </a:cubicBezTo>
                <a:cubicBezTo>
                  <a:pt x="10811" y="7022"/>
                  <a:pt x="10232" y="8337"/>
                  <a:pt x="9273" y="9273"/>
                </a:cubicBezTo>
                <a:cubicBezTo>
                  <a:pt x="8337" y="10210"/>
                  <a:pt x="7044" y="10789"/>
                  <a:pt x="5595" y="10789"/>
                </a:cubicBezTo>
                <a:cubicBezTo>
                  <a:pt x="4147" y="10789"/>
                  <a:pt x="2854" y="10210"/>
                  <a:pt x="1895" y="9273"/>
                </a:cubicBezTo>
                <a:cubicBezTo>
                  <a:pt x="959" y="8337"/>
                  <a:pt x="379" y="7022"/>
                  <a:pt x="379" y="5573"/>
                </a:cubicBezTo>
                <a:cubicBezTo>
                  <a:pt x="379" y="4147"/>
                  <a:pt x="959" y="2832"/>
                  <a:pt x="1895" y="1895"/>
                </a:cubicBezTo>
                <a:cubicBezTo>
                  <a:pt x="2854" y="937"/>
                  <a:pt x="4147" y="357"/>
                  <a:pt x="5595" y="357"/>
                </a:cubicBezTo>
                <a:close/>
                <a:moveTo>
                  <a:pt x="5595" y="1"/>
                </a:moveTo>
                <a:cubicBezTo>
                  <a:pt x="2497" y="1"/>
                  <a:pt x="1" y="2497"/>
                  <a:pt x="1" y="5573"/>
                </a:cubicBezTo>
                <a:cubicBezTo>
                  <a:pt x="1" y="8672"/>
                  <a:pt x="2497" y="11168"/>
                  <a:pt x="5595" y="11168"/>
                </a:cubicBezTo>
                <a:cubicBezTo>
                  <a:pt x="8671" y="11168"/>
                  <a:pt x="11190" y="8672"/>
                  <a:pt x="11190" y="5573"/>
                </a:cubicBezTo>
                <a:cubicBezTo>
                  <a:pt x="11190" y="2497"/>
                  <a:pt x="8671" y="1"/>
                  <a:pt x="55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04" name="Google Shape;604;p11"/>
          <p:cNvGrpSpPr/>
          <p:nvPr/>
        </p:nvGrpSpPr>
        <p:grpSpPr>
          <a:xfrm rot="5400000">
            <a:off x="2268169" y="2020317"/>
            <a:ext cx="233344" cy="35999"/>
            <a:chOff x="5662375" y="212375"/>
            <a:chExt cx="175013" cy="27000"/>
          </a:xfrm>
        </p:grpSpPr>
        <p:sp>
          <p:nvSpPr>
            <p:cNvPr id="605" name="Google Shape;605;p11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6" name="Google Shape;606;p11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7" name="Google Shape;607;p11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8" name="Google Shape;608;p11"/>
          <p:cNvGrpSpPr/>
          <p:nvPr/>
        </p:nvGrpSpPr>
        <p:grpSpPr>
          <a:xfrm rot="5400000">
            <a:off x="2426035" y="6082584"/>
            <a:ext cx="233344" cy="35999"/>
            <a:chOff x="5662375" y="212375"/>
            <a:chExt cx="175013" cy="27000"/>
          </a:xfrm>
        </p:grpSpPr>
        <p:sp>
          <p:nvSpPr>
            <p:cNvPr id="609" name="Google Shape;609;p11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0" name="Google Shape;610;p11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1" name="Google Shape;611;p11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2" name="Google Shape;612;p11"/>
          <p:cNvGrpSpPr/>
          <p:nvPr/>
        </p:nvGrpSpPr>
        <p:grpSpPr>
          <a:xfrm rot="5400000">
            <a:off x="544802" y="5520850"/>
            <a:ext cx="233344" cy="35999"/>
            <a:chOff x="5662375" y="212375"/>
            <a:chExt cx="175013" cy="27000"/>
          </a:xfrm>
        </p:grpSpPr>
        <p:sp>
          <p:nvSpPr>
            <p:cNvPr id="613" name="Google Shape;613;p11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4" name="Google Shape;614;p11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5" name="Google Shape;615;p11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16" name="Google Shape;616;p11"/>
          <p:cNvSpPr txBox="1"/>
          <p:nvPr>
            <p:ph hasCustomPrompt="1" type="title"/>
          </p:nvPr>
        </p:nvSpPr>
        <p:spPr>
          <a:xfrm>
            <a:off x="3499104" y="2743200"/>
            <a:ext cx="5205900" cy="10485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800"/>
              <a:buNone/>
              <a:defRPr sz="12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800"/>
              <a:buNone/>
              <a:defRPr sz="12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800"/>
              <a:buNone/>
              <a:defRPr sz="12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800"/>
              <a:buNone/>
              <a:defRPr sz="12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800"/>
              <a:buNone/>
              <a:defRPr sz="12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800"/>
              <a:buNone/>
              <a:defRPr sz="12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800"/>
              <a:buNone/>
              <a:defRPr sz="12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800"/>
              <a:buNone/>
              <a:defRPr sz="12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800"/>
              <a:buNone/>
              <a:defRPr sz="128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CUSTOM"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13"/>
          <p:cNvSpPr txBox="1"/>
          <p:nvPr>
            <p:ph type="title"/>
          </p:nvPr>
        </p:nvSpPr>
        <p:spPr>
          <a:xfrm>
            <a:off x="7876032" y="475488"/>
            <a:ext cx="3486900" cy="7680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620" name="Google Shape;620;p13"/>
          <p:cNvSpPr txBox="1"/>
          <p:nvPr>
            <p:ph idx="1" type="subTitle"/>
          </p:nvPr>
        </p:nvSpPr>
        <p:spPr>
          <a:xfrm>
            <a:off x="2218944" y="573024"/>
            <a:ext cx="3486900" cy="51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9pPr>
          </a:lstStyle>
          <a:p/>
        </p:txBody>
      </p:sp>
      <p:sp>
        <p:nvSpPr>
          <p:cNvPr id="621" name="Google Shape;621;p13"/>
          <p:cNvSpPr txBox="1"/>
          <p:nvPr>
            <p:ph idx="2" type="subTitle"/>
          </p:nvPr>
        </p:nvSpPr>
        <p:spPr>
          <a:xfrm>
            <a:off x="2218944" y="950976"/>
            <a:ext cx="3486900" cy="7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/>
        </p:txBody>
      </p:sp>
      <p:sp>
        <p:nvSpPr>
          <p:cNvPr id="622" name="Google Shape;622;p13"/>
          <p:cNvSpPr txBox="1"/>
          <p:nvPr>
            <p:ph idx="3" type="subTitle"/>
          </p:nvPr>
        </p:nvSpPr>
        <p:spPr>
          <a:xfrm>
            <a:off x="2218944" y="2011680"/>
            <a:ext cx="3486900" cy="51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9pPr>
          </a:lstStyle>
          <a:p/>
        </p:txBody>
      </p:sp>
      <p:sp>
        <p:nvSpPr>
          <p:cNvPr id="623" name="Google Shape;623;p13"/>
          <p:cNvSpPr txBox="1"/>
          <p:nvPr>
            <p:ph idx="4" type="subTitle"/>
          </p:nvPr>
        </p:nvSpPr>
        <p:spPr>
          <a:xfrm>
            <a:off x="2218944" y="2389632"/>
            <a:ext cx="3486900" cy="7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/>
        </p:txBody>
      </p:sp>
      <p:sp>
        <p:nvSpPr>
          <p:cNvPr id="624" name="Google Shape;624;p13"/>
          <p:cNvSpPr txBox="1"/>
          <p:nvPr>
            <p:ph idx="5" type="subTitle"/>
          </p:nvPr>
        </p:nvSpPr>
        <p:spPr>
          <a:xfrm>
            <a:off x="2218944" y="3450336"/>
            <a:ext cx="3486900" cy="51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9pPr>
          </a:lstStyle>
          <a:p/>
        </p:txBody>
      </p:sp>
      <p:sp>
        <p:nvSpPr>
          <p:cNvPr id="625" name="Google Shape;625;p13"/>
          <p:cNvSpPr txBox="1"/>
          <p:nvPr>
            <p:ph idx="6" type="subTitle"/>
          </p:nvPr>
        </p:nvSpPr>
        <p:spPr>
          <a:xfrm>
            <a:off x="2218944" y="3828288"/>
            <a:ext cx="3486900" cy="7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/>
        </p:txBody>
      </p:sp>
      <p:sp>
        <p:nvSpPr>
          <p:cNvPr id="626" name="Google Shape;626;p13"/>
          <p:cNvSpPr txBox="1"/>
          <p:nvPr>
            <p:ph idx="7" type="subTitle"/>
          </p:nvPr>
        </p:nvSpPr>
        <p:spPr>
          <a:xfrm>
            <a:off x="2218944" y="4888992"/>
            <a:ext cx="3486900" cy="51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9pPr>
          </a:lstStyle>
          <a:p/>
        </p:txBody>
      </p:sp>
      <p:sp>
        <p:nvSpPr>
          <p:cNvPr id="627" name="Google Shape;627;p13"/>
          <p:cNvSpPr txBox="1"/>
          <p:nvPr>
            <p:ph idx="8" type="subTitle"/>
          </p:nvPr>
        </p:nvSpPr>
        <p:spPr>
          <a:xfrm>
            <a:off x="2218944" y="5266944"/>
            <a:ext cx="3486900" cy="7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/>
        </p:txBody>
      </p:sp>
      <p:sp>
        <p:nvSpPr>
          <p:cNvPr id="628" name="Google Shape;628;p13"/>
          <p:cNvSpPr txBox="1"/>
          <p:nvPr>
            <p:ph hasCustomPrompt="1" idx="9" type="title"/>
          </p:nvPr>
        </p:nvSpPr>
        <p:spPr>
          <a:xfrm>
            <a:off x="1085088" y="963168"/>
            <a:ext cx="609600" cy="463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29" name="Google Shape;629;p13"/>
          <p:cNvSpPr txBox="1"/>
          <p:nvPr>
            <p:ph hasCustomPrompt="1" idx="13" type="title"/>
          </p:nvPr>
        </p:nvSpPr>
        <p:spPr>
          <a:xfrm>
            <a:off x="1085088" y="2401824"/>
            <a:ext cx="609600" cy="463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30" name="Google Shape;630;p13"/>
          <p:cNvSpPr txBox="1"/>
          <p:nvPr>
            <p:ph hasCustomPrompt="1" idx="14" type="title"/>
          </p:nvPr>
        </p:nvSpPr>
        <p:spPr>
          <a:xfrm>
            <a:off x="1085088" y="3840480"/>
            <a:ext cx="609600" cy="463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31" name="Google Shape;631;p13"/>
          <p:cNvSpPr txBox="1"/>
          <p:nvPr>
            <p:ph hasCustomPrompt="1" idx="15" type="title"/>
          </p:nvPr>
        </p:nvSpPr>
        <p:spPr>
          <a:xfrm>
            <a:off x="1085088" y="5279136"/>
            <a:ext cx="609600" cy="463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columns of text">
  <p:cSld name="CUSTOM_1"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14"/>
          <p:cNvSpPr txBox="1"/>
          <p:nvPr>
            <p:ph type="title"/>
          </p:nvPr>
        </p:nvSpPr>
        <p:spPr>
          <a:xfrm>
            <a:off x="2292096" y="451104"/>
            <a:ext cx="7437300" cy="79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634" name="Google Shape;634;p14"/>
          <p:cNvSpPr txBox="1"/>
          <p:nvPr>
            <p:ph idx="1" type="subTitle"/>
          </p:nvPr>
        </p:nvSpPr>
        <p:spPr>
          <a:xfrm>
            <a:off x="4925568" y="3218688"/>
            <a:ext cx="2353200" cy="4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9pPr>
          </a:lstStyle>
          <a:p/>
        </p:txBody>
      </p:sp>
      <p:sp>
        <p:nvSpPr>
          <p:cNvPr id="635" name="Google Shape;635;p14"/>
          <p:cNvSpPr txBox="1"/>
          <p:nvPr>
            <p:ph idx="2" type="subTitle"/>
          </p:nvPr>
        </p:nvSpPr>
        <p:spPr>
          <a:xfrm>
            <a:off x="1365504" y="3218688"/>
            <a:ext cx="2353200" cy="4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9pPr>
          </a:lstStyle>
          <a:p/>
        </p:txBody>
      </p:sp>
      <p:sp>
        <p:nvSpPr>
          <p:cNvPr id="636" name="Google Shape;636;p14"/>
          <p:cNvSpPr txBox="1"/>
          <p:nvPr>
            <p:ph idx="3" type="subTitle"/>
          </p:nvPr>
        </p:nvSpPr>
        <p:spPr>
          <a:xfrm>
            <a:off x="8473440" y="3218688"/>
            <a:ext cx="2353200" cy="4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9pPr>
          </a:lstStyle>
          <a:p/>
        </p:txBody>
      </p:sp>
      <p:sp>
        <p:nvSpPr>
          <p:cNvPr id="637" name="Google Shape;637;p14"/>
          <p:cNvSpPr txBox="1"/>
          <p:nvPr>
            <p:ph idx="4" type="subTitle"/>
          </p:nvPr>
        </p:nvSpPr>
        <p:spPr>
          <a:xfrm>
            <a:off x="4925568" y="3767328"/>
            <a:ext cx="2353200" cy="14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/>
        </p:txBody>
      </p:sp>
      <p:sp>
        <p:nvSpPr>
          <p:cNvPr id="638" name="Google Shape;638;p14"/>
          <p:cNvSpPr txBox="1"/>
          <p:nvPr>
            <p:ph idx="5" type="subTitle"/>
          </p:nvPr>
        </p:nvSpPr>
        <p:spPr>
          <a:xfrm>
            <a:off x="1365504" y="3767328"/>
            <a:ext cx="2353200" cy="14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/>
        </p:txBody>
      </p:sp>
      <p:sp>
        <p:nvSpPr>
          <p:cNvPr id="639" name="Google Shape;639;p14"/>
          <p:cNvSpPr txBox="1"/>
          <p:nvPr>
            <p:ph idx="6" type="subTitle"/>
          </p:nvPr>
        </p:nvSpPr>
        <p:spPr>
          <a:xfrm>
            <a:off x="8473440" y="3767328"/>
            <a:ext cx="2353200" cy="14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/>
        </p:txBody>
      </p:sp>
      <p:grpSp>
        <p:nvGrpSpPr>
          <p:cNvPr id="640" name="Google Shape;640;p14"/>
          <p:cNvGrpSpPr/>
          <p:nvPr/>
        </p:nvGrpSpPr>
        <p:grpSpPr>
          <a:xfrm>
            <a:off x="348940" y="-1544"/>
            <a:ext cx="11400150" cy="5308667"/>
            <a:chOff x="261711" y="-1158"/>
            <a:chExt cx="8550326" cy="3981600"/>
          </a:xfrm>
        </p:grpSpPr>
        <p:cxnSp>
          <p:nvCxnSpPr>
            <p:cNvPr id="641" name="Google Shape;641;p14"/>
            <p:cNvCxnSpPr/>
            <p:nvPr/>
          </p:nvCxnSpPr>
          <p:spPr>
            <a:xfrm>
              <a:off x="515925" y="-1158"/>
              <a:ext cx="0" cy="39816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42" name="Google Shape;642;p14"/>
            <p:cNvCxnSpPr/>
            <p:nvPr/>
          </p:nvCxnSpPr>
          <p:spPr>
            <a:xfrm>
              <a:off x="8666025" y="-1158"/>
              <a:ext cx="0" cy="19020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grpSp>
          <p:nvGrpSpPr>
            <p:cNvPr id="643" name="Google Shape;643;p14"/>
            <p:cNvGrpSpPr/>
            <p:nvPr/>
          </p:nvGrpSpPr>
          <p:grpSpPr>
            <a:xfrm rot="10800000">
              <a:off x="343275" y="3300779"/>
              <a:ext cx="344736" cy="345385"/>
              <a:chOff x="7353050" y="316275"/>
              <a:chExt cx="292025" cy="292575"/>
            </a:xfrm>
          </p:grpSpPr>
          <p:sp>
            <p:nvSpPr>
              <p:cNvPr id="644" name="Google Shape;644;p14"/>
              <p:cNvSpPr/>
              <p:nvPr/>
            </p:nvSpPr>
            <p:spPr>
              <a:xfrm>
                <a:off x="7358075" y="321275"/>
                <a:ext cx="282550" cy="282550"/>
              </a:xfrm>
              <a:custGeom>
                <a:rect b="b" l="l" r="r" t="t"/>
                <a:pathLst>
                  <a:path extrusionOk="0" h="11302" w="11302">
                    <a:moveTo>
                      <a:pt x="5640" y="1"/>
                    </a:moveTo>
                    <a:cubicBezTo>
                      <a:pt x="2519" y="1"/>
                      <a:pt x="0" y="2520"/>
                      <a:pt x="0" y="5640"/>
                    </a:cubicBezTo>
                    <a:cubicBezTo>
                      <a:pt x="0" y="8783"/>
                      <a:pt x="2519" y="11302"/>
                      <a:pt x="5640" y="11302"/>
                    </a:cubicBezTo>
                    <a:cubicBezTo>
                      <a:pt x="8783" y="11302"/>
                      <a:pt x="11301" y="8783"/>
                      <a:pt x="11301" y="5640"/>
                    </a:cubicBezTo>
                    <a:cubicBezTo>
                      <a:pt x="11301" y="2520"/>
                      <a:pt x="8783" y="1"/>
                      <a:pt x="564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5" name="Google Shape;645;p14"/>
              <p:cNvSpPr/>
              <p:nvPr/>
            </p:nvSpPr>
            <p:spPr>
              <a:xfrm>
                <a:off x="7353050" y="316275"/>
                <a:ext cx="292025" cy="292575"/>
              </a:xfrm>
              <a:custGeom>
                <a:rect b="b" l="l" r="r" t="t"/>
                <a:pathLst>
                  <a:path extrusionOk="0" h="11703" w="11681">
                    <a:moveTo>
                      <a:pt x="5841" y="379"/>
                    </a:moveTo>
                    <a:cubicBezTo>
                      <a:pt x="7356" y="379"/>
                      <a:pt x="8716" y="981"/>
                      <a:pt x="9719" y="1984"/>
                    </a:cubicBezTo>
                    <a:cubicBezTo>
                      <a:pt x="10700" y="2965"/>
                      <a:pt x="11324" y="4347"/>
                      <a:pt x="11324" y="5840"/>
                    </a:cubicBezTo>
                    <a:cubicBezTo>
                      <a:pt x="11324" y="7356"/>
                      <a:pt x="10700" y="8738"/>
                      <a:pt x="9719" y="9719"/>
                    </a:cubicBezTo>
                    <a:cubicBezTo>
                      <a:pt x="8716" y="10699"/>
                      <a:pt x="7356" y="11324"/>
                      <a:pt x="5841" y="11324"/>
                    </a:cubicBezTo>
                    <a:cubicBezTo>
                      <a:pt x="4347" y="11324"/>
                      <a:pt x="2965" y="10699"/>
                      <a:pt x="1984" y="9719"/>
                    </a:cubicBezTo>
                    <a:cubicBezTo>
                      <a:pt x="981" y="8738"/>
                      <a:pt x="380" y="7356"/>
                      <a:pt x="380" y="5840"/>
                    </a:cubicBezTo>
                    <a:cubicBezTo>
                      <a:pt x="380" y="4347"/>
                      <a:pt x="981" y="2965"/>
                      <a:pt x="1984" y="1984"/>
                    </a:cubicBezTo>
                    <a:cubicBezTo>
                      <a:pt x="2965" y="981"/>
                      <a:pt x="4347" y="379"/>
                      <a:pt x="5841" y="379"/>
                    </a:cubicBezTo>
                    <a:close/>
                    <a:moveTo>
                      <a:pt x="5841" y="0"/>
                    </a:moveTo>
                    <a:cubicBezTo>
                      <a:pt x="2631" y="0"/>
                      <a:pt x="1" y="2630"/>
                      <a:pt x="1" y="5840"/>
                    </a:cubicBezTo>
                    <a:cubicBezTo>
                      <a:pt x="1" y="9072"/>
                      <a:pt x="2631" y="11703"/>
                      <a:pt x="5841" y="11703"/>
                    </a:cubicBezTo>
                    <a:cubicBezTo>
                      <a:pt x="9073" y="11703"/>
                      <a:pt x="11681" y="9072"/>
                      <a:pt x="11681" y="5840"/>
                    </a:cubicBezTo>
                    <a:cubicBezTo>
                      <a:pt x="11681" y="2630"/>
                      <a:pt x="9073" y="0"/>
                      <a:pt x="58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6" name="Google Shape;646;p14"/>
              <p:cNvSpPr/>
              <p:nvPr/>
            </p:nvSpPr>
            <p:spPr>
              <a:xfrm>
                <a:off x="7419925" y="383125"/>
                <a:ext cx="158275" cy="158300"/>
              </a:xfrm>
              <a:custGeom>
                <a:rect b="b" l="l" r="r" t="t"/>
                <a:pathLst>
                  <a:path extrusionOk="0" h="6332" w="6331">
                    <a:moveTo>
                      <a:pt x="3166" y="1"/>
                    </a:moveTo>
                    <a:cubicBezTo>
                      <a:pt x="1427" y="1"/>
                      <a:pt x="0" y="1428"/>
                      <a:pt x="0" y="3166"/>
                    </a:cubicBezTo>
                    <a:cubicBezTo>
                      <a:pt x="0" y="4927"/>
                      <a:pt x="1427" y="6331"/>
                      <a:pt x="3166" y="6331"/>
                    </a:cubicBezTo>
                    <a:cubicBezTo>
                      <a:pt x="4927" y="6331"/>
                      <a:pt x="6331" y="4927"/>
                      <a:pt x="6331" y="3166"/>
                    </a:cubicBezTo>
                    <a:cubicBezTo>
                      <a:pt x="6331" y="1428"/>
                      <a:pt x="4927" y="1"/>
                      <a:pt x="31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7" name="Google Shape;647;p14"/>
              <p:cNvSpPr/>
              <p:nvPr/>
            </p:nvSpPr>
            <p:spPr>
              <a:xfrm>
                <a:off x="7415475" y="378675"/>
                <a:ext cx="167750" cy="167775"/>
              </a:xfrm>
              <a:custGeom>
                <a:rect b="b" l="l" r="r" t="t"/>
                <a:pathLst>
                  <a:path extrusionOk="0" h="6711" w="6710">
                    <a:moveTo>
                      <a:pt x="3344" y="380"/>
                    </a:moveTo>
                    <a:cubicBezTo>
                      <a:pt x="4168" y="380"/>
                      <a:pt x="4926" y="714"/>
                      <a:pt x="5461" y="1249"/>
                    </a:cubicBezTo>
                    <a:cubicBezTo>
                      <a:pt x="5996" y="1784"/>
                      <a:pt x="6330" y="2519"/>
                      <a:pt x="6330" y="3344"/>
                    </a:cubicBezTo>
                    <a:cubicBezTo>
                      <a:pt x="6330" y="4169"/>
                      <a:pt x="5996" y="4927"/>
                      <a:pt x="5461" y="5462"/>
                    </a:cubicBezTo>
                    <a:cubicBezTo>
                      <a:pt x="4926" y="5997"/>
                      <a:pt x="4168" y="6331"/>
                      <a:pt x="3344" y="6331"/>
                    </a:cubicBezTo>
                    <a:cubicBezTo>
                      <a:pt x="2519" y="6331"/>
                      <a:pt x="1783" y="5997"/>
                      <a:pt x="1248" y="5462"/>
                    </a:cubicBezTo>
                    <a:cubicBezTo>
                      <a:pt x="713" y="4927"/>
                      <a:pt x="379" y="4169"/>
                      <a:pt x="379" y="3344"/>
                    </a:cubicBezTo>
                    <a:cubicBezTo>
                      <a:pt x="379" y="2519"/>
                      <a:pt x="713" y="1784"/>
                      <a:pt x="1248" y="1249"/>
                    </a:cubicBezTo>
                    <a:cubicBezTo>
                      <a:pt x="1783" y="714"/>
                      <a:pt x="2519" y="380"/>
                      <a:pt x="3344" y="380"/>
                    </a:cubicBezTo>
                    <a:close/>
                    <a:moveTo>
                      <a:pt x="3344" y="1"/>
                    </a:moveTo>
                    <a:cubicBezTo>
                      <a:pt x="1494" y="1"/>
                      <a:pt x="0" y="1494"/>
                      <a:pt x="0" y="3344"/>
                    </a:cubicBezTo>
                    <a:cubicBezTo>
                      <a:pt x="0" y="5194"/>
                      <a:pt x="1494" y="6710"/>
                      <a:pt x="3344" y="6710"/>
                    </a:cubicBezTo>
                    <a:cubicBezTo>
                      <a:pt x="5194" y="6710"/>
                      <a:pt x="6709" y="5194"/>
                      <a:pt x="6709" y="3344"/>
                    </a:cubicBezTo>
                    <a:cubicBezTo>
                      <a:pt x="6709" y="1494"/>
                      <a:pt x="5194" y="1"/>
                      <a:pt x="33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48" name="Google Shape;648;p14"/>
            <p:cNvGrpSpPr/>
            <p:nvPr/>
          </p:nvGrpSpPr>
          <p:grpSpPr>
            <a:xfrm rot="10800000">
              <a:off x="8520013" y="714742"/>
              <a:ext cx="292025" cy="292575"/>
              <a:chOff x="7353050" y="316275"/>
              <a:chExt cx="292025" cy="292575"/>
            </a:xfrm>
          </p:grpSpPr>
          <p:sp>
            <p:nvSpPr>
              <p:cNvPr id="649" name="Google Shape;649;p14"/>
              <p:cNvSpPr/>
              <p:nvPr/>
            </p:nvSpPr>
            <p:spPr>
              <a:xfrm>
                <a:off x="7358075" y="321275"/>
                <a:ext cx="282550" cy="282550"/>
              </a:xfrm>
              <a:custGeom>
                <a:rect b="b" l="l" r="r" t="t"/>
                <a:pathLst>
                  <a:path extrusionOk="0" h="11302" w="11302">
                    <a:moveTo>
                      <a:pt x="5640" y="1"/>
                    </a:moveTo>
                    <a:cubicBezTo>
                      <a:pt x="2519" y="1"/>
                      <a:pt x="0" y="2520"/>
                      <a:pt x="0" y="5640"/>
                    </a:cubicBezTo>
                    <a:cubicBezTo>
                      <a:pt x="0" y="8783"/>
                      <a:pt x="2519" y="11302"/>
                      <a:pt x="5640" y="11302"/>
                    </a:cubicBezTo>
                    <a:cubicBezTo>
                      <a:pt x="8783" y="11302"/>
                      <a:pt x="11301" y="8783"/>
                      <a:pt x="11301" y="5640"/>
                    </a:cubicBezTo>
                    <a:cubicBezTo>
                      <a:pt x="11301" y="2520"/>
                      <a:pt x="8783" y="1"/>
                      <a:pt x="564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0" name="Google Shape;650;p14"/>
              <p:cNvSpPr/>
              <p:nvPr/>
            </p:nvSpPr>
            <p:spPr>
              <a:xfrm>
                <a:off x="7353050" y="316275"/>
                <a:ext cx="292025" cy="292575"/>
              </a:xfrm>
              <a:custGeom>
                <a:rect b="b" l="l" r="r" t="t"/>
                <a:pathLst>
                  <a:path extrusionOk="0" h="11703" w="11681">
                    <a:moveTo>
                      <a:pt x="5841" y="379"/>
                    </a:moveTo>
                    <a:cubicBezTo>
                      <a:pt x="7356" y="379"/>
                      <a:pt x="8716" y="981"/>
                      <a:pt x="9719" y="1984"/>
                    </a:cubicBezTo>
                    <a:cubicBezTo>
                      <a:pt x="10700" y="2965"/>
                      <a:pt x="11324" y="4347"/>
                      <a:pt x="11324" y="5840"/>
                    </a:cubicBezTo>
                    <a:cubicBezTo>
                      <a:pt x="11324" y="7356"/>
                      <a:pt x="10700" y="8738"/>
                      <a:pt x="9719" y="9719"/>
                    </a:cubicBezTo>
                    <a:cubicBezTo>
                      <a:pt x="8716" y="10699"/>
                      <a:pt x="7356" y="11324"/>
                      <a:pt x="5841" y="11324"/>
                    </a:cubicBezTo>
                    <a:cubicBezTo>
                      <a:pt x="4347" y="11324"/>
                      <a:pt x="2965" y="10699"/>
                      <a:pt x="1984" y="9719"/>
                    </a:cubicBezTo>
                    <a:cubicBezTo>
                      <a:pt x="981" y="8738"/>
                      <a:pt x="380" y="7356"/>
                      <a:pt x="380" y="5840"/>
                    </a:cubicBezTo>
                    <a:cubicBezTo>
                      <a:pt x="380" y="4347"/>
                      <a:pt x="981" y="2965"/>
                      <a:pt x="1984" y="1984"/>
                    </a:cubicBezTo>
                    <a:cubicBezTo>
                      <a:pt x="2965" y="981"/>
                      <a:pt x="4347" y="379"/>
                      <a:pt x="5841" y="379"/>
                    </a:cubicBezTo>
                    <a:close/>
                    <a:moveTo>
                      <a:pt x="5841" y="0"/>
                    </a:moveTo>
                    <a:cubicBezTo>
                      <a:pt x="2631" y="0"/>
                      <a:pt x="1" y="2630"/>
                      <a:pt x="1" y="5840"/>
                    </a:cubicBezTo>
                    <a:cubicBezTo>
                      <a:pt x="1" y="9072"/>
                      <a:pt x="2631" y="11703"/>
                      <a:pt x="5841" y="11703"/>
                    </a:cubicBezTo>
                    <a:cubicBezTo>
                      <a:pt x="9073" y="11703"/>
                      <a:pt x="11681" y="9072"/>
                      <a:pt x="11681" y="5840"/>
                    </a:cubicBezTo>
                    <a:cubicBezTo>
                      <a:pt x="11681" y="2630"/>
                      <a:pt x="9073" y="0"/>
                      <a:pt x="58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1" name="Google Shape;651;p14"/>
              <p:cNvSpPr/>
              <p:nvPr/>
            </p:nvSpPr>
            <p:spPr>
              <a:xfrm>
                <a:off x="7419925" y="383125"/>
                <a:ext cx="158275" cy="158300"/>
              </a:xfrm>
              <a:custGeom>
                <a:rect b="b" l="l" r="r" t="t"/>
                <a:pathLst>
                  <a:path extrusionOk="0" h="6332" w="6331">
                    <a:moveTo>
                      <a:pt x="3166" y="1"/>
                    </a:moveTo>
                    <a:cubicBezTo>
                      <a:pt x="1427" y="1"/>
                      <a:pt x="0" y="1428"/>
                      <a:pt x="0" y="3166"/>
                    </a:cubicBezTo>
                    <a:cubicBezTo>
                      <a:pt x="0" y="4927"/>
                      <a:pt x="1427" y="6331"/>
                      <a:pt x="3166" y="6331"/>
                    </a:cubicBezTo>
                    <a:cubicBezTo>
                      <a:pt x="4927" y="6331"/>
                      <a:pt x="6331" y="4927"/>
                      <a:pt x="6331" y="3166"/>
                    </a:cubicBezTo>
                    <a:cubicBezTo>
                      <a:pt x="6331" y="1428"/>
                      <a:pt x="4927" y="1"/>
                      <a:pt x="31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2" name="Google Shape;652;p14"/>
              <p:cNvSpPr/>
              <p:nvPr/>
            </p:nvSpPr>
            <p:spPr>
              <a:xfrm>
                <a:off x="7415475" y="378675"/>
                <a:ext cx="167750" cy="167775"/>
              </a:xfrm>
              <a:custGeom>
                <a:rect b="b" l="l" r="r" t="t"/>
                <a:pathLst>
                  <a:path extrusionOk="0" h="6711" w="6710">
                    <a:moveTo>
                      <a:pt x="3344" y="380"/>
                    </a:moveTo>
                    <a:cubicBezTo>
                      <a:pt x="4168" y="380"/>
                      <a:pt x="4926" y="714"/>
                      <a:pt x="5461" y="1249"/>
                    </a:cubicBezTo>
                    <a:cubicBezTo>
                      <a:pt x="5996" y="1784"/>
                      <a:pt x="6330" y="2519"/>
                      <a:pt x="6330" y="3344"/>
                    </a:cubicBezTo>
                    <a:cubicBezTo>
                      <a:pt x="6330" y="4169"/>
                      <a:pt x="5996" y="4927"/>
                      <a:pt x="5461" y="5462"/>
                    </a:cubicBezTo>
                    <a:cubicBezTo>
                      <a:pt x="4926" y="5997"/>
                      <a:pt x="4168" y="6331"/>
                      <a:pt x="3344" y="6331"/>
                    </a:cubicBezTo>
                    <a:cubicBezTo>
                      <a:pt x="2519" y="6331"/>
                      <a:pt x="1783" y="5997"/>
                      <a:pt x="1248" y="5462"/>
                    </a:cubicBezTo>
                    <a:cubicBezTo>
                      <a:pt x="713" y="4927"/>
                      <a:pt x="379" y="4169"/>
                      <a:pt x="379" y="3344"/>
                    </a:cubicBezTo>
                    <a:cubicBezTo>
                      <a:pt x="379" y="2519"/>
                      <a:pt x="713" y="1784"/>
                      <a:pt x="1248" y="1249"/>
                    </a:cubicBezTo>
                    <a:cubicBezTo>
                      <a:pt x="1783" y="714"/>
                      <a:pt x="2519" y="380"/>
                      <a:pt x="3344" y="380"/>
                    </a:cubicBezTo>
                    <a:close/>
                    <a:moveTo>
                      <a:pt x="3344" y="1"/>
                    </a:moveTo>
                    <a:cubicBezTo>
                      <a:pt x="1494" y="1"/>
                      <a:pt x="0" y="1494"/>
                      <a:pt x="0" y="3344"/>
                    </a:cubicBezTo>
                    <a:cubicBezTo>
                      <a:pt x="0" y="5194"/>
                      <a:pt x="1494" y="6710"/>
                      <a:pt x="3344" y="6710"/>
                    </a:cubicBezTo>
                    <a:cubicBezTo>
                      <a:pt x="5194" y="6710"/>
                      <a:pt x="6709" y="5194"/>
                      <a:pt x="6709" y="3344"/>
                    </a:cubicBezTo>
                    <a:cubicBezTo>
                      <a:pt x="6709" y="1494"/>
                      <a:pt x="5194" y="1"/>
                      <a:pt x="33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53" name="Google Shape;653;p14"/>
            <p:cNvGrpSpPr/>
            <p:nvPr/>
          </p:nvGrpSpPr>
          <p:grpSpPr>
            <a:xfrm rot="10800000">
              <a:off x="261711" y="465077"/>
              <a:ext cx="507562" cy="507984"/>
              <a:chOff x="8064275" y="887850"/>
              <a:chExt cx="581800" cy="582350"/>
            </a:xfrm>
          </p:grpSpPr>
          <p:sp>
            <p:nvSpPr>
              <p:cNvPr id="654" name="Google Shape;654;p14"/>
              <p:cNvSpPr/>
              <p:nvPr/>
            </p:nvSpPr>
            <p:spPr>
              <a:xfrm>
                <a:off x="8068750" y="892875"/>
                <a:ext cx="572875" cy="572325"/>
              </a:xfrm>
              <a:custGeom>
                <a:rect b="b" l="l" r="r" t="t"/>
                <a:pathLst>
                  <a:path extrusionOk="0" h="22893" w="22915">
                    <a:moveTo>
                      <a:pt x="11457" y="0"/>
                    </a:moveTo>
                    <a:cubicBezTo>
                      <a:pt x="5127" y="0"/>
                      <a:pt x="0" y="5127"/>
                      <a:pt x="0" y="11435"/>
                    </a:cubicBezTo>
                    <a:cubicBezTo>
                      <a:pt x="0" y="17766"/>
                      <a:pt x="5127" y="22892"/>
                      <a:pt x="11457" y="22892"/>
                    </a:cubicBezTo>
                    <a:cubicBezTo>
                      <a:pt x="17788" y="22892"/>
                      <a:pt x="22914" y="17766"/>
                      <a:pt x="22914" y="11435"/>
                    </a:cubicBezTo>
                    <a:cubicBezTo>
                      <a:pt x="22914" y="5127"/>
                      <a:pt x="17788" y="0"/>
                      <a:pt x="114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5" name="Google Shape;655;p14"/>
              <p:cNvSpPr/>
              <p:nvPr/>
            </p:nvSpPr>
            <p:spPr>
              <a:xfrm>
                <a:off x="8064275" y="887850"/>
                <a:ext cx="581800" cy="582350"/>
              </a:xfrm>
              <a:custGeom>
                <a:rect b="b" l="l" r="r" t="t"/>
                <a:pathLst>
                  <a:path extrusionOk="0" h="23294" w="23272">
                    <a:moveTo>
                      <a:pt x="11636" y="380"/>
                    </a:moveTo>
                    <a:cubicBezTo>
                      <a:pt x="14757" y="380"/>
                      <a:pt x="17566" y="1628"/>
                      <a:pt x="19594" y="3679"/>
                    </a:cubicBezTo>
                    <a:cubicBezTo>
                      <a:pt x="21645" y="5707"/>
                      <a:pt x="22893" y="8538"/>
                      <a:pt x="22893" y="11636"/>
                    </a:cubicBezTo>
                    <a:cubicBezTo>
                      <a:pt x="22893" y="14757"/>
                      <a:pt x="21645" y="17565"/>
                      <a:pt x="19594" y="19616"/>
                    </a:cubicBezTo>
                    <a:cubicBezTo>
                      <a:pt x="17566" y="21644"/>
                      <a:pt x="14757" y="22915"/>
                      <a:pt x="11636" y="22915"/>
                    </a:cubicBezTo>
                    <a:cubicBezTo>
                      <a:pt x="8516" y="22915"/>
                      <a:pt x="5707" y="21644"/>
                      <a:pt x="3657" y="19616"/>
                    </a:cubicBezTo>
                    <a:cubicBezTo>
                      <a:pt x="1628" y="17565"/>
                      <a:pt x="358" y="14757"/>
                      <a:pt x="358" y="11636"/>
                    </a:cubicBezTo>
                    <a:cubicBezTo>
                      <a:pt x="358" y="8538"/>
                      <a:pt x="1628" y="5707"/>
                      <a:pt x="3657" y="3679"/>
                    </a:cubicBezTo>
                    <a:cubicBezTo>
                      <a:pt x="5707" y="1628"/>
                      <a:pt x="8516" y="380"/>
                      <a:pt x="11636" y="380"/>
                    </a:cubicBezTo>
                    <a:close/>
                    <a:moveTo>
                      <a:pt x="11636" y="1"/>
                    </a:moveTo>
                    <a:cubicBezTo>
                      <a:pt x="5217" y="1"/>
                      <a:pt x="1" y="5217"/>
                      <a:pt x="1" y="11636"/>
                    </a:cubicBezTo>
                    <a:cubicBezTo>
                      <a:pt x="1" y="18078"/>
                      <a:pt x="5217" y="23294"/>
                      <a:pt x="11636" y="23294"/>
                    </a:cubicBezTo>
                    <a:cubicBezTo>
                      <a:pt x="18056" y="23294"/>
                      <a:pt x="23272" y="18078"/>
                      <a:pt x="23272" y="11636"/>
                    </a:cubicBezTo>
                    <a:cubicBezTo>
                      <a:pt x="23272" y="5217"/>
                      <a:pt x="18056" y="1"/>
                      <a:pt x="116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6" name="Google Shape;656;p14"/>
              <p:cNvSpPr/>
              <p:nvPr/>
            </p:nvSpPr>
            <p:spPr>
              <a:xfrm>
                <a:off x="8141175" y="965325"/>
                <a:ext cx="428000" cy="427425"/>
              </a:xfrm>
              <a:custGeom>
                <a:rect b="b" l="l" r="r" t="t"/>
                <a:pathLst>
                  <a:path extrusionOk="0" h="17097" w="17120">
                    <a:moveTo>
                      <a:pt x="8560" y="0"/>
                    </a:moveTo>
                    <a:cubicBezTo>
                      <a:pt x="3835" y="0"/>
                      <a:pt x="1" y="3812"/>
                      <a:pt x="1" y="8537"/>
                    </a:cubicBezTo>
                    <a:cubicBezTo>
                      <a:pt x="1" y="13263"/>
                      <a:pt x="3835" y="17097"/>
                      <a:pt x="8560" y="17097"/>
                    </a:cubicBezTo>
                    <a:cubicBezTo>
                      <a:pt x="13286" y="17097"/>
                      <a:pt x="17120" y="13263"/>
                      <a:pt x="17120" y="8537"/>
                    </a:cubicBezTo>
                    <a:cubicBezTo>
                      <a:pt x="17120" y="3812"/>
                      <a:pt x="13286" y="0"/>
                      <a:pt x="856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7" name="Google Shape;657;p14"/>
              <p:cNvSpPr/>
              <p:nvPr/>
            </p:nvSpPr>
            <p:spPr>
              <a:xfrm>
                <a:off x="8136725" y="960300"/>
                <a:ext cx="436925" cy="437475"/>
              </a:xfrm>
              <a:custGeom>
                <a:rect b="b" l="l" r="r" t="t"/>
                <a:pathLst>
                  <a:path extrusionOk="0" h="17499" w="17477">
                    <a:moveTo>
                      <a:pt x="8738" y="379"/>
                    </a:moveTo>
                    <a:cubicBezTo>
                      <a:pt x="11057" y="379"/>
                      <a:pt x="13130" y="1316"/>
                      <a:pt x="14645" y="2831"/>
                    </a:cubicBezTo>
                    <a:cubicBezTo>
                      <a:pt x="16161" y="4347"/>
                      <a:pt x="17097" y="6442"/>
                      <a:pt x="17097" y="8738"/>
                    </a:cubicBezTo>
                    <a:cubicBezTo>
                      <a:pt x="17097" y="11056"/>
                      <a:pt x="16161" y="13152"/>
                      <a:pt x="14645" y="14667"/>
                    </a:cubicBezTo>
                    <a:cubicBezTo>
                      <a:pt x="13130" y="16183"/>
                      <a:pt x="11057" y="17119"/>
                      <a:pt x="8738" y="17119"/>
                    </a:cubicBezTo>
                    <a:cubicBezTo>
                      <a:pt x="6420" y="17119"/>
                      <a:pt x="4325" y="16183"/>
                      <a:pt x="2809" y="14667"/>
                    </a:cubicBezTo>
                    <a:cubicBezTo>
                      <a:pt x="1293" y="13152"/>
                      <a:pt x="357" y="11056"/>
                      <a:pt x="357" y="8738"/>
                    </a:cubicBezTo>
                    <a:cubicBezTo>
                      <a:pt x="357" y="6442"/>
                      <a:pt x="1293" y="4347"/>
                      <a:pt x="2809" y="2831"/>
                    </a:cubicBezTo>
                    <a:cubicBezTo>
                      <a:pt x="4325" y="1316"/>
                      <a:pt x="6420" y="379"/>
                      <a:pt x="8738" y="379"/>
                    </a:cubicBezTo>
                    <a:close/>
                    <a:moveTo>
                      <a:pt x="8738" y="0"/>
                    </a:moveTo>
                    <a:cubicBezTo>
                      <a:pt x="3901" y="0"/>
                      <a:pt x="1" y="3924"/>
                      <a:pt x="1" y="8738"/>
                    </a:cubicBezTo>
                    <a:cubicBezTo>
                      <a:pt x="1" y="13575"/>
                      <a:pt x="3901" y="17498"/>
                      <a:pt x="8738" y="17498"/>
                    </a:cubicBezTo>
                    <a:cubicBezTo>
                      <a:pt x="13553" y="17498"/>
                      <a:pt x="17476" y="13575"/>
                      <a:pt x="17476" y="8738"/>
                    </a:cubicBezTo>
                    <a:cubicBezTo>
                      <a:pt x="17476" y="3924"/>
                      <a:pt x="13553" y="0"/>
                      <a:pt x="87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8" name="Google Shape;658;p14"/>
              <p:cNvSpPr/>
              <p:nvPr/>
            </p:nvSpPr>
            <p:spPr>
              <a:xfrm>
                <a:off x="8219750" y="1043875"/>
                <a:ext cx="270300" cy="270300"/>
              </a:xfrm>
              <a:custGeom>
                <a:rect b="b" l="l" r="r" t="t"/>
                <a:pathLst>
                  <a:path extrusionOk="0" h="10812" w="10812">
                    <a:moveTo>
                      <a:pt x="5417" y="1"/>
                    </a:moveTo>
                    <a:cubicBezTo>
                      <a:pt x="2430" y="1"/>
                      <a:pt x="1" y="2431"/>
                      <a:pt x="1" y="5395"/>
                    </a:cubicBezTo>
                    <a:cubicBezTo>
                      <a:pt x="1" y="8382"/>
                      <a:pt x="2430" y="10812"/>
                      <a:pt x="5417" y="10812"/>
                    </a:cubicBezTo>
                    <a:cubicBezTo>
                      <a:pt x="8404" y="10812"/>
                      <a:pt x="10812" y="8382"/>
                      <a:pt x="10812" y="5395"/>
                    </a:cubicBezTo>
                    <a:cubicBezTo>
                      <a:pt x="10812" y="2431"/>
                      <a:pt x="8404" y="1"/>
                      <a:pt x="54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9" name="Google Shape;659;p14"/>
              <p:cNvSpPr/>
              <p:nvPr/>
            </p:nvSpPr>
            <p:spPr>
              <a:xfrm>
                <a:off x="8215300" y="1039425"/>
                <a:ext cx="279775" cy="279225"/>
              </a:xfrm>
              <a:custGeom>
                <a:rect b="b" l="l" r="r" t="t"/>
                <a:pathLst>
                  <a:path extrusionOk="0" h="11169" w="11191">
                    <a:moveTo>
                      <a:pt x="5595" y="357"/>
                    </a:moveTo>
                    <a:cubicBezTo>
                      <a:pt x="7044" y="357"/>
                      <a:pt x="8337" y="937"/>
                      <a:pt x="9273" y="1895"/>
                    </a:cubicBezTo>
                    <a:cubicBezTo>
                      <a:pt x="10232" y="2832"/>
                      <a:pt x="10811" y="4147"/>
                      <a:pt x="10811" y="5573"/>
                    </a:cubicBezTo>
                    <a:cubicBezTo>
                      <a:pt x="10811" y="7022"/>
                      <a:pt x="10232" y="8337"/>
                      <a:pt x="9273" y="9273"/>
                    </a:cubicBezTo>
                    <a:cubicBezTo>
                      <a:pt x="8337" y="10210"/>
                      <a:pt x="7044" y="10789"/>
                      <a:pt x="5595" y="10789"/>
                    </a:cubicBezTo>
                    <a:cubicBezTo>
                      <a:pt x="4147" y="10789"/>
                      <a:pt x="2854" y="10210"/>
                      <a:pt x="1895" y="9273"/>
                    </a:cubicBezTo>
                    <a:cubicBezTo>
                      <a:pt x="959" y="8337"/>
                      <a:pt x="379" y="7022"/>
                      <a:pt x="379" y="5573"/>
                    </a:cubicBezTo>
                    <a:cubicBezTo>
                      <a:pt x="379" y="4147"/>
                      <a:pt x="959" y="2832"/>
                      <a:pt x="1895" y="1895"/>
                    </a:cubicBezTo>
                    <a:cubicBezTo>
                      <a:pt x="2854" y="937"/>
                      <a:pt x="4147" y="357"/>
                      <a:pt x="5595" y="357"/>
                    </a:cubicBezTo>
                    <a:close/>
                    <a:moveTo>
                      <a:pt x="5595" y="1"/>
                    </a:moveTo>
                    <a:cubicBezTo>
                      <a:pt x="2497" y="1"/>
                      <a:pt x="1" y="2497"/>
                      <a:pt x="1" y="5573"/>
                    </a:cubicBezTo>
                    <a:cubicBezTo>
                      <a:pt x="1" y="8672"/>
                      <a:pt x="2497" y="11168"/>
                      <a:pt x="5595" y="11168"/>
                    </a:cubicBezTo>
                    <a:cubicBezTo>
                      <a:pt x="8671" y="11168"/>
                      <a:pt x="11190" y="8672"/>
                      <a:pt x="11190" y="5573"/>
                    </a:cubicBezTo>
                    <a:cubicBezTo>
                      <a:pt x="11190" y="2497"/>
                      <a:pt x="8671" y="1"/>
                      <a:pt x="55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columns of text">
  <p:cSld name="CUSTOM_2">
    <p:spTree>
      <p:nvGrpSpPr>
        <p:cNvPr id="660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15"/>
          <p:cNvSpPr txBox="1"/>
          <p:nvPr>
            <p:ph type="title"/>
          </p:nvPr>
        </p:nvSpPr>
        <p:spPr>
          <a:xfrm>
            <a:off x="2091700" y="589800"/>
            <a:ext cx="8008500" cy="794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662" name="Google Shape;662;p15"/>
          <p:cNvSpPr txBox="1"/>
          <p:nvPr>
            <p:ph idx="1" type="subTitle"/>
          </p:nvPr>
        </p:nvSpPr>
        <p:spPr>
          <a:xfrm>
            <a:off x="2279904" y="2060448"/>
            <a:ext cx="25935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9pPr>
          </a:lstStyle>
          <a:p/>
        </p:txBody>
      </p:sp>
      <p:sp>
        <p:nvSpPr>
          <p:cNvPr id="663" name="Google Shape;663;p15"/>
          <p:cNvSpPr txBox="1"/>
          <p:nvPr>
            <p:ph idx="2" type="subTitle"/>
          </p:nvPr>
        </p:nvSpPr>
        <p:spPr>
          <a:xfrm>
            <a:off x="2279904" y="2584704"/>
            <a:ext cx="2593500" cy="101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/>
        </p:txBody>
      </p:sp>
      <p:sp>
        <p:nvSpPr>
          <p:cNvPr id="664" name="Google Shape;664;p15"/>
          <p:cNvSpPr txBox="1"/>
          <p:nvPr>
            <p:ph idx="3" type="subTitle"/>
          </p:nvPr>
        </p:nvSpPr>
        <p:spPr>
          <a:xfrm>
            <a:off x="7290816" y="2060448"/>
            <a:ext cx="25968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9pPr>
          </a:lstStyle>
          <a:p/>
        </p:txBody>
      </p:sp>
      <p:sp>
        <p:nvSpPr>
          <p:cNvPr id="665" name="Google Shape;665;p15"/>
          <p:cNvSpPr txBox="1"/>
          <p:nvPr>
            <p:ph idx="4" type="subTitle"/>
          </p:nvPr>
        </p:nvSpPr>
        <p:spPr>
          <a:xfrm>
            <a:off x="7290816" y="2584704"/>
            <a:ext cx="2596800" cy="101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/>
        </p:txBody>
      </p:sp>
      <p:sp>
        <p:nvSpPr>
          <p:cNvPr id="666" name="Google Shape;666;p15"/>
          <p:cNvSpPr txBox="1"/>
          <p:nvPr>
            <p:ph idx="5" type="subTitle"/>
          </p:nvPr>
        </p:nvSpPr>
        <p:spPr>
          <a:xfrm>
            <a:off x="3767328" y="4267200"/>
            <a:ext cx="25935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9pPr>
          </a:lstStyle>
          <a:p/>
        </p:txBody>
      </p:sp>
      <p:sp>
        <p:nvSpPr>
          <p:cNvPr id="667" name="Google Shape;667;p15"/>
          <p:cNvSpPr txBox="1"/>
          <p:nvPr>
            <p:ph idx="6" type="subTitle"/>
          </p:nvPr>
        </p:nvSpPr>
        <p:spPr>
          <a:xfrm>
            <a:off x="3767328" y="4791456"/>
            <a:ext cx="2593500" cy="101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/>
        </p:txBody>
      </p:sp>
      <p:sp>
        <p:nvSpPr>
          <p:cNvPr id="668" name="Google Shape;668;p15"/>
          <p:cNvSpPr txBox="1"/>
          <p:nvPr>
            <p:ph idx="7" type="subTitle"/>
          </p:nvPr>
        </p:nvSpPr>
        <p:spPr>
          <a:xfrm>
            <a:off x="8619744" y="4267200"/>
            <a:ext cx="26580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9pPr>
          </a:lstStyle>
          <a:p/>
        </p:txBody>
      </p:sp>
      <p:sp>
        <p:nvSpPr>
          <p:cNvPr id="669" name="Google Shape;669;p15"/>
          <p:cNvSpPr txBox="1"/>
          <p:nvPr>
            <p:ph idx="8" type="subTitle"/>
          </p:nvPr>
        </p:nvSpPr>
        <p:spPr>
          <a:xfrm>
            <a:off x="8619744" y="4791456"/>
            <a:ext cx="2658000" cy="101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/>
        </p:txBody>
      </p:sp>
      <p:cxnSp>
        <p:nvCxnSpPr>
          <p:cNvPr id="670" name="Google Shape;670;p15"/>
          <p:cNvCxnSpPr/>
          <p:nvPr/>
        </p:nvCxnSpPr>
        <p:spPr>
          <a:xfrm rot="10800000">
            <a:off x="10811900" y="668267"/>
            <a:ext cx="983700" cy="9837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71" name="Google Shape;671;p15"/>
          <p:cNvCxnSpPr/>
          <p:nvPr/>
        </p:nvCxnSpPr>
        <p:spPr>
          <a:xfrm>
            <a:off x="776633" y="376250"/>
            <a:ext cx="1617300" cy="5637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72" name="Google Shape;672;p15"/>
          <p:cNvCxnSpPr/>
          <p:nvPr/>
        </p:nvCxnSpPr>
        <p:spPr>
          <a:xfrm flipH="1" rot="10800000">
            <a:off x="0" y="365583"/>
            <a:ext cx="776700" cy="8724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673" name="Google Shape;673;p15"/>
          <p:cNvGrpSpPr/>
          <p:nvPr/>
        </p:nvGrpSpPr>
        <p:grpSpPr>
          <a:xfrm flipH="1">
            <a:off x="565255" y="167139"/>
            <a:ext cx="389357" cy="390090"/>
            <a:chOff x="7353050" y="316275"/>
            <a:chExt cx="292025" cy="292575"/>
          </a:xfrm>
        </p:grpSpPr>
        <p:sp>
          <p:nvSpPr>
            <p:cNvPr id="674" name="Google Shape;674;p15"/>
            <p:cNvSpPr/>
            <p:nvPr/>
          </p:nvSpPr>
          <p:spPr>
            <a:xfrm>
              <a:off x="7358075" y="321275"/>
              <a:ext cx="282550" cy="282550"/>
            </a:xfrm>
            <a:custGeom>
              <a:rect b="b" l="l" r="r" t="t"/>
              <a:pathLst>
                <a:path extrusionOk="0" h="11302" w="11302">
                  <a:moveTo>
                    <a:pt x="5640" y="1"/>
                  </a:moveTo>
                  <a:cubicBezTo>
                    <a:pt x="2519" y="1"/>
                    <a:pt x="0" y="2520"/>
                    <a:pt x="0" y="5640"/>
                  </a:cubicBezTo>
                  <a:cubicBezTo>
                    <a:pt x="0" y="8783"/>
                    <a:pt x="2519" y="11302"/>
                    <a:pt x="5640" y="11302"/>
                  </a:cubicBezTo>
                  <a:cubicBezTo>
                    <a:pt x="8783" y="11302"/>
                    <a:pt x="11301" y="8783"/>
                    <a:pt x="11301" y="5640"/>
                  </a:cubicBezTo>
                  <a:cubicBezTo>
                    <a:pt x="11301" y="2520"/>
                    <a:pt x="8783" y="1"/>
                    <a:pt x="56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5" name="Google Shape;675;p15"/>
            <p:cNvSpPr/>
            <p:nvPr/>
          </p:nvSpPr>
          <p:spPr>
            <a:xfrm>
              <a:off x="7353050" y="316275"/>
              <a:ext cx="292025" cy="292575"/>
            </a:xfrm>
            <a:custGeom>
              <a:rect b="b" l="l" r="r" t="t"/>
              <a:pathLst>
                <a:path extrusionOk="0" h="11703" w="11681">
                  <a:moveTo>
                    <a:pt x="5841" y="379"/>
                  </a:moveTo>
                  <a:cubicBezTo>
                    <a:pt x="7356" y="379"/>
                    <a:pt x="8716" y="981"/>
                    <a:pt x="9719" y="1984"/>
                  </a:cubicBezTo>
                  <a:cubicBezTo>
                    <a:pt x="10700" y="2965"/>
                    <a:pt x="11324" y="4347"/>
                    <a:pt x="11324" y="5840"/>
                  </a:cubicBezTo>
                  <a:cubicBezTo>
                    <a:pt x="11324" y="7356"/>
                    <a:pt x="10700" y="8738"/>
                    <a:pt x="9719" y="9719"/>
                  </a:cubicBezTo>
                  <a:cubicBezTo>
                    <a:pt x="8716" y="10699"/>
                    <a:pt x="7356" y="11324"/>
                    <a:pt x="5841" y="11324"/>
                  </a:cubicBezTo>
                  <a:cubicBezTo>
                    <a:pt x="4347" y="11324"/>
                    <a:pt x="2965" y="10699"/>
                    <a:pt x="1984" y="9719"/>
                  </a:cubicBezTo>
                  <a:cubicBezTo>
                    <a:pt x="981" y="8738"/>
                    <a:pt x="380" y="7356"/>
                    <a:pt x="380" y="5840"/>
                  </a:cubicBezTo>
                  <a:cubicBezTo>
                    <a:pt x="380" y="4347"/>
                    <a:pt x="981" y="2965"/>
                    <a:pt x="1984" y="1984"/>
                  </a:cubicBezTo>
                  <a:cubicBezTo>
                    <a:pt x="2965" y="981"/>
                    <a:pt x="4347" y="379"/>
                    <a:pt x="5841" y="379"/>
                  </a:cubicBezTo>
                  <a:close/>
                  <a:moveTo>
                    <a:pt x="5841" y="0"/>
                  </a:moveTo>
                  <a:cubicBezTo>
                    <a:pt x="2631" y="0"/>
                    <a:pt x="1" y="2630"/>
                    <a:pt x="1" y="5840"/>
                  </a:cubicBezTo>
                  <a:cubicBezTo>
                    <a:pt x="1" y="9072"/>
                    <a:pt x="2631" y="11703"/>
                    <a:pt x="5841" y="11703"/>
                  </a:cubicBezTo>
                  <a:cubicBezTo>
                    <a:pt x="9073" y="11703"/>
                    <a:pt x="11681" y="9072"/>
                    <a:pt x="11681" y="5840"/>
                  </a:cubicBezTo>
                  <a:cubicBezTo>
                    <a:pt x="11681" y="2630"/>
                    <a:pt x="9073" y="0"/>
                    <a:pt x="58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6" name="Google Shape;676;p15"/>
            <p:cNvSpPr/>
            <p:nvPr/>
          </p:nvSpPr>
          <p:spPr>
            <a:xfrm>
              <a:off x="7419925" y="383125"/>
              <a:ext cx="158275" cy="158300"/>
            </a:xfrm>
            <a:custGeom>
              <a:rect b="b" l="l" r="r" t="t"/>
              <a:pathLst>
                <a:path extrusionOk="0" h="6332" w="6331">
                  <a:moveTo>
                    <a:pt x="3166" y="1"/>
                  </a:moveTo>
                  <a:cubicBezTo>
                    <a:pt x="1427" y="1"/>
                    <a:pt x="0" y="1428"/>
                    <a:pt x="0" y="3166"/>
                  </a:cubicBezTo>
                  <a:cubicBezTo>
                    <a:pt x="0" y="4927"/>
                    <a:pt x="1427" y="6331"/>
                    <a:pt x="3166" y="6331"/>
                  </a:cubicBezTo>
                  <a:cubicBezTo>
                    <a:pt x="4927" y="6331"/>
                    <a:pt x="6331" y="4927"/>
                    <a:pt x="6331" y="3166"/>
                  </a:cubicBezTo>
                  <a:cubicBezTo>
                    <a:pt x="6331" y="1428"/>
                    <a:pt x="4927" y="1"/>
                    <a:pt x="3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7" name="Google Shape;677;p15"/>
            <p:cNvSpPr/>
            <p:nvPr/>
          </p:nvSpPr>
          <p:spPr>
            <a:xfrm>
              <a:off x="7415475" y="378675"/>
              <a:ext cx="167750" cy="167775"/>
            </a:xfrm>
            <a:custGeom>
              <a:rect b="b" l="l" r="r" t="t"/>
              <a:pathLst>
                <a:path extrusionOk="0" h="6711" w="6710">
                  <a:moveTo>
                    <a:pt x="3344" y="380"/>
                  </a:moveTo>
                  <a:cubicBezTo>
                    <a:pt x="4168" y="380"/>
                    <a:pt x="4926" y="714"/>
                    <a:pt x="5461" y="1249"/>
                  </a:cubicBezTo>
                  <a:cubicBezTo>
                    <a:pt x="5996" y="1784"/>
                    <a:pt x="6330" y="2519"/>
                    <a:pt x="6330" y="3344"/>
                  </a:cubicBezTo>
                  <a:cubicBezTo>
                    <a:pt x="6330" y="4169"/>
                    <a:pt x="5996" y="4927"/>
                    <a:pt x="5461" y="5462"/>
                  </a:cubicBezTo>
                  <a:cubicBezTo>
                    <a:pt x="4926" y="5997"/>
                    <a:pt x="4168" y="6331"/>
                    <a:pt x="3344" y="6331"/>
                  </a:cubicBezTo>
                  <a:cubicBezTo>
                    <a:pt x="2519" y="6331"/>
                    <a:pt x="1783" y="5997"/>
                    <a:pt x="1248" y="5462"/>
                  </a:cubicBezTo>
                  <a:cubicBezTo>
                    <a:pt x="713" y="4927"/>
                    <a:pt x="379" y="4169"/>
                    <a:pt x="379" y="3344"/>
                  </a:cubicBezTo>
                  <a:cubicBezTo>
                    <a:pt x="379" y="2519"/>
                    <a:pt x="713" y="1784"/>
                    <a:pt x="1248" y="1249"/>
                  </a:cubicBezTo>
                  <a:cubicBezTo>
                    <a:pt x="1783" y="714"/>
                    <a:pt x="2519" y="380"/>
                    <a:pt x="3344" y="380"/>
                  </a:cubicBezTo>
                  <a:close/>
                  <a:moveTo>
                    <a:pt x="3344" y="1"/>
                  </a:moveTo>
                  <a:cubicBezTo>
                    <a:pt x="1494" y="1"/>
                    <a:pt x="0" y="1494"/>
                    <a:pt x="0" y="3344"/>
                  </a:cubicBezTo>
                  <a:cubicBezTo>
                    <a:pt x="0" y="5194"/>
                    <a:pt x="1494" y="6710"/>
                    <a:pt x="3344" y="6710"/>
                  </a:cubicBezTo>
                  <a:cubicBezTo>
                    <a:pt x="5194" y="6710"/>
                    <a:pt x="6709" y="5194"/>
                    <a:pt x="6709" y="3344"/>
                  </a:cubicBezTo>
                  <a:cubicBezTo>
                    <a:pt x="6709" y="1494"/>
                    <a:pt x="5194" y="1"/>
                    <a:pt x="33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8" name="Google Shape;678;p15"/>
          <p:cNvGrpSpPr/>
          <p:nvPr/>
        </p:nvGrpSpPr>
        <p:grpSpPr>
          <a:xfrm>
            <a:off x="2184880" y="744202"/>
            <a:ext cx="390805" cy="391174"/>
            <a:chOff x="3164039" y="430875"/>
            <a:chExt cx="293111" cy="293388"/>
          </a:xfrm>
        </p:grpSpPr>
        <p:sp>
          <p:nvSpPr>
            <p:cNvPr id="679" name="Google Shape;679;p15"/>
            <p:cNvSpPr/>
            <p:nvPr/>
          </p:nvSpPr>
          <p:spPr>
            <a:xfrm flipH="1">
              <a:off x="3166281" y="433407"/>
              <a:ext cx="288614" cy="288337"/>
            </a:xfrm>
            <a:custGeom>
              <a:rect b="b" l="l" r="r" t="t"/>
              <a:pathLst>
                <a:path extrusionOk="0" h="22893" w="22915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0" name="Google Shape;680;p15"/>
            <p:cNvSpPr/>
            <p:nvPr/>
          </p:nvSpPr>
          <p:spPr>
            <a:xfrm flipH="1">
              <a:off x="3164039" y="430875"/>
              <a:ext cx="293111" cy="293388"/>
            </a:xfrm>
            <a:custGeom>
              <a:rect b="b" l="l" r="r" t="t"/>
              <a:pathLst>
                <a:path extrusionOk="0" h="23294" w="23272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1" name="Google Shape;681;p15"/>
            <p:cNvSpPr/>
            <p:nvPr/>
          </p:nvSpPr>
          <p:spPr>
            <a:xfrm flipH="1">
              <a:off x="3202780" y="469909"/>
              <a:ext cx="215626" cy="215337"/>
            </a:xfrm>
            <a:custGeom>
              <a:rect b="b" l="l" r="r" t="t"/>
              <a:pathLst>
                <a:path extrusionOk="0" h="17097" w="17120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2" name="Google Shape;682;p15"/>
            <p:cNvSpPr/>
            <p:nvPr/>
          </p:nvSpPr>
          <p:spPr>
            <a:xfrm flipH="1">
              <a:off x="3200525" y="467377"/>
              <a:ext cx="220123" cy="220400"/>
            </a:xfrm>
            <a:custGeom>
              <a:rect b="b" l="l" r="r" t="t"/>
              <a:pathLst>
                <a:path extrusionOk="0" h="17499" w="17477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3" name="Google Shape;683;p15"/>
            <p:cNvSpPr/>
            <p:nvPr/>
          </p:nvSpPr>
          <p:spPr>
            <a:xfrm flipH="1">
              <a:off x="3242641" y="509484"/>
              <a:ext cx="136177" cy="136177"/>
            </a:xfrm>
            <a:custGeom>
              <a:rect b="b" l="l" r="r" t="t"/>
              <a:pathLst>
                <a:path extrusionOk="0" h="10812" w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4" name="Google Shape;684;p15"/>
            <p:cNvSpPr/>
            <p:nvPr/>
          </p:nvSpPr>
          <p:spPr>
            <a:xfrm flipH="1">
              <a:off x="3240109" y="507242"/>
              <a:ext cx="140951" cy="140674"/>
            </a:xfrm>
            <a:custGeom>
              <a:rect b="b" l="l" r="r" t="t"/>
              <a:pathLst>
                <a:path extrusionOk="0" h="11169" w="11191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5" name="Google Shape;685;p15"/>
          <p:cNvGrpSpPr/>
          <p:nvPr/>
        </p:nvGrpSpPr>
        <p:grpSpPr>
          <a:xfrm>
            <a:off x="2122145" y="483460"/>
            <a:ext cx="233344" cy="35999"/>
            <a:chOff x="5662375" y="212375"/>
            <a:chExt cx="175013" cy="27000"/>
          </a:xfrm>
        </p:grpSpPr>
        <p:sp>
          <p:nvSpPr>
            <p:cNvPr id="686" name="Google Shape;686;p15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7" name="Google Shape;687;p15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8" name="Google Shape;688;p15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689" name="Google Shape;689;p15"/>
          <p:cNvCxnSpPr/>
          <p:nvPr/>
        </p:nvCxnSpPr>
        <p:spPr>
          <a:xfrm flipH="1">
            <a:off x="10868433" y="9167"/>
            <a:ext cx="1336800" cy="6591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690" name="Google Shape;690;p15"/>
          <p:cNvGrpSpPr/>
          <p:nvPr/>
        </p:nvGrpSpPr>
        <p:grpSpPr>
          <a:xfrm>
            <a:off x="10431565" y="269804"/>
            <a:ext cx="775714" cy="776447"/>
            <a:chOff x="8064275" y="887850"/>
            <a:chExt cx="581800" cy="582350"/>
          </a:xfrm>
        </p:grpSpPr>
        <p:sp>
          <p:nvSpPr>
            <p:cNvPr id="691" name="Google Shape;691;p15"/>
            <p:cNvSpPr/>
            <p:nvPr/>
          </p:nvSpPr>
          <p:spPr>
            <a:xfrm>
              <a:off x="8068750" y="892875"/>
              <a:ext cx="572875" cy="572325"/>
            </a:xfrm>
            <a:custGeom>
              <a:rect b="b" l="l" r="r" t="t"/>
              <a:pathLst>
                <a:path extrusionOk="0" h="22893" w="22915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2" name="Google Shape;692;p15"/>
            <p:cNvSpPr/>
            <p:nvPr/>
          </p:nvSpPr>
          <p:spPr>
            <a:xfrm>
              <a:off x="8064275" y="887850"/>
              <a:ext cx="581800" cy="582350"/>
            </a:xfrm>
            <a:custGeom>
              <a:rect b="b" l="l" r="r" t="t"/>
              <a:pathLst>
                <a:path extrusionOk="0" h="23294" w="23272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3" name="Google Shape;693;p15"/>
            <p:cNvSpPr/>
            <p:nvPr/>
          </p:nvSpPr>
          <p:spPr>
            <a:xfrm>
              <a:off x="8141175" y="965325"/>
              <a:ext cx="428000" cy="427425"/>
            </a:xfrm>
            <a:custGeom>
              <a:rect b="b" l="l" r="r" t="t"/>
              <a:pathLst>
                <a:path extrusionOk="0" h="17097" w="17120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4" name="Google Shape;694;p15"/>
            <p:cNvSpPr/>
            <p:nvPr/>
          </p:nvSpPr>
          <p:spPr>
            <a:xfrm>
              <a:off x="8136725" y="960300"/>
              <a:ext cx="436925" cy="437475"/>
            </a:xfrm>
            <a:custGeom>
              <a:rect b="b" l="l" r="r" t="t"/>
              <a:pathLst>
                <a:path extrusionOk="0" h="17499" w="17477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5" name="Google Shape;695;p15"/>
            <p:cNvSpPr/>
            <p:nvPr/>
          </p:nvSpPr>
          <p:spPr>
            <a:xfrm>
              <a:off x="8219750" y="1043875"/>
              <a:ext cx="270300" cy="270300"/>
            </a:xfrm>
            <a:custGeom>
              <a:rect b="b" l="l" r="r" t="t"/>
              <a:pathLst>
                <a:path extrusionOk="0" h="10812" w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6" name="Google Shape;696;p15"/>
            <p:cNvSpPr/>
            <p:nvPr/>
          </p:nvSpPr>
          <p:spPr>
            <a:xfrm>
              <a:off x="8215300" y="1039425"/>
              <a:ext cx="279775" cy="279225"/>
            </a:xfrm>
            <a:custGeom>
              <a:rect b="b" l="l" r="r" t="t"/>
              <a:pathLst>
                <a:path extrusionOk="0" h="11169" w="11191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7" name="Google Shape;697;p15"/>
          <p:cNvGrpSpPr/>
          <p:nvPr/>
        </p:nvGrpSpPr>
        <p:grpSpPr>
          <a:xfrm flipH="1">
            <a:off x="11598455" y="1489973"/>
            <a:ext cx="389357" cy="390090"/>
            <a:chOff x="7353050" y="316275"/>
            <a:chExt cx="292025" cy="292575"/>
          </a:xfrm>
        </p:grpSpPr>
        <p:sp>
          <p:nvSpPr>
            <p:cNvPr id="698" name="Google Shape;698;p15"/>
            <p:cNvSpPr/>
            <p:nvPr/>
          </p:nvSpPr>
          <p:spPr>
            <a:xfrm>
              <a:off x="7358075" y="321275"/>
              <a:ext cx="282550" cy="282550"/>
            </a:xfrm>
            <a:custGeom>
              <a:rect b="b" l="l" r="r" t="t"/>
              <a:pathLst>
                <a:path extrusionOk="0" h="11302" w="11302">
                  <a:moveTo>
                    <a:pt x="5640" y="1"/>
                  </a:moveTo>
                  <a:cubicBezTo>
                    <a:pt x="2519" y="1"/>
                    <a:pt x="0" y="2520"/>
                    <a:pt x="0" y="5640"/>
                  </a:cubicBezTo>
                  <a:cubicBezTo>
                    <a:pt x="0" y="8783"/>
                    <a:pt x="2519" y="11302"/>
                    <a:pt x="5640" y="11302"/>
                  </a:cubicBezTo>
                  <a:cubicBezTo>
                    <a:pt x="8783" y="11302"/>
                    <a:pt x="11301" y="8783"/>
                    <a:pt x="11301" y="5640"/>
                  </a:cubicBezTo>
                  <a:cubicBezTo>
                    <a:pt x="11301" y="2520"/>
                    <a:pt x="8783" y="1"/>
                    <a:pt x="56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15"/>
            <p:cNvSpPr/>
            <p:nvPr/>
          </p:nvSpPr>
          <p:spPr>
            <a:xfrm>
              <a:off x="7353050" y="316275"/>
              <a:ext cx="292025" cy="292575"/>
            </a:xfrm>
            <a:custGeom>
              <a:rect b="b" l="l" r="r" t="t"/>
              <a:pathLst>
                <a:path extrusionOk="0" h="11703" w="11681">
                  <a:moveTo>
                    <a:pt x="5841" y="379"/>
                  </a:moveTo>
                  <a:cubicBezTo>
                    <a:pt x="7356" y="379"/>
                    <a:pt x="8716" y="981"/>
                    <a:pt x="9719" y="1984"/>
                  </a:cubicBezTo>
                  <a:cubicBezTo>
                    <a:pt x="10700" y="2965"/>
                    <a:pt x="11324" y="4347"/>
                    <a:pt x="11324" y="5840"/>
                  </a:cubicBezTo>
                  <a:cubicBezTo>
                    <a:pt x="11324" y="7356"/>
                    <a:pt x="10700" y="8738"/>
                    <a:pt x="9719" y="9719"/>
                  </a:cubicBezTo>
                  <a:cubicBezTo>
                    <a:pt x="8716" y="10699"/>
                    <a:pt x="7356" y="11324"/>
                    <a:pt x="5841" y="11324"/>
                  </a:cubicBezTo>
                  <a:cubicBezTo>
                    <a:pt x="4347" y="11324"/>
                    <a:pt x="2965" y="10699"/>
                    <a:pt x="1984" y="9719"/>
                  </a:cubicBezTo>
                  <a:cubicBezTo>
                    <a:pt x="981" y="8738"/>
                    <a:pt x="380" y="7356"/>
                    <a:pt x="380" y="5840"/>
                  </a:cubicBezTo>
                  <a:cubicBezTo>
                    <a:pt x="380" y="4347"/>
                    <a:pt x="981" y="2965"/>
                    <a:pt x="1984" y="1984"/>
                  </a:cubicBezTo>
                  <a:cubicBezTo>
                    <a:pt x="2965" y="981"/>
                    <a:pt x="4347" y="379"/>
                    <a:pt x="5841" y="379"/>
                  </a:cubicBezTo>
                  <a:close/>
                  <a:moveTo>
                    <a:pt x="5841" y="0"/>
                  </a:moveTo>
                  <a:cubicBezTo>
                    <a:pt x="2631" y="0"/>
                    <a:pt x="1" y="2630"/>
                    <a:pt x="1" y="5840"/>
                  </a:cubicBezTo>
                  <a:cubicBezTo>
                    <a:pt x="1" y="9072"/>
                    <a:pt x="2631" y="11703"/>
                    <a:pt x="5841" y="11703"/>
                  </a:cubicBezTo>
                  <a:cubicBezTo>
                    <a:pt x="9073" y="11703"/>
                    <a:pt x="11681" y="9072"/>
                    <a:pt x="11681" y="5840"/>
                  </a:cubicBezTo>
                  <a:cubicBezTo>
                    <a:pt x="11681" y="2630"/>
                    <a:pt x="9073" y="0"/>
                    <a:pt x="58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0" name="Google Shape;700;p15"/>
            <p:cNvSpPr/>
            <p:nvPr/>
          </p:nvSpPr>
          <p:spPr>
            <a:xfrm>
              <a:off x="7419925" y="383125"/>
              <a:ext cx="158275" cy="158300"/>
            </a:xfrm>
            <a:custGeom>
              <a:rect b="b" l="l" r="r" t="t"/>
              <a:pathLst>
                <a:path extrusionOk="0" h="6332" w="6331">
                  <a:moveTo>
                    <a:pt x="3166" y="1"/>
                  </a:moveTo>
                  <a:cubicBezTo>
                    <a:pt x="1427" y="1"/>
                    <a:pt x="0" y="1428"/>
                    <a:pt x="0" y="3166"/>
                  </a:cubicBezTo>
                  <a:cubicBezTo>
                    <a:pt x="0" y="4927"/>
                    <a:pt x="1427" y="6331"/>
                    <a:pt x="3166" y="6331"/>
                  </a:cubicBezTo>
                  <a:cubicBezTo>
                    <a:pt x="4927" y="6331"/>
                    <a:pt x="6331" y="4927"/>
                    <a:pt x="6331" y="3166"/>
                  </a:cubicBezTo>
                  <a:cubicBezTo>
                    <a:pt x="6331" y="1428"/>
                    <a:pt x="4927" y="1"/>
                    <a:pt x="3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1" name="Google Shape;701;p15"/>
            <p:cNvSpPr/>
            <p:nvPr/>
          </p:nvSpPr>
          <p:spPr>
            <a:xfrm>
              <a:off x="7415475" y="378675"/>
              <a:ext cx="167750" cy="167775"/>
            </a:xfrm>
            <a:custGeom>
              <a:rect b="b" l="l" r="r" t="t"/>
              <a:pathLst>
                <a:path extrusionOk="0" h="6711" w="6710">
                  <a:moveTo>
                    <a:pt x="3344" y="380"/>
                  </a:moveTo>
                  <a:cubicBezTo>
                    <a:pt x="4168" y="380"/>
                    <a:pt x="4926" y="714"/>
                    <a:pt x="5461" y="1249"/>
                  </a:cubicBezTo>
                  <a:cubicBezTo>
                    <a:pt x="5996" y="1784"/>
                    <a:pt x="6330" y="2519"/>
                    <a:pt x="6330" y="3344"/>
                  </a:cubicBezTo>
                  <a:cubicBezTo>
                    <a:pt x="6330" y="4169"/>
                    <a:pt x="5996" y="4927"/>
                    <a:pt x="5461" y="5462"/>
                  </a:cubicBezTo>
                  <a:cubicBezTo>
                    <a:pt x="4926" y="5997"/>
                    <a:pt x="4168" y="6331"/>
                    <a:pt x="3344" y="6331"/>
                  </a:cubicBezTo>
                  <a:cubicBezTo>
                    <a:pt x="2519" y="6331"/>
                    <a:pt x="1783" y="5997"/>
                    <a:pt x="1248" y="5462"/>
                  </a:cubicBezTo>
                  <a:cubicBezTo>
                    <a:pt x="713" y="4927"/>
                    <a:pt x="379" y="4169"/>
                    <a:pt x="379" y="3344"/>
                  </a:cubicBezTo>
                  <a:cubicBezTo>
                    <a:pt x="379" y="2519"/>
                    <a:pt x="713" y="1784"/>
                    <a:pt x="1248" y="1249"/>
                  </a:cubicBezTo>
                  <a:cubicBezTo>
                    <a:pt x="1783" y="714"/>
                    <a:pt x="2519" y="380"/>
                    <a:pt x="3344" y="380"/>
                  </a:cubicBezTo>
                  <a:close/>
                  <a:moveTo>
                    <a:pt x="3344" y="1"/>
                  </a:moveTo>
                  <a:cubicBezTo>
                    <a:pt x="1494" y="1"/>
                    <a:pt x="0" y="1494"/>
                    <a:pt x="0" y="3344"/>
                  </a:cubicBezTo>
                  <a:cubicBezTo>
                    <a:pt x="0" y="5194"/>
                    <a:pt x="1494" y="6710"/>
                    <a:pt x="3344" y="6710"/>
                  </a:cubicBezTo>
                  <a:cubicBezTo>
                    <a:pt x="5194" y="6710"/>
                    <a:pt x="6709" y="5194"/>
                    <a:pt x="6709" y="3344"/>
                  </a:cubicBezTo>
                  <a:cubicBezTo>
                    <a:pt x="6709" y="1494"/>
                    <a:pt x="5194" y="1"/>
                    <a:pt x="33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2" name="Google Shape;702;p15"/>
          <p:cNvGrpSpPr/>
          <p:nvPr/>
        </p:nvGrpSpPr>
        <p:grpSpPr>
          <a:xfrm>
            <a:off x="11570945" y="2109060"/>
            <a:ext cx="233344" cy="35999"/>
            <a:chOff x="5662375" y="212375"/>
            <a:chExt cx="175013" cy="27000"/>
          </a:xfrm>
        </p:grpSpPr>
        <p:sp>
          <p:nvSpPr>
            <p:cNvPr id="703" name="Google Shape;703;p15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15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5" name="Google Shape;705;p15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columns of text 2">
  <p:cSld name="CUSTOM_7"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07" name="Google Shape;707;p16"/>
          <p:cNvCxnSpPr/>
          <p:nvPr/>
        </p:nvCxnSpPr>
        <p:spPr>
          <a:xfrm>
            <a:off x="787267" y="5787467"/>
            <a:ext cx="893700" cy="5640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08" name="Google Shape;708;p16"/>
          <p:cNvSpPr txBox="1"/>
          <p:nvPr>
            <p:ph type="title"/>
          </p:nvPr>
        </p:nvSpPr>
        <p:spPr>
          <a:xfrm>
            <a:off x="2944233" y="457033"/>
            <a:ext cx="63036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cxnSp>
        <p:nvCxnSpPr>
          <p:cNvPr id="709" name="Google Shape;709;p16"/>
          <p:cNvCxnSpPr/>
          <p:nvPr/>
        </p:nvCxnSpPr>
        <p:spPr>
          <a:xfrm flipH="1" rot="10800000">
            <a:off x="0" y="5776633"/>
            <a:ext cx="787500" cy="8853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710" name="Google Shape;710;p16"/>
          <p:cNvGrpSpPr/>
          <p:nvPr/>
        </p:nvGrpSpPr>
        <p:grpSpPr>
          <a:xfrm flipH="1">
            <a:off x="575888" y="5578356"/>
            <a:ext cx="389357" cy="390090"/>
            <a:chOff x="7353050" y="316275"/>
            <a:chExt cx="292025" cy="292575"/>
          </a:xfrm>
        </p:grpSpPr>
        <p:sp>
          <p:nvSpPr>
            <p:cNvPr id="711" name="Google Shape;711;p16"/>
            <p:cNvSpPr/>
            <p:nvPr/>
          </p:nvSpPr>
          <p:spPr>
            <a:xfrm>
              <a:off x="7358075" y="321275"/>
              <a:ext cx="282550" cy="282550"/>
            </a:xfrm>
            <a:custGeom>
              <a:rect b="b" l="l" r="r" t="t"/>
              <a:pathLst>
                <a:path extrusionOk="0" h="11302" w="11302">
                  <a:moveTo>
                    <a:pt x="5640" y="1"/>
                  </a:moveTo>
                  <a:cubicBezTo>
                    <a:pt x="2519" y="1"/>
                    <a:pt x="0" y="2520"/>
                    <a:pt x="0" y="5640"/>
                  </a:cubicBezTo>
                  <a:cubicBezTo>
                    <a:pt x="0" y="8783"/>
                    <a:pt x="2519" y="11302"/>
                    <a:pt x="5640" y="11302"/>
                  </a:cubicBezTo>
                  <a:cubicBezTo>
                    <a:pt x="8783" y="11302"/>
                    <a:pt x="11301" y="8783"/>
                    <a:pt x="11301" y="5640"/>
                  </a:cubicBezTo>
                  <a:cubicBezTo>
                    <a:pt x="11301" y="2520"/>
                    <a:pt x="8783" y="1"/>
                    <a:pt x="56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2" name="Google Shape;712;p16"/>
            <p:cNvSpPr/>
            <p:nvPr/>
          </p:nvSpPr>
          <p:spPr>
            <a:xfrm>
              <a:off x="7353050" y="316275"/>
              <a:ext cx="292025" cy="292575"/>
            </a:xfrm>
            <a:custGeom>
              <a:rect b="b" l="l" r="r" t="t"/>
              <a:pathLst>
                <a:path extrusionOk="0" h="11703" w="11681">
                  <a:moveTo>
                    <a:pt x="5841" y="379"/>
                  </a:moveTo>
                  <a:cubicBezTo>
                    <a:pt x="7356" y="379"/>
                    <a:pt x="8716" y="981"/>
                    <a:pt x="9719" y="1984"/>
                  </a:cubicBezTo>
                  <a:cubicBezTo>
                    <a:pt x="10700" y="2965"/>
                    <a:pt x="11324" y="4347"/>
                    <a:pt x="11324" y="5840"/>
                  </a:cubicBezTo>
                  <a:cubicBezTo>
                    <a:pt x="11324" y="7356"/>
                    <a:pt x="10700" y="8738"/>
                    <a:pt x="9719" y="9719"/>
                  </a:cubicBezTo>
                  <a:cubicBezTo>
                    <a:pt x="8716" y="10699"/>
                    <a:pt x="7356" y="11324"/>
                    <a:pt x="5841" y="11324"/>
                  </a:cubicBezTo>
                  <a:cubicBezTo>
                    <a:pt x="4347" y="11324"/>
                    <a:pt x="2965" y="10699"/>
                    <a:pt x="1984" y="9719"/>
                  </a:cubicBezTo>
                  <a:cubicBezTo>
                    <a:pt x="981" y="8738"/>
                    <a:pt x="380" y="7356"/>
                    <a:pt x="380" y="5840"/>
                  </a:cubicBezTo>
                  <a:cubicBezTo>
                    <a:pt x="380" y="4347"/>
                    <a:pt x="981" y="2965"/>
                    <a:pt x="1984" y="1984"/>
                  </a:cubicBezTo>
                  <a:cubicBezTo>
                    <a:pt x="2965" y="981"/>
                    <a:pt x="4347" y="379"/>
                    <a:pt x="5841" y="379"/>
                  </a:cubicBezTo>
                  <a:close/>
                  <a:moveTo>
                    <a:pt x="5841" y="0"/>
                  </a:moveTo>
                  <a:cubicBezTo>
                    <a:pt x="2631" y="0"/>
                    <a:pt x="1" y="2630"/>
                    <a:pt x="1" y="5840"/>
                  </a:cubicBezTo>
                  <a:cubicBezTo>
                    <a:pt x="1" y="9072"/>
                    <a:pt x="2631" y="11703"/>
                    <a:pt x="5841" y="11703"/>
                  </a:cubicBezTo>
                  <a:cubicBezTo>
                    <a:pt x="9073" y="11703"/>
                    <a:pt x="11681" y="9072"/>
                    <a:pt x="11681" y="5840"/>
                  </a:cubicBezTo>
                  <a:cubicBezTo>
                    <a:pt x="11681" y="2630"/>
                    <a:pt x="9073" y="0"/>
                    <a:pt x="58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3" name="Google Shape;713;p16"/>
            <p:cNvSpPr/>
            <p:nvPr/>
          </p:nvSpPr>
          <p:spPr>
            <a:xfrm>
              <a:off x="7419925" y="383125"/>
              <a:ext cx="158275" cy="158300"/>
            </a:xfrm>
            <a:custGeom>
              <a:rect b="b" l="l" r="r" t="t"/>
              <a:pathLst>
                <a:path extrusionOk="0" h="6332" w="6331">
                  <a:moveTo>
                    <a:pt x="3166" y="1"/>
                  </a:moveTo>
                  <a:cubicBezTo>
                    <a:pt x="1427" y="1"/>
                    <a:pt x="0" y="1428"/>
                    <a:pt x="0" y="3166"/>
                  </a:cubicBezTo>
                  <a:cubicBezTo>
                    <a:pt x="0" y="4927"/>
                    <a:pt x="1427" y="6331"/>
                    <a:pt x="3166" y="6331"/>
                  </a:cubicBezTo>
                  <a:cubicBezTo>
                    <a:pt x="4927" y="6331"/>
                    <a:pt x="6331" y="4927"/>
                    <a:pt x="6331" y="3166"/>
                  </a:cubicBezTo>
                  <a:cubicBezTo>
                    <a:pt x="6331" y="1428"/>
                    <a:pt x="4927" y="1"/>
                    <a:pt x="3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4" name="Google Shape;714;p16"/>
            <p:cNvSpPr/>
            <p:nvPr/>
          </p:nvSpPr>
          <p:spPr>
            <a:xfrm>
              <a:off x="7415475" y="378675"/>
              <a:ext cx="167750" cy="167775"/>
            </a:xfrm>
            <a:custGeom>
              <a:rect b="b" l="l" r="r" t="t"/>
              <a:pathLst>
                <a:path extrusionOk="0" h="6711" w="6710">
                  <a:moveTo>
                    <a:pt x="3344" y="380"/>
                  </a:moveTo>
                  <a:cubicBezTo>
                    <a:pt x="4168" y="380"/>
                    <a:pt x="4926" y="714"/>
                    <a:pt x="5461" y="1249"/>
                  </a:cubicBezTo>
                  <a:cubicBezTo>
                    <a:pt x="5996" y="1784"/>
                    <a:pt x="6330" y="2519"/>
                    <a:pt x="6330" y="3344"/>
                  </a:cubicBezTo>
                  <a:cubicBezTo>
                    <a:pt x="6330" y="4169"/>
                    <a:pt x="5996" y="4927"/>
                    <a:pt x="5461" y="5462"/>
                  </a:cubicBezTo>
                  <a:cubicBezTo>
                    <a:pt x="4926" y="5997"/>
                    <a:pt x="4168" y="6331"/>
                    <a:pt x="3344" y="6331"/>
                  </a:cubicBezTo>
                  <a:cubicBezTo>
                    <a:pt x="2519" y="6331"/>
                    <a:pt x="1783" y="5997"/>
                    <a:pt x="1248" y="5462"/>
                  </a:cubicBezTo>
                  <a:cubicBezTo>
                    <a:pt x="713" y="4927"/>
                    <a:pt x="379" y="4169"/>
                    <a:pt x="379" y="3344"/>
                  </a:cubicBezTo>
                  <a:cubicBezTo>
                    <a:pt x="379" y="2519"/>
                    <a:pt x="713" y="1784"/>
                    <a:pt x="1248" y="1249"/>
                  </a:cubicBezTo>
                  <a:cubicBezTo>
                    <a:pt x="1783" y="714"/>
                    <a:pt x="2519" y="380"/>
                    <a:pt x="3344" y="380"/>
                  </a:cubicBezTo>
                  <a:close/>
                  <a:moveTo>
                    <a:pt x="3344" y="1"/>
                  </a:moveTo>
                  <a:cubicBezTo>
                    <a:pt x="1494" y="1"/>
                    <a:pt x="0" y="1494"/>
                    <a:pt x="0" y="3344"/>
                  </a:cubicBezTo>
                  <a:cubicBezTo>
                    <a:pt x="0" y="5194"/>
                    <a:pt x="1494" y="6710"/>
                    <a:pt x="3344" y="6710"/>
                  </a:cubicBezTo>
                  <a:cubicBezTo>
                    <a:pt x="5194" y="6710"/>
                    <a:pt x="6709" y="5194"/>
                    <a:pt x="6709" y="3344"/>
                  </a:cubicBezTo>
                  <a:cubicBezTo>
                    <a:pt x="6709" y="1494"/>
                    <a:pt x="5194" y="1"/>
                    <a:pt x="33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15" name="Google Shape;715;p16"/>
          <p:cNvGrpSpPr/>
          <p:nvPr/>
        </p:nvGrpSpPr>
        <p:grpSpPr>
          <a:xfrm>
            <a:off x="1434280" y="6139552"/>
            <a:ext cx="390805" cy="391174"/>
            <a:chOff x="3164039" y="430875"/>
            <a:chExt cx="293111" cy="293388"/>
          </a:xfrm>
        </p:grpSpPr>
        <p:sp>
          <p:nvSpPr>
            <p:cNvPr id="716" name="Google Shape;716;p16"/>
            <p:cNvSpPr/>
            <p:nvPr/>
          </p:nvSpPr>
          <p:spPr>
            <a:xfrm flipH="1">
              <a:off x="3166281" y="433407"/>
              <a:ext cx="288614" cy="288337"/>
            </a:xfrm>
            <a:custGeom>
              <a:rect b="b" l="l" r="r" t="t"/>
              <a:pathLst>
                <a:path extrusionOk="0" h="22893" w="22915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7" name="Google Shape;717;p16"/>
            <p:cNvSpPr/>
            <p:nvPr/>
          </p:nvSpPr>
          <p:spPr>
            <a:xfrm flipH="1">
              <a:off x="3164039" y="430875"/>
              <a:ext cx="293111" cy="293388"/>
            </a:xfrm>
            <a:custGeom>
              <a:rect b="b" l="l" r="r" t="t"/>
              <a:pathLst>
                <a:path extrusionOk="0" h="23294" w="23272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8" name="Google Shape;718;p16"/>
            <p:cNvSpPr/>
            <p:nvPr/>
          </p:nvSpPr>
          <p:spPr>
            <a:xfrm flipH="1">
              <a:off x="3202780" y="469909"/>
              <a:ext cx="215626" cy="215337"/>
            </a:xfrm>
            <a:custGeom>
              <a:rect b="b" l="l" r="r" t="t"/>
              <a:pathLst>
                <a:path extrusionOk="0" h="17097" w="17120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9" name="Google Shape;719;p16"/>
            <p:cNvSpPr/>
            <p:nvPr/>
          </p:nvSpPr>
          <p:spPr>
            <a:xfrm flipH="1">
              <a:off x="3200525" y="467377"/>
              <a:ext cx="220123" cy="220400"/>
            </a:xfrm>
            <a:custGeom>
              <a:rect b="b" l="l" r="r" t="t"/>
              <a:pathLst>
                <a:path extrusionOk="0" h="17499" w="17477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0" name="Google Shape;720;p16"/>
            <p:cNvSpPr/>
            <p:nvPr/>
          </p:nvSpPr>
          <p:spPr>
            <a:xfrm flipH="1">
              <a:off x="3242641" y="509484"/>
              <a:ext cx="136177" cy="136177"/>
            </a:xfrm>
            <a:custGeom>
              <a:rect b="b" l="l" r="r" t="t"/>
              <a:pathLst>
                <a:path extrusionOk="0" h="10812" w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1" name="Google Shape;721;p16"/>
            <p:cNvSpPr/>
            <p:nvPr/>
          </p:nvSpPr>
          <p:spPr>
            <a:xfrm flipH="1">
              <a:off x="3240109" y="507242"/>
              <a:ext cx="140951" cy="140674"/>
            </a:xfrm>
            <a:custGeom>
              <a:rect b="b" l="l" r="r" t="t"/>
              <a:pathLst>
                <a:path extrusionOk="0" h="11169" w="11191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722" name="Google Shape;722;p16"/>
          <p:cNvCxnSpPr/>
          <p:nvPr/>
        </p:nvCxnSpPr>
        <p:spPr>
          <a:xfrm rot="10800000">
            <a:off x="9595867" y="393467"/>
            <a:ext cx="1542900" cy="7236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23" name="Google Shape;723;p16"/>
          <p:cNvCxnSpPr/>
          <p:nvPr/>
        </p:nvCxnSpPr>
        <p:spPr>
          <a:xfrm flipH="1">
            <a:off x="11138867" y="-8833"/>
            <a:ext cx="1055100" cy="11151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724" name="Google Shape;724;p16"/>
          <p:cNvGrpSpPr/>
          <p:nvPr/>
        </p:nvGrpSpPr>
        <p:grpSpPr>
          <a:xfrm>
            <a:off x="10752098" y="702537"/>
            <a:ext cx="775714" cy="776447"/>
            <a:chOff x="8064275" y="887850"/>
            <a:chExt cx="581800" cy="582350"/>
          </a:xfrm>
        </p:grpSpPr>
        <p:sp>
          <p:nvSpPr>
            <p:cNvPr id="725" name="Google Shape;725;p16"/>
            <p:cNvSpPr/>
            <p:nvPr/>
          </p:nvSpPr>
          <p:spPr>
            <a:xfrm>
              <a:off x="8068750" y="892875"/>
              <a:ext cx="572875" cy="572325"/>
            </a:xfrm>
            <a:custGeom>
              <a:rect b="b" l="l" r="r" t="t"/>
              <a:pathLst>
                <a:path extrusionOk="0" h="22893" w="22915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6" name="Google Shape;726;p16"/>
            <p:cNvSpPr/>
            <p:nvPr/>
          </p:nvSpPr>
          <p:spPr>
            <a:xfrm>
              <a:off x="8064275" y="887850"/>
              <a:ext cx="581800" cy="582350"/>
            </a:xfrm>
            <a:custGeom>
              <a:rect b="b" l="l" r="r" t="t"/>
              <a:pathLst>
                <a:path extrusionOk="0" h="23294" w="23272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7" name="Google Shape;727;p16"/>
            <p:cNvSpPr/>
            <p:nvPr/>
          </p:nvSpPr>
          <p:spPr>
            <a:xfrm>
              <a:off x="8141175" y="965325"/>
              <a:ext cx="428000" cy="427425"/>
            </a:xfrm>
            <a:custGeom>
              <a:rect b="b" l="l" r="r" t="t"/>
              <a:pathLst>
                <a:path extrusionOk="0" h="17097" w="17120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8" name="Google Shape;728;p16"/>
            <p:cNvSpPr/>
            <p:nvPr/>
          </p:nvSpPr>
          <p:spPr>
            <a:xfrm>
              <a:off x="8136725" y="960300"/>
              <a:ext cx="436925" cy="437475"/>
            </a:xfrm>
            <a:custGeom>
              <a:rect b="b" l="l" r="r" t="t"/>
              <a:pathLst>
                <a:path extrusionOk="0" h="17499" w="17477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9" name="Google Shape;729;p16"/>
            <p:cNvSpPr/>
            <p:nvPr/>
          </p:nvSpPr>
          <p:spPr>
            <a:xfrm>
              <a:off x="8219750" y="1043875"/>
              <a:ext cx="270300" cy="270300"/>
            </a:xfrm>
            <a:custGeom>
              <a:rect b="b" l="l" r="r" t="t"/>
              <a:pathLst>
                <a:path extrusionOk="0" h="10812" w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0" name="Google Shape;730;p16"/>
            <p:cNvSpPr/>
            <p:nvPr/>
          </p:nvSpPr>
          <p:spPr>
            <a:xfrm>
              <a:off x="8215300" y="1039425"/>
              <a:ext cx="279775" cy="279225"/>
            </a:xfrm>
            <a:custGeom>
              <a:rect b="b" l="l" r="r" t="t"/>
              <a:pathLst>
                <a:path extrusionOk="0" h="11169" w="11191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1" name="Google Shape;731;p16"/>
          <p:cNvGrpSpPr/>
          <p:nvPr/>
        </p:nvGrpSpPr>
        <p:grpSpPr>
          <a:xfrm>
            <a:off x="9378255" y="227823"/>
            <a:ext cx="389357" cy="390090"/>
            <a:chOff x="7353050" y="316275"/>
            <a:chExt cx="292025" cy="292575"/>
          </a:xfrm>
        </p:grpSpPr>
        <p:sp>
          <p:nvSpPr>
            <p:cNvPr id="732" name="Google Shape;732;p16"/>
            <p:cNvSpPr/>
            <p:nvPr/>
          </p:nvSpPr>
          <p:spPr>
            <a:xfrm>
              <a:off x="7358075" y="321275"/>
              <a:ext cx="282550" cy="282550"/>
            </a:xfrm>
            <a:custGeom>
              <a:rect b="b" l="l" r="r" t="t"/>
              <a:pathLst>
                <a:path extrusionOk="0" h="11302" w="11302">
                  <a:moveTo>
                    <a:pt x="5640" y="1"/>
                  </a:moveTo>
                  <a:cubicBezTo>
                    <a:pt x="2519" y="1"/>
                    <a:pt x="0" y="2520"/>
                    <a:pt x="0" y="5640"/>
                  </a:cubicBezTo>
                  <a:cubicBezTo>
                    <a:pt x="0" y="8783"/>
                    <a:pt x="2519" y="11302"/>
                    <a:pt x="5640" y="11302"/>
                  </a:cubicBezTo>
                  <a:cubicBezTo>
                    <a:pt x="8783" y="11302"/>
                    <a:pt x="11301" y="8783"/>
                    <a:pt x="11301" y="5640"/>
                  </a:cubicBezTo>
                  <a:cubicBezTo>
                    <a:pt x="11301" y="2520"/>
                    <a:pt x="8783" y="1"/>
                    <a:pt x="56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3" name="Google Shape;733;p16"/>
            <p:cNvSpPr/>
            <p:nvPr/>
          </p:nvSpPr>
          <p:spPr>
            <a:xfrm>
              <a:off x="7353050" y="316275"/>
              <a:ext cx="292025" cy="292575"/>
            </a:xfrm>
            <a:custGeom>
              <a:rect b="b" l="l" r="r" t="t"/>
              <a:pathLst>
                <a:path extrusionOk="0" h="11703" w="11681">
                  <a:moveTo>
                    <a:pt x="5841" y="379"/>
                  </a:moveTo>
                  <a:cubicBezTo>
                    <a:pt x="7356" y="379"/>
                    <a:pt x="8716" y="981"/>
                    <a:pt x="9719" y="1984"/>
                  </a:cubicBezTo>
                  <a:cubicBezTo>
                    <a:pt x="10700" y="2965"/>
                    <a:pt x="11324" y="4347"/>
                    <a:pt x="11324" y="5840"/>
                  </a:cubicBezTo>
                  <a:cubicBezTo>
                    <a:pt x="11324" y="7356"/>
                    <a:pt x="10700" y="8738"/>
                    <a:pt x="9719" y="9719"/>
                  </a:cubicBezTo>
                  <a:cubicBezTo>
                    <a:pt x="8716" y="10699"/>
                    <a:pt x="7356" y="11324"/>
                    <a:pt x="5841" y="11324"/>
                  </a:cubicBezTo>
                  <a:cubicBezTo>
                    <a:pt x="4347" y="11324"/>
                    <a:pt x="2965" y="10699"/>
                    <a:pt x="1984" y="9719"/>
                  </a:cubicBezTo>
                  <a:cubicBezTo>
                    <a:pt x="981" y="8738"/>
                    <a:pt x="380" y="7356"/>
                    <a:pt x="380" y="5840"/>
                  </a:cubicBezTo>
                  <a:cubicBezTo>
                    <a:pt x="380" y="4347"/>
                    <a:pt x="981" y="2965"/>
                    <a:pt x="1984" y="1984"/>
                  </a:cubicBezTo>
                  <a:cubicBezTo>
                    <a:pt x="2965" y="981"/>
                    <a:pt x="4347" y="379"/>
                    <a:pt x="5841" y="379"/>
                  </a:cubicBezTo>
                  <a:close/>
                  <a:moveTo>
                    <a:pt x="5841" y="0"/>
                  </a:moveTo>
                  <a:cubicBezTo>
                    <a:pt x="2631" y="0"/>
                    <a:pt x="1" y="2630"/>
                    <a:pt x="1" y="5840"/>
                  </a:cubicBezTo>
                  <a:cubicBezTo>
                    <a:pt x="1" y="9072"/>
                    <a:pt x="2631" y="11703"/>
                    <a:pt x="5841" y="11703"/>
                  </a:cubicBezTo>
                  <a:cubicBezTo>
                    <a:pt x="9073" y="11703"/>
                    <a:pt x="11681" y="9072"/>
                    <a:pt x="11681" y="5840"/>
                  </a:cubicBezTo>
                  <a:cubicBezTo>
                    <a:pt x="11681" y="2630"/>
                    <a:pt x="9073" y="0"/>
                    <a:pt x="58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4" name="Google Shape;734;p16"/>
            <p:cNvSpPr/>
            <p:nvPr/>
          </p:nvSpPr>
          <p:spPr>
            <a:xfrm>
              <a:off x="7419925" y="383125"/>
              <a:ext cx="158275" cy="158300"/>
            </a:xfrm>
            <a:custGeom>
              <a:rect b="b" l="l" r="r" t="t"/>
              <a:pathLst>
                <a:path extrusionOk="0" h="6332" w="6331">
                  <a:moveTo>
                    <a:pt x="3166" y="1"/>
                  </a:moveTo>
                  <a:cubicBezTo>
                    <a:pt x="1427" y="1"/>
                    <a:pt x="0" y="1428"/>
                    <a:pt x="0" y="3166"/>
                  </a:cubicBezTo>
                  <a:cubicBezTo>
                    <a:pt x="0" y="4927"/>
                    <a:pt x="1427" y="6331"/>
                    <a:pt x="3166" y="6331"/>
                  </a:cubicBezTo>
                  <a:cubicBezTo>
                    <a:pt x="4927" y="6331"/>
                    <a:pt x="6331" y="4927"/>
                    <a:pt x="6331" y="3166"/>
                  </a:cubicBezTo>
                  <a:cubicBezTo>
                    <a:pt x="6331" y="1428"/>
                    <a:pt x="4927" y="1"/>
                    <a:pt x="3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5" name="Google Shape;735;p16"/>
            <p:cNvSpPr/>
            <p:nvPr/>
          </p:nvSpPr>
          <p:spPr>
            <a:xfrm>
              <a:off x="7415475" y="378675"/>
              <a:ext cx="167750" cy="167775"/>
            </a:xfrm>
            <a:custGeom>
              <a:rect b="b" l="l" r="r" t="t"/>
              <a:pathLst>
                <a:path extrusionOk="0" h="6711" w="6710">
                  <a:moveTo>
                    <a:pt x="3344" y="380"/>
                  </a:moveTo>
                  <a:cubicBezTo>
                    <a:pt x="4168" y="380"/>
                    <a:pt x="4926" y="714"/>
                    <a:pt x="5461" y="1249"/>
                  </a:cubicBezTo>
                  <a:cubicBezTo>
                    <a:pt x="5996" y="1784"/>
                    <a:pt x="6330" y="2519"/>
                    <a:pt x="6330" y="3344"/>
                  </a:cubicBezTo>
                  <a:cubicBezTo>
                    <a:pt x="6330" y="4169"/>
                    <a:pt x="5996" y="4927"/>
                    <a:pt x="5461" y="5462"/>
                  </a:cubicBezTo>
                  <a:cubicBezTo>
                    <a:pt x="4926" y="5997"/>
                    <a:pt x="4168" y="6331"/>
                    <a:pt x="3344" y="6331"/>
                  </a:cubicBezTo>
                  <a:cubicBezTo>
                    <a:pt x="2519" y="6331"/>
                    <a:pt x="1783" y="5997"/>
                    <a:pt x="1248" y="5462"/>
                  </a:cubicBezTo>
                  <a:cubicBezTo>
                    <a:pt x="713" y="4927"/>
                    <a:pt x="379" y="4169"/>
                    <a:pt x="379" y="3344"/>
                  </a:cubicBezTo>
                  <a:cubicBezTo>
                    <a:pt x="379" y="2519"/>
                    <a:pt x="713" y="1784"/>
                    <a:pt x="1248" y="1249"/>
                  </a:cubicBezTo>
                  <a:cubicBezTo>
                    <a:pt x="1783" y="714"/>
                    <a:pt x="2519" y="380"/>
                    <a:pt x="3344" y="380"/>
                  </a:cubicBezTo>
                  <a:close/>
                  <a:moveTo>
                    <a:pt x="3344" y="1"/>
                  </a:moveTo>
                  <a:cubicBezTo>
                    <a:pt x="1494" y="1"/>
                    <a:pt x="0" y="1494"/>
                    <a:pt x="0" y="3344"/>
                  </a:cubicBezTo>
                  <a:cubicBezTo>
                    <a:pt x="0" y="5194"/>
                    <a:pt x="1494" y="6710"/>
                    <a:pt x="3344" y="6710"/>
                  </a:cubicBezTo>
                  <a:cubicBezTo>
                    <a:pt x="5194" y="6710"/>
                    <a:pt x="6709" y="5194"/>
                    <a:pt x="6709" y="3344"/>
                  </a:cubicBezTo>
                  <a:cubicBezTo>
                    <a:pt x="6709" y="1494"/>
                    <a:pt x="5194" y="1"/>
                    <a:pt x="33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6" name="Google Shape;736;p16"/>
          <p:cNvGrpSpPr/>
          <p:nvPr/>
        </p:nvGrpSpPr>
        <p:grpSpPr>
          <a:xfrm>
            <a:off x="11676974" y="306189"/>
            <a:ext cx="233327" cy="233328"/>
            <a:chOff x="8792300" y="321275"/>
            <a:chExt cx="175000" cy="175000"/>
          </a:xfrm>
        </p:grpSpPr>
        <p:sp>
          <p:nvSpPr>
            <p:cNvPr id="737" name="Google Shape;737;p16"/>
            <p:cNvSpPr/>
            <p:nvPr/>
          </p:nvSpPr>
          <p:spPr>
            <a:xfrm>
              <a:off x="8796750" y="326300"/>
              <a:ext cx="166100" cy="165525"/>
            </a:xfrm>
            <a:custGeom>
              <a:rect b="b" l="l" r="r" t="t"/>
              <a:pathLst>
                <a:path extrusionOk="0" h="6621" w="6644">
                  <a:moveTo>
                    <a:pt x="3322" y="0"/>
                  </a:moveTo>
                  <a:cubicBezTo>
                    <a:pt x="1494" y="0"/>
                    <a:pt x="1" y="1471"/>
                    <a:pt x="1" y="3299"/>
                  </a:cubicBezTo>
                  <a:cubicBezTo>
                    <a:pt x="1" y="5127"/>
                    <a:pt x="1494" y="6620"/>
                    <a:pt x="3322" y="6620"/>
                  </a:cubicBezTo>
                  <a:cubicBezTo>
                    <a:pt x="5150" y="6620"/>
                    <a:pt x="6643" y="5127"/>
                    <a:pt x="6643" y="3299"/>
                  </a:cubicBezTo>
                  <a:cubicBezTo>
                    <a:pt x="6643" y="1471"/>
                    <a:pt x="5150" y="0"/>
                    <a:pt x="33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8" name="Google Shape;738;p16"/>
            <p:cNvSpPr/>
            <p:nvPr/>
          </p:nvSpPr>
          <p:spPr>
            <a:xfrm>
              <a:off x="8792300" y="321275"/>
              <a:ext cx="175000" cy="175000"/>
            </a:xfrm>
            <a:custGeom>
              <a:rect b="b" l="l" r="r" t="t"/>
              <a:pathLst>
                <a:path extrusionOk="0" h="7000" w="7000">
                  <a:moveTo>
                    <a:pt x="3500" y="380"/>
                  </a:moveTo>
                  <a:cubicBezTo>
                    <a:pt x="4369" y="380"/>
                    <a:pt x="5149" y="736"/>
                    <a:pt x="5707" y="1293"/>
                  </a:cubicBezTo>
                  <a:cubicBezTo>
                    <a:pt x="6286" y="1873"/>
                    <a:pt x="6621" y="2653"/>
                    <a:pt x="6621" y="3500"/>
                  </a:cubicBezTo>
                  <a:cubicBezTo>
                    <a:pt x="6621" y="4370"/>
                    <a:pt x="6286" y="5150"/>
                    <a:pt x="5707" y="5729"/>
                  </a:cubicBezTo>
                  <a:cubicBezTo>
                    <a:pt x="5149" y="6286"/>
                    <a:pt x="4369" y="6643"/>
                    <a:pt x="3500" y="6643"/>
                  </a:cubicBezTo>
                  <a:cubicBezTo>
                    <a:pt x="2631" y="6643"/>
                    <a:pt x="1851" y="6286"/>
                    <a:pt x="1293" y="5729"/>
                  </a:cubicBezTo>
                  <a:cubicBezTo>
                    <a:pt x="714" y="5150"/>
                    <a:pt x="379" y="4370"/>
                    <a:pt x="379" y="3500"/>
                  </a:cubicBezTo>
                  <a:cubicBezTo>
                    <a:pt x="379" y="2653"/>
                    <a:pt x="714" y="1873"/>
                    <a:pt x="1293" y="1293"/>
                  </a:cubicBezTo>
                  <a:cubicBezTo>
                    <a:pt x="1851" y="736"/>
                    <a:pt x="2631" y="380"/>
                    <a:pt x="3500" y="380"/>
                  </a:cubicBezTo>
                  <a:close/>
                  <a:moveTo>
                    <a:pt x="3500" y="1"/>
                  </a:moveTo>
                  <a:cubicBezTo>
                    <a:pt x="1561" y="1"/>
                    <a:pt x="0" y="1583"/>
                    <a:pt x="0" y="3500"/>
                  </a:cubicBezTo>
                  <a:cubicBezTo>
                    <a:pt x="0" y="5439"/>
                    <a:pt x="1561" y="7000"/>
                    <a:pt x="3500" y="7000"/>
                  </a:cubicBezTo>
                  <a:cubicBezTo>
                    <a:pt x="5439" y="7000"/>
                    <a:pt x="7000" y="5439"/>
                    <a:pt x="7000" y="3500"/>
                  </a:cubicBezTo>
                  <a:cubicBezTo>
                    <a:pt x="7000" y="1583"/>
                    <a:pt x="5439" y="1"/>
                    <a:pt x="35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9" name="Google Shape;739;p16"/>
            <p:cNvSpPr/>
            <p:nvPr/>
          </p:nvSpPr>
          <p:spPr>
            <a:xfrm>
              <a:off x="8833525" y="362525"/>
              <a:ext cx="92550" cy="93075"/>
            </a:xfrm>
            <a:custGeom>
              <a:rect b="b" l="l" r="r" t="t"/>
              <a:pathLst>
                <a:path extrusionOk="0" h="3723" w="3702">
                  <a:moveTo>
                    <a:pt x="1851" y="0"/>
                  </a:moveTo>
                  <a:cubicBezTo>
                    <a:pt x="826" y="0"/>
                    <a:pt x="1" y="825"/>
                    <a:pt x="1" y="1850"/>
                  </a:cubicBezTo>
                  <a:cubicBezTo>
                    <a:pt x="1" y="2876"/>
                    <a:pt x="826" y="3723"/>
                    <a:pt x="1851" y="3723"/>
                  </a:cubicBezTo>
                  <a:cubicBezTo>
                    <a:pt x="2876" y="3723"/>
                    <a:pt x="3701" y="2876"/>
                    <a:pt x="3701" y="1850"/>
                  </a:cubicBezTo>
                  <a:cubicBezTo>
                    <a:pt x="3701" y="825"/>
                    <a:pt x="2876" y="0"/>
                    <a:pt x="18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0" name="Google Shape;740;p16"/>
            <p:cNvSpPr/>
            <p:nvPr/>
          </p:nvSpPr>
          <p:spPr>
            <a:xfrm>
              <a:off x="8828525" y="358050"/>
              <a:ext cx="102550" cy="102000"/>
            </a:xfrm>
            <a:custGeom>
              <a:rect b="b" l="l" r="r" t="t"/>
              <a:pathLst>
                <a:path extrusionOk="0" h="4080" w="4102">
                  <a:moveTo>
                    <a:pt x="2051" y="357"/>
                  </a:moveTo>
                  <a:cubicBezTo>
                    <a:pt x="2519" y="357"/>
                    <a:pt x="2920" y="558"/>
                    <a:pt x="3232" y="848"/>
                  </a:cubicBezTo>
                  <a:cubicBezTo>
                    <a:pt x="3544" y="1160"/>
                    <a:pt x="3723" y="1583"/>
                    <a:pt x="3723" y="2029"/>
                  </a:cubicBezTo>
                  <a:cubicBezTo>
                    <a:pt x="3723" y="2497"/>
                    <a:pt x="3544" y="2921"/>
                    <a:pt x="3232" y="3211"/>
                  </a:cubicBezTo>
                  <a:cubicBezTo>
                    <a:pt x="2920" y="3523"/>
                    <a:pt x="2519" y="3701"/>
                    <a:pt x="2051" y="3701"/>
                  </a:cubicBezTo>
                  <a:cubicBezTo>
                    <a:pt x="1583" y="3701"/>
                    <a:pt x="1182" y="3523"/>
                    <a:pt x="870" y="3211"/>
                  </a:cubicBezTo>
                  <a:cubicBezTo>
                    <a:pt x="558" y="2921"/>
                    <a:pt x="379" y="2497"/>
                    <a:pt x="379" y="2029"/>
                  </a:cubicBezTo>
                  <a:cubicBezTo>
                    <a:pt x="379" y="1583"/>
                    <a:pt x="558" y="1160"/>
                    <a:pt x="870" y="848"/>
                  </a:cubicBezTo>
                  <a:cubicBezTo>
                    <a:pt x="1182" y="558"/>
                    <a:pt x="1583" y="357"/>
                    <a:pt x="2051" y="357"/>
                  </a:cubicBezTo>
                  <a:close/>
                  <a:moveTo>
                    <a:pt x="2051" y="1"/>
                  </a:moveTo>
                  <a:cubicBezTo>
                    <a:pt x="914" y="1"/>
                    <a:pt x="0" y="915"/>
                    <a:pt x="0" y="2029"/>
                  </a:cubicBezTo>
                  <a:cubicBezTo>
                    <a:pt x="0" y="3166"/>
                    <a:pt x="914" y="4080"/>
                    <a:pt x="2051" y="4080"/>
                  </a:cubicBezTo>
                  <a:cubicBezTo>
                    <a:pt x="3188" y="4080"/>
                    <a:pt x="4102" y="3166"/>
                    <a:pt x="4102" y="2029"/>
                  </a:cubicBezTo>
                  <a:cubicBezTo>
                    <a:pt x="4102" y="915"/>
                    <a:pt x="3188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41" name="Google Shape;741;p16"/>
          <p:cNvGrpSpPr/>
          <p:nvPr/>
        </p:nvGrpSpPr>
        <p:grpSpPr>
          <a:xfrm>
            <a:off x="11319878" y="227826"/>
            <a:ext cx="233344" cy="35999"/>
            <a:chOff x="5662375" y="212375"/>
            <a:chExt cx="175013" cy="27000"/>
          </a:xfrm>
        </p:grpSpPr>
        <p:sp>
          <p:nvSpPr>
            <p:cNvPr id="742" name="Google Shape;742;p16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3" name="Google Shape;743;p16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4" name="Google Shape;744;p16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45" name="Google Shape;745;p16"/>
          <p:cNvGrpSpPr/>
          <p:nvPr/>
        </p:nvGrpSpPr>
        <p:grpSpPr>
          <a:xfrm>
            <a:off x="10554945" y="1499460"/>
            <a:ext cx="233344" cy="35999"/>
            <a:chOff x="5662375" y="212375"/>
            <a:chExt cx="175013" cy="27000"/>
          </a:xfrm>
        </p:grpSpPr>
        <p:sp>
          <p:nvSpPr>
            <p:cNvPr id="746" name="Google Shape;746;p16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7" name="Google Shape;747;p16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8" name="Google Shape;748;p16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49" name="Google Shape;749;p16"/>
          <p:cNvSpPr txBox="1"/>
          <p:nvPr>
            <p:ph idx="1" type="subTitle"/>
          </p:nvPr>
        </p:nvSpPr>
        <p:spPr>
          <a:xfrm>
            <a:off x="8290560" y="2426208"/>
            <a:ext cx="21825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9pPr>
          </a:lstStyle>
          <a:p/>
        </p:txBody>
      </p:sp>
      <p:sp>
        <p:nvSpPr>
          <p:cNvPr id="750" name="Google Shape;750;p16"/>
          <p:cNvSpPr txBox="1"/>
          <p:nvPr>
            <p:ph idx="2" type="subTitle"/>
          </p:nvPr>
        </p:nvSpPr>
        <p:spPr>
          <a:xfrm>
            <a:off x="4998720" y="1670304"/>
            <a:ext cx="21825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9pPr>
          </a:lstStyle>
          <a:p/>
        </p:txBody>
      </p:sp>
      <p:sp>
        <p:nvSpPr>
          <p:cNvPr id="751" name="Google Shape;751;p16"/>
          <p:cNvSpPr txBox="1"/>
          <p:nvPr>
            <p:ph idx="3" type="subTitle"/>
          </p:nvPr>
        </p:nvSpPr>
        <p:spPr>
          <a:xfrm>
            <a:off x="1719072" y="2426208"/>
            <a:ext cx="21825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9pPr>
          </a:lstStyle>
          <a:p/>
        </p:txBody>
      </p:sp>
      <p:sp>
        <p:nvSpPr>
          <p:cNvPr id="752" name="Google Shape;752;p16"/>
          <p:cNvSpPr txBox="1"/>
          <p:nvPr>
            <p:ph idx="4" type="subTitle"/>
          </p:nvPr>
        </p:nvSpPr>
        <p:spPr>
          <a:xfrm>
            <a:off x="8290560" y="2852928"/>
            <a:ext cx="2182500" cy="1170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753" name="Google Shape;753;p16"/>
          <p:cNvSpPr txBox="1"/>
          <p:nvPr>
            <p:ph idx="5" type="subTitle"/>
          </p:nvPr>
        </p:nvSpPr>
        <p:spPr>
          <a:xfrm>
            <a:off x="4998720" y="2109216"/>
            <a:ext cx="2182500" cy="117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/>
        </p:txBody>
      </p:sp>
      <p:sp>
        <p:nvSpPr>
          <p:cNvPr id="754" name="Google Shape;754;p16"/>
          <p:cNvSpPr txBox="1"/>
          <p:nvPr>
            <p:ph idx="6" type="subTitle"/>
          </p:nvPr>
        </p:nvSpPr>
        <p:spPr>
          <a:xfrm>
            <a:off x="1719072" y="2852928"/>
            <a:ext cx="2182500" cy="117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ix columns of text">
  <p:cSld name="CUSTOM_8">
    <p:spTree>
      <p:nvGrpSpPr>
        <p:cNvPr id="755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17"/>
          <p:cNvSpPr txBox="1"/>
          <p:nvPr>
            <p:ph type="title"/>
          </p:nvPr>
        </p:nvSpPr>
        <p:spPr>
          <a:xfrm>
            <a:off x="4120896" y="451104"/>
            <a:ext cx="3950400" cy="768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757" name="Google Shape;757;p17"/>
          <p:cNvSpPr txBox="1"/>
          <p:nvPr>
            <p:ph idx="1" type="subTitle"/>
          </p:nvPr>
        </p:nvSpPr>
        <p:spPr>
          <a:xfrm>
            <a:off x="2029900" y="2117781"/>
            <a:ext cx="23532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9pPr>
          </a:lstStyle>
          <a:p/>
        </p:txBody>
      </p:sp>
      <p:sp>
        <p:nvSpPr>
          <p:cNvPr id="758" name="Google Shape;758;p17"/>
          <p:cNvSpPr txBox="1"/>
          <p:nvPr>
            <p:ph idx="2" type="subTitle"/>
          </p:nvPr>
        </p:nvSpPr>
        <p:spPr>
          <a:xfrm>
            <a:off x="2029900" y="2570891"/>
            <a:ext cx="2353200" cy="816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/>
        </p:txBody>
      </p:sp>
      <p:sp>
        <p:nvSpPr>
          <p:cNvPr id="759" name="Google Shape;759;p17"/>
          <p:cNvSpPr txBox="1"/>
          <p:nvPr>
            <p:ph idx="3" type="subTitle"/>
          </p:nvPr>
        </p:nvSpPr>
        <p:spPr>
          <a:xfrm>
            <a:off x="4919402" y="2117781"/>
            <a:ext cx="2353200" cy="6096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9pPr>
          </a:lstStyle>
          <a:p/>
        </p:txBody>
      </p:sp>
      <p:sp>
        <p:nvSpPr>
          <p:cNvPr id="760" name="Google Shape;760;p17"/>
          <p:cNvSpPr txBox="1"/>
          <p:nvPr>
            <p:ph idx="4" type="subTitle"/>
          </p:nvPr>
        </p:nvSpPr>
        <p:spPr>
          <a:xfrm>
            <a:off x="4919402" y="2570891"/>
            <a:ext cx="2353200" cy="816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/>
        </p:txBody>
      </p:sp>
      <p:sp>
        <p:nvSpPr>
          <p:cNvPr id="761" name="Google Shape;761;p17"/>
          <p:cNvSpPr txBox="1"/>
          <p:nvPr>
            <p:ph idx="5" type="subTitle"/>
          </p:nvPr>
        </p:nvSpPr>
        <p:spPr>
          <a:xfrm>
            <a:off x="7808900" y="2117781"/>
            <a:ext cx="23532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9pPr>
          </a:lstStyle>
          <a:p/>
        </p:txBody>
      </p:sp>
      <p:sp>
        <p:nvSpPr>
          <p:cNvPr id="762" name="Google Shape;762;p17"/>
          <p:cNvSpPr txBox="1"/>
          <p:nvPr>
            <p:ph idx="6" type="subTitle"/>
          </p:nvPr>
        </p:nvSpPr>
        <p:spPr>
          <a:xfrm>
            <a:off x="7808900" y="2570891"/>
            <a:ext cx="2353200" cy="816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/>
        </p:txBody>
      </p:sp>
      <p:sp>
        <p:nvSpPr>
          <p:cNvPr id="763" name="Google Shape;763;p17"/>
          <p:cNvSpPr txBox="1"/>
          <p:nvPr>
            <p:ph idx="7" type="subTitle"/>
          </p:nvPr>
        </p:nvSpPr>
        <p:spPr>
          <a:xfrm>
            <a:off x="2029900" y="4287944"/>
            <a:ext cx="23532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9pPr>
          </a:lstStyle>
          <a:p/>
        </p:txBody>
      </p:sp>
      <p:sp>
        <p:nvSpPr>
          <p:cNvPr id="764" name="Google Shape;764;p17"/>
          <p:cNvSpPr txBox="1"/>
          <p:nvPr>
            <p:ph idx="8" type="subTitle"/>
          </p:nvPr>
        </p:nvSpPr>
        <p:spPr>
          <a:xfrm>
            <a:off x="2029900" y="4741356"/>
            <a:ext cx="2353200" cy="8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/>
        </p:txBody>
      </p:sp>
      <p:sp>
        <p:nvSpPr>
          <p:cNvPr id="765" name="Google Shape;765;p17"/>
          <p:cNvSpPr txBox="1"/>
          <p:nvPr>
            <p:ph idx="9" type="subTitle"/>
          </p:nvPr>
        </p:nvSpPr>
        <p:spPr>
          <a:xfrm>
            <a:off x="4796600" y="4287948"/>
            <a:ext cx="25989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9pPr>
          </a:lstStyle>
          <a:p/>
        </p:txBody>
      </p:sp>
      <p:sp>
        <p:nvSpPr>
          <p:cNvPr id="766" name="Google Shape;766;p17"/>
          <p:cNvSpPr txBox="1"/>
          <p:nvPr>
            <p:ph idx="13" type="subTitle"/>
          </p:nvPr>
        </p:nvSpPr>
        <p:spPr>
          <a:xfrm>
            <a:off x="4796666" y="4741356"/>
            <a:ext cx="2598900" cy="8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/>
        </p:txBody>
      </p:sp>
      <p:sp>
        <p:nvSpPr>
          <p:cNvPr id="767" name="Google Shape;767;p17"/>
          <p:cNvSpPr txBox="1"/>
          <p:nvPr>
            <p:ph idx="14" type="subTitle"/>
          </p:nvPr>
        </p:nvSpPr>
        <p:spPr>
          <a:xfrm>
            <a:off x="7808900" y="4287944"/>
            <a:ext cx="23532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9pPr>
          </a:lstStyle>
          <a:p/>
        </p:txBody>
      </p:sp>
      <p:sp>
        <p:nvSpPr>
          <p:cNvPr id="768" name="Google Shape;768;p17"/>
          <p:cNvSpPr txBox="1"/>
          <p:nvPr>
            <p:ph idx="15" type="subTitle"/>
          </p:nvPr>
        </p:nvSpPr>
        <p:spPr>
          <a:xfrm>
            <a:off x="7808900" y="4741356"/>
            <a:ext cx="2353200" cy="8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/>
        </p:txBody>
      </p:sp>
      <p:cxnSp>
        <p:nvCxnSpPr>
          <p:cNvPr id="769" name="Google Shape;769;p17"/>
          <p:cNvCxnSpPr/>
          <p:nvPr/>
        </p:nvCxnSpPr>
        <p:spPr>
          <a:xfrm>
            <a:off x="3872377" y="6017433"/>
            <a:ext cx="1510800" cy="4083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70" name="Google Shape;770;p17"/>
          <p:cNvCxnSpPr/>
          <p:nvPr/>
        </p:nvCxnSpPr>
        <p:spPr>
          <a:xfrm flipH="1" rot="10800000">
            <a:off x="2082777" y="5989867"/>
            <a:ext cx="1789500" cy="4203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71" name="Google Shape;771;p17"/>
          <p:cNvCxnSpPr/>
          <p:nvPr/>
        </p:nvCxnSpPr>
        <p:spPr>
          <a:xfrm>
            <a:off x="346077" y="5877333"/>
            <a:ext cx="1776000" cy="5229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72" name="Google Shape;772;p17"/>
          <p:cNvCxnSpPr/>
          <p:nvPr/>
        </p:nvCxnSpPr>
        <p:spPr>
          <a:xfrm>
            <a:off x="-9156" y="5324733"/>
            <a:ext cx="365100" cy="5427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773" name="Google Shape;773;p17"/>
          <p:cNvGrpSpPr/>
          <p:nvPr/>
        </p:nvGrpSpPr>
        <p:grpSpPr>
          <a:xfrm flipH="1">
            <a:off x="1704732" y="6017404"/>
            <a:ext cx="775714" cy="776447"/>
            <a:chOff x="8064275" y="887850"/>
            <a:chExt cx="581800" cy="582350"/>
          </a:xfrm>
        </p:grpSpPr>
        <p:sp>
          <p:nvSpPr>
            <p:cNvPr id="774" name="Google Shape;774;p17"/>
            <p:cNvSpPr/>
            <p:nvPr/>
          </p:nvSpPr>
          <p:spPr>
            <a:xfrm>
              <a:off x="8068750" y="892875"/>
              <a:ext cx="572875" cy="572325"/>
            </a:xfrm>
            <a:custGeom>
              <a:rect b="b" l="l" r="r" t="t"/>
              <a:pathLst>
                <a:path extrusionOk="0" h="22893" w="22915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5" name="Google Shape;775;p17"/>
            <p:cNvSpPr/>
            <p:nvPr/>
          </p:nvSpPr>
          <p:spPr>
            <a:xfrm>
              <a:off x="8064275" y="887850"/>
              <a:ext cx="581800" cy="582350"/>
            </a:xfrm>
            <a:custGeom>
              <a:rect b="b" l="l" r="r" t="t"/>
              <a:pathLst>
                <a:path extrusionOk="0" h="23294" w="23272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6" name="Google Shape;776;p17"/>
            <p:cNvSpPr/>
            <p:nvPr/>
          </p:nvSpPr>
          <p:spPr>
            <a:xfrm>
              <a:off x="8141175" y="965325"/>
              <a:ext cx="428000" cy="427425"/>
            </a:xfrm>
            <a:custGeom>
              <a:rect b="b" l="l" r="r" t="t"/>
              <a:pathLst>
                <a:path extrusionOk="0" h="17097" w="17120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7" name="Google Shape;777;p17"/>
            <p:cNvSpPr/>
            <p:nvPr/>
          </p:nvSpPr>
          <p:spPr>
            <a:xfrm>
              <a:off x="8136725" y="960300"/>
              <a:ext cx="436925" cy="437475"/>
            </a:xfrm>
            <a:custGeom>
              <a:rect b="b" l="l" r="r" t="t"/>
              <a:pathLst>
                <a:path extrusionOk="0" h="17499" w="17477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8" name="Google Shape;778;p17"/>
            <p:cNvSpPr/>
            <p:nvPr/>
          </p:nvSpPr>
          <p:spPr>
            <a:xfrm>
              <a:off x="8219750" y="1043875"/>
              <a:ext cx="270300" cy="270300"/>
            </a:xfrm>
            <a:custGeom>
              <a:rect b="b" l="l" r="r" t="t"/>
              <a:pathLst>
                <a:path extrusionOk="0" h="10812" w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9" name="Google Shape;779;p17"/>
            <p:cNvSpPr/>
            <p:nvPr/>
          </p:nvSpPr>
          <p:spPr>
            <a:xfrm>
              <a:off x="8215300" y="1039425"/>
              <a:ext cx="279775" cy="279225"/>
            </a:xfrm>
            <a:custGeom>
              <a:rect b="b" l="l" r="r" t="t"/>
              <a:pathLst>
                <a:path extrusionOk="0" h="11169" w="11191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80" name="Google Shape;780;p17"/>
          <p:cNvGrpSpPr/>
          <p:nvPr/>
        </p:nvGrpSpPr>
        <p:grpSpPr>
          <a:xfrm flipH="1">
            <a:off x="3663732" y="5787273"/>
            <a:ext cx="389357" cy="390090"/>
            <a:chOff x="7353050" y="316275"/>
            <a:chExt cx="292025" cy="292575"/>
          </a:xfrm>
        </p:grpSpPr>
        <p:sp>
          <p:nvSpPr>
            <p:cNvPr id="781" name="Google Shape;781;p17"/>
            <p:cNvSpPr/>
            <p:nvPr/>
          </p:nvSpPr>
          <p:spPr>
            <a:xfrm>
              <a:off x="7358075" y="321275"/>
              <a:ext cx="282550" cy="282550"/>
            </a:xfrm>
            <a:custGeom>
              <a:rect b="b" l="l" r="r" t="t"/>
              <a:pathLst>
                <a:path extrusionOk="0" h="11302" w="11302">
                  <a:moveTo>
                    <a:pt x="5640" y="1"/>
                  </a:moveTo>
                  <a:cubicBezTo>
                    <a:pt x="2519" y="1"/>
                    <a:pt x="0" y="2520"/>
                    <a:pt x="0" y="5640"/>
                  </a:cubicBezTo>
                  <a:cubicBezTo>
                    <a:pt x="0" y="8783"/>
                    <a:pt x="2519" y="11302"/>
                    <a:pt x="5640" y="11302"/>
                  </a:cubicBezTo>
                  <a:cubicBezTo>
                    <a:pt x="8783" y="11302"/>
                    <a:pt x="11301" y="8783"/>
                    <a:pt x="11301" y="5640"/>
                  </a:cubicBezTo>
                  <a:cubicBezTo>
                    <a:pt x="11301" y="2520"/>
                    <a:pt x="8783" y="1"/>
                    <a:pt x="56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2" name="Google Shape;782;p17"/>
            <p:cNvSpPr/>
            <p:nvPr/>
          </p:nvSpPr>
          <p:spPr>
            <a:xfrm>
              <a:off x="7353050" y="316275"/>
              <a:ext cx="292025" cy="292575"/>
            </a:xfrm>
            <a:custGeom>
              <a:rect b="b" l="l" r="r" t="t"/>
              <a:pathLst>
                <a:path extrusionOk="0" h="11703" w="11681">
                  <a:moveTo>
                    <a:pt x="5841" y="379"/>
                  </a:moveTo>
                  <a:cubicBezTo>
                    <a:pt x="7356" y="379"/>
                    <a:pt x="8716" y="981"/>
                    <a:pt x="9719" y="1984"/>
                  </a:cubicBezTo>
                  <a:cubicBezTo>
                    <a:pt x="10700" y="2965"/>
                    <a:pt x="11324" y="4347"/>
                    <a:pt x="11324" y="5840"/>
                  </a:cubicBezTo>
                  <a:cubicBezTo>
                    <a:pt x="11324" y="7356"/>
                    <a:pt x="10700" y="8738"/>
                    <a:pt x="9719" y="9719"/>
                  </a:cubicBezTo>
                  <a:cubicBezTo>
                    <a:pt x="8716" y="10699"/>
                    <a:pt x="7356" y="11324"/>
                    <a:pt x="5841" y="11324"/>
                  </a:cubicBezTo>
                  <a:cubicBezTo>
                    <a:pt x="4347" y="11324"/>
                    <a:pt x="2965" y="10699"/>
                    <a:pt x="1984" y="9719"/>
                  </a:cubicBezTo>
                  <a:cubicBezTo>
                    <a:pt x="981" y="8738"/>
                    <a:pt x="380" y="7356"/>
                    <a:pt x="380" y="5840"/>
                  </a:cubicBezTo>
                  <a:cubicBezTo>
                    <a:pt x="380" y="4347"/>
                    <a:pt x="981" y="2965"/>
                    <a:pt x="1984" y="1984"/>
                  </a:cubicBezTo>
                  <a:cubicBezTo>
                    <a:pt x="2965" y="981"/>
                    <a:pt x="4347" y="379"/>
                    <a:pt x="5841" y="379"/>
                  </a:cubicBezTo>
                  <a:close/>
                  <a:moveTo>
                    <a:pt x="5841" y="0"/>
                  </a:moveTo>
                  <a:cubicBezTo>
                    <a:pt x="2631" y="0"/>
                    <a:pt x="1" y="2630"/>
                    <a:pt x="1" y="5840"/>
                  </a:cubicBezTo>
                  <a:cubicBezTo>
                    <a:pt x="1" y="9072"/>
                    <a:pt x="2631" y="11703"/>
                    <a:pt x="5841" y="11703"/>
                  </a:cubicBezTo>
                  <a:cubicBezTo>
                    <a:pt x="9073" y="11703"/>
                    <a:pt x="11681" y="9072"/>
                    <a:pt x="11681" y="5840"/>
                  </a:cubicBezTo>
                  <a:cubicBezTo>
                    <a:pt x="11681" y="2630"/>
                    <a:pt x="9073" y="0"/>
                    <a:pt x="58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3" name="Google Shape;783;p17"/>
            <p:cNvSpPr/>
            <p:nvPr/>
          </p:nvSpPr>
          <p:spPr>
            <a:xfrm>
              <a:off x="7419925" y="383125"/>
              <a:ext cx="158275" cy="158300"/>
            </a:xfrm>
            <a:custGeom>
              <a:rect b="b" l="l" r="r" t="t"/>
              <a:pathLst>
                <a:path extrusionOk="0" h="6332" w="6331">
                  <a:moveTo>
                    <a:pt x="3166" y="1"/>
                  </a:moveTo>
                  <a:cubicBezTo>
                    <a:pt x="1427" y="1"/>
                    <a:pt x="0" y="1428"/>
                    <a:pt x="0" y="3166"/>
                  </a:cubicBezTo>
                  <a:cubicBezTo>
                    <a:pt x="0" y="4927"/>
                    <a:pt x="1427" y="6331"/>
                    <a:pt x="3166" y="6331"/>
                  </a:cubicBezTo>
                  <a:cubicBezTo>
                    <a:pt x="4927" y="6331"/>
                    <a:pt x="6331" y="4927"/>
                    <a:pt x="6331" y="3166"/>
                  </a:cubicBezTo>
                  <a:cubicBezTo>
                    <a:pt x="6331" y="1428"/>
                    <a:pt x="4927" y="1"/>
                    <a:pt x="3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4" name="Google Shape;784;p17"/>
            <p:cNvSpPr/>
            <p:nvPr/>
          </p:nvSpPr>
          <p:spPr>
            <a:xfrm>
              <a:off x="7415475" y="378675"/>
              <a:ext cx="167750" cy="167775"/>
            </a:xfrm>
            <a:custGeom>
              <a:rect b="b" l="l" r="r" t="t"/>
              <a:pathLst>
                <a:path extrusionOk="0" h="6711" w="6710">
                  <a:moveTo>
                    <a:pt x="3344" y="380"/>
                  </a:moveTo>
                  <a:cubicBezTo>
                    <a:pt x="4168" y="380"/>
                    <a:pt x="4926" y="714"/>
                    <a:pt x="5461" y="1249"/>
                  </a:cubicBezTo>
                  <a:cubicBezTo>
                    <a:pt x="5996" y="1784"/>
                    <a:pt x="6330" y="2519"/>
                    <a:pt x="6330" y="3344"/>
                  </a:cubicBezTo>
                  <a:cubicBezTo>
                    <a:pt x="6330" y="4169"/>
                    <a:pt x="5996" y="4927"/>
                    <a:pt x="5461" y="5462"/>
                  </a:cubicBezTo>
                  <a:cubicBezTo>
                    <a:pt x="4926" y="5997"/>
                    <a:pt x="4168" y="6331"/>
                    <a:pt x="3344" y="6331"/>
                  </a:cubicBezTo>
                  <a:cubicBezTo>
                    <a:pt x="2519" y="6331"/>
                    <a:pt x="1783" y="5997"/>
                    <a:pt x="1248" y="5462"/>
                  </a:cubicBezTo>
                  <a:cubicBezTo>
                    <a:pt x="713" y="4927"/>
                    <a:pt x="379" y="4169"/>
                    <a:pt x="379" y="3344"/>
                  </a:cubicBezTo>
                  <a:cubicBezTo>
                    <a:pt x="379" y="2519"/>
                    <a:pt x="713" y="1784"/>
                    <a:pt x="1248" y="1249"/>
                  </a:cubicBezTo>
                  <a:cubicBezTo>
                    <a:pt x="1783" y="714"/>
                    <a:pt x="2519" y="380"/>
                    <a:pt x="3344" y="380"/>
                  </a:cubicBezTo>
                  <a:close/>
                  <a:moveTo>
                    <a:pt x="3344" y="1"/>
                  </a:moveTo>
                  <a:cubicBezTo>
                    <a:pt x="1494" y="1"/>
                    <a:pt x="0" y="1494"/>
                    <a:pt x="0" y="3344"/>
                  </a:cubicBezTo>
                  <a:cubicBezTo>
                    <a:pt x="0" y="5194"/>
                    <a:pt x="1494" y="6710"/>
                    <a:pt x="3344" y="6710"/>
                  </a:cubicBezTo>
                  <a:cubicBezTo>
                    <a:pt x="5194" y="6710"/>
                    <a:pt x="6709" y="5194"/>
                    <a:pt x="6709" y="3344"/>
                  </a:cubicBezTo>
                  <a:cubicBezTo>
                    <a:pt x="6709" y="1494"/>
                    <a:pt x="5194" y="1"/>
                    <a:pt x="33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85" name="Google Shape;785;p17"/>
          <p:cNvGrpSpPr/>
          <p:nvPr/>
        </p:nvGrpSpPr>
        <p:grpSpPr>
          <a:xfrm flipH="1">
            <a:off x="228709" y="5753356"/>
            <a:ext cx="233327" cy="233328"/>
            <a:chOff x="8792300" y="321275"/>
            <a:chExt cx="175000" cy="175000"/>
          </a:xfrm>
        </p:grpSpPr>
        <p:sp>
          <p:nvSpPr>
            <p:cNvPr id="786" name="Google Shape;786;p17"/>
            <p:cNvSpPr/>
            <p:nvPr/>
          </p:nvSpPr>
          <p:spPr>
            <a:xfrm>
              <a:off x="8796750" y="326300"/>
              <a:ext cx="166100" cy="165525"/>
            </a:xfrm>
            <a:custGeom>
              <a:rect b="b" l="l" r="r" t="t"/>
              <a:pathLst>
                <a:path extrusionOk="0" h="6621" w="6644">
                  <a:moveTo>
                    <a:pt x="3322" y="0"/>
                  </a:moveTo>
                  <a:cubicBezTo>
                    <a:pt x="1494" y="0"/>
                    <a:pt x="1" y="1471"/>
                    <a:pt x="1" y="3299"/>
                  </a:cubicBezTo>
                  <a:cubicBezTo>
                    <a:pt x="1" y="5127"/>
                    <a:pt x="1494" y="6620"/>
                    <a:pt x="3322" y="6620"/>
                  </a:cubicBezTo>
                  <a:cubicBezTo>
                    <a:pt x="5150" y="6620"/>
                    <a:pt x="6643" y="5127"/>
                    <a:pt x="6643" y="3299"/>
                  </a:cubicBezTo>
                  <a:cubicBezTo>
                    <a:pt x="6643" y="1471"/>
                    <a:pt x="5150" y="0"/>
                    <a:pt x="33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7" name="Google Shape;787;p17"/>
            <p:cNvSpPr/>
            <p:nvPr/>
          </p:nvSpPr>
          <p:spPr>
            <a:xfrm>
              <a:off x="8792300" y="321275"/>
              <a:ext cx="175000" cy="175000"/>
            </a:xfrm>
            <a:custGeom>
              <a:rect b="b" l="l" r="r" t="t"/>
              <a:pathLst>
                <a:path extrusionOk="0" h="7000" w="7000">
                  <a:moveTo>
                    <a:pt x="3500" y="380"/>
                  </a:moveTo>
                  <a:cubicBezTo>
                    <a:pt x="4369" y="380"/>
                    <a:pt x="5149" y="736"/>
                    <a:pt x="5707" y="1293"/>
                  </a:cubicBezTo>
                  <a:cubicBezTo>
                    <a:pt x="6286" y="1873"/>
                    <a:pt x="6621" y="2653"/>
                    <a:pt x="6621" y="3500"/>
                  </a:cubicBezTo>
                  <a:cubicBezTo>
                    <a:pt x="6621" y="4370"/>
                    <a:pt x="6286" y="5150"/>
                    <a:pt x="5707" y="5729"/>
                  </a:cubicBezTo>
                  <a:cubicBezTo>
                    <a:pt x="5149" y="6286"/>
                    <a:pt x="4369" y="6643"/>
                    <a:pt x="3500" y="6643"/>
                  </a:cubicBezTo>
                  <a:cubicBezTo>
                    <a:pt x="2631" y="6643"/>
                    <a:pt x="1851" y="6286"/>
                    <a:pt x="1293" y="5729"/>
                  </a:cubicBezTo>
                  <a:cubicBezTo>
                    <a:pt x="714" y="5150"/>
                    <a:pt x="379" y="4370"/>
                    <a:pt x="379" y="3500"/>
                  </a:cubicBezTo>
                  <a:cubicBezTo>
                    <a:pt x="379" y="2653"/>
                    <a:pt x="714" y="1873"/>
                    <a:pt x="1293" y="1293"/>
                  </a:cubicBezTo>
                  <a:cubicBezTo>
                    <a:pt x="1851" y="736"/>
                    <a:pt x="2631" y="380"/>
                    <a:pt x="3500" y="380"/>
                  </a:cubicBezTo>
                  <a:close/>
                  <a:moveTo>
                    <a:pt x="3500" y="1"/>
                  </a:moveTo>
                  <a:cubicBezTo>
                    <a:pt x="1561" y="1"/>
                    <a:pt x="0" y="1583"/>
                    <a:pt x="0" y="3500"/>
                  </a:cubicBezTo>
                  <a:cubicBezTo>
                    <a:pt x="0" y="5439"/>
                    <a:pt x="1561" y="7000"/>
                    <a:pt x="3500" y="7000"/>
                  </a:cubicBezTo>
                  <a:cubicBezTo>
                    <a:pt x="5439" y="7000"/>
                    <a:pt x="7000" y="5439"/>
                    <a:pt x="7000" y="3500"/>
                  </a:cubicBezTo>
                  <a:cubicBezTo>
                    <a:pt x="7000" y="1583"/>
                    <a:pt x="5439" y="1"/>
                    <a:pt x="35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8" name="Google Shape;788;p17"/>
            <p:cNvSpPr/>
            <p:nvPr/>
          </p:nvSpPr>
          <p:spPr>
            <a:xfrm>
              <a:off x="8833525" y="362525"/>
              <a:ext cx="92550" cy="93075"/>
            </a:xfrm>
            <a:custGeom>
              <a:rect b="b" l="l" r="r" t="t"/>
              <a:pathLst>
                <a:path extrusionOk="0" h="3723" w="3702">
                  <a:moveTo>
                    <a:pt x="1851" y="0"/>
                  </a:moveTo>
                  <a:cubicBezTo>
                    <a:pt x="826" y="0"/>
                    <a:pt x="1" y="825"/>
                    <a:pt x="1" y="1850"/>
                  </a:cubicBezTo>
                  <a:cubicBezTo>
                    <a:pt x="1" y="2876"/>
                    <a:pt x="826" y="3723"/>
                    <a:pt x="1851" y="3723"/>
                  </a:cubicBezTo>
                  <a:cubicBezTo>
                    <a:pt x="2876" y="3723"/>
                    <a:pt x="3701" y="2876"/>
                    <a:pt x="3701" y="1850"/>
                  </a:cubicBezTo>
                  <a:cubicBezTo>
                    <a:pt x="3701" y="825"/>
                    <a:pt x="2876" y="0"/>
                    <a:pt x="18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9" name="Google Shape;789;p17"/>
            <p:cNvSpPr/>
            <p:nvPr/>
          </p:nvSpPr>
          <p:spPr>
            <a:xfrm>
              <a:off x="8828525" y="358050"/>
              <a:ext cx="102550" cy="102000"/>
            </a:xfrm>
            <a:custGeom>
              <a:rect b="b" l="l" r="r" t="t"/>
              <a:pathLst>
                <a:path extrusionOk="0" h="4080" w="4102">
                  <a:moveTo>
                    <a:pt x="2051" y="357"/>
                  </a:moveTo>
                  <a:cubicBezTo>
                    <a:pt x="2519" y="357"/>
                    <a:pt x="2920" y="558"/>
                    <a:pt x="3232" y="848"/>
                  </a:cubicBezTo>
                  <a:cubicBezTo>
                    <a:pt x="3544" y="1160"/>
                    <a:pt x="3723" y="1583"/>
                    <a:pt x="3723" y="2029"/>
                  </a:cubicBezTo>
                  <a:cubicBezTo>
                    <a:pt x="3723" y="2497"/>
                    <a:pt x="3544" y="2921"/>
                    <a:pt x="3232" y="3211"/>
                  </a:cubicBezTo>
                  <a:cubicBezTo>
                    <a:pt x="2920" y="3523"/>
                    <a:pt x="2519" y="3701"/>
                    <a:pt x="2051" y="3701"/>
                  </a:cubicBezTo>
                  <a:cubicBezTo>
                    <a:pt x="1583" y="3701"/>
                    <a:pt x="1182" y="3523"/>
                    <a:pt x="870" y="3211"/>
                  </a:cubicBezTo>
                  <a:cubicBezTo>
                    <a:pt x="558" y="2921"/>
                    <a:pt x="379" y="2497"/>
                    <a:pt x="379" y="2029"/>
                  </a:cubicBezTo>
                  <a:cubicBezTo>
                    <a:pt x="379" y="1583"/>
                    <a:pt x="558" y="1160"/>
                    <a:pt x="870" y="848"/>
                  </a:cubicBezTo>
                  <a:cubicBezTo>
                    <a:pt x="1182" y="558"/>
                    <a:pt x="1583" y="357"/>
                    <a:pt x="2051" y="357"/>
                  </a:cubicBezTo>
                  <a:close/>
                  <a:moveTo>
                    <a:pt x="2051" y="1"/>
                  </a:moveTo>
                  <a:cubicBezTo>
                    <a:pt x="914" y="1"/>
                    <a:pt x="0" y="915"/>
                    <a:pt x="0" y="2029"/>
                  </a:cubicBezTo>
                  <a:cubicBezTo>
                    <a:pt x="0" y="3166"/>
                    <a:pt x="914" y="4080"/>
                    <a:pt x="2051" y="4080"/>
                  </a:cubicBezTo>
                  <a:cubicBezTo>
                    <a:pt x="3188" y="4080"/>
                    <a:pt x="4102" y="3166"/>
                    <a:pt x="4102" y="2029"/>
                  </a:cubicBezTo>
                  <a:cubicBezTo>
                    <a:pt x="4102" y="915"/>
                    <a:pt x="3188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90" name="Google Shape;790;p17"/>
          <p:cNvGrpSpPr/>
          <p:nvPr/>
        </p:nvGrpSpPr>
        <p:grpSpPr>
          <a:xfrm>
            <a:off x="5164157" y="6210052"/>
            <a:ext cx="390805" cy="391174"/>
            <a:chOff x="3164039" y="430875"/>
            <a:chExt cx="293111" cy="293388"/>
          </a:xfrm>
        </p:grpSpPr>
        <p:sp>
          <p:nvSpPr>
            <p:cNvPr id="791" name="Google Shape;791;p17"/>
            <p:cNvSpPr/>
            <p:nvPr/>
          </p:nvSpPr>
          <p:spPr>
            <a:xfrm flipH="1">
              <a:off x="3166281" y="433407"/>
              <a:ext cx="288614" cy="288337"/>
            </a:xfrm>
            <a:custGeom>
              <a:rect b="b" l="l" r="r" t="t"/>
              <a:pathLst>
                <a:path extrusionOk="0" h="22893" w="22915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2" name="Google Shape;792;p17"/>
            <p:cNvSpPr/>
            <p:nvPr/>
          </p:nvSpPr>
          <p:spPr>
            <a:xfrm flipH="1">
              <a:off x="3164039" y="430875"/>
              <a:ext cx="293111" cy="293388"/>
            </a:xfrm>
            <a:custGeom>
              <a:rect b="b" l="l" r="r" t="t"/>
              <a:pathLst>
                <a:path extrusionOk="0" h="23294" w="23272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3" name="Google Shape;793;p17"/>
            <p:cNvSpPr/>
            <p:nvPr/>
          </p:nvSpPr>
          <p:spPr>
            <a:xfrm flipH="1">
              <a:off x="3202780" y="469909"/>
              <a:ext cx="215626" cy="215337"/>
            </a:xfrm>
            <a:custGeom>
              <a:rect b="b" l="l" r="r" t="t"/>
              <a:pathLst>
                <a:path extrusionOk="0" h="17097" w="17120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4" name="Google Shape;794;p17"/>
            <p:cNvSpPr/>
            <p:nvPr/>
          </p:nvSpPr>
          <p:spPr>
            <a:xfrm flipH="1">
              <a:off x="3200525" y="467377"/>
              <a:ext cx="220123" cy="220400"/>
            </a:xfrm>
            <a:custGeom>
              <a:rect b="b" l="l" r="r" t="t"/>
              <a:pathLst>
                <a:path extrusionOk="0" h="17499" w="17477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5" name="Google Shape;795;p17"/>
            <p:cNvSpPr/>
            <p:nvPr/>
          </p:nvSpPr>
          <p:spPr>
            <a:xfrm flipH="1">
              <a:off x="3242641" y="509484"/>
              <a:ext cx="136177" cy="136177"/>
            </a:xfrm>
            <a:custGeom>
              <a:rect b="b" l="l" r="r" t="t"/>
              <a:pathLst>
                <a:path extrusionOk="0" h="10812" w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6" name="Google Shape;796;p17"/>
            <p:cNvSpPr/>
            <p:nvPr/>
          </p:nvSpPr>
          <p:spPr>
            <a:xfrm flipH="1">
              <a:off x="3240109" y="507242"/>
              <a:ext cx="140951" cy="140674"/>
            </a:xfrm>
            <a:custGeom>
              <a:rect b="b" l="l" r="r" t="t"/>
              <a:pathLst>
                <a:path extrusionOk="0" h="11169" w="11191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97" name="Google Shape;797;p17"/>
          <p:cNvGrpSpPr/>
          <p:nvPr/>
        </p:nvGrpSpPr>
        <p:grpSpPr>
          <a:xfrm flipH="1">
            <a:off x="323222" y="5523226"/>
            <a:ext cx="233344" cy="35999"/>
            <a:chOff x="5662375" y="212375"/>
            <a:chExt cx="175013" cy="27000"/>
          </a:xfrm>
        </p:grpSpPr>
        <p:sp>
          <p:nvSpPr>
            <p:cNvPr id="798" name="Google Shape;798;p17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9" name="Google Shape;799;p17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0" name="Google Shape;800;p17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801" name="Google Shape;801;p17"/>
          <p:cNvCxnSpPr/>
          <p:nvPr/>
        </p:nvCxnSpPr>
        <p:spPr>
          <a:xfrm rot="10800000">
            <a:off x="7993300" y="302033"/>
            <a:ext cx="2006100" cy="2997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02" name="Google Shape;802;p17"/>
          <p:cNvCxnSpPr/>
          <p:nvPr/>
        </p:nvCxnSpPr>
        <p:spPr>
          <a:xfrm rot="10800000">
            <a:off x="10017133" y="610467"/>
            <a:ext cx="1106100" cy="9912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03" name="Google Shape;803;p17"/>
          <p:cNvCxnSpPr/>
          <p:nvPr/>
        </p:nvCxnSpPr>
        <p:spPr>
          <a:xfrm flipH="1">
            <a:off x="11131967" y="-8833"/>
            <a:ext cx="1062000" cy="15840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804" name="Google Shape;804;p17"/>
          <p:cNvGrpSpPr/>
          <p:nvPr/>
        </p:nvGrpSpPr>
        <p:grpSpPr>
          <a:xfrm>
            <a:off x="10752098" y="1386970"/>
            <a:ext cx="775714" cy="776447"/>
            <a:chOff x="8064275" y="887850"/>
            <a:chExt cx="581800" cy="582350"/>
          </a:xfrm>
        </p:grpSpPr>
        <p:sp>
          <p:nvSpPr>
            <p:cNvPr id="805" name="Google Shape;805;p17"/>
            <p:cNvSpPr/>
            <p:nvPr/>
          </p:nvSpPr>
          <p:spPr>
            <a:xfrm>
              <a:off x="8068750" y="892875"/>
              <a:ext cx="572875" cy="572325"/>
            </a:xfrm>
            <a:custGeom>
              <a:rect b="b" l="l" r="r" t="t"/>
              <a:pathLst>
                <a:path extrusionOk="0" h="22893" w="22915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6" name="Google Shape;806;p17"/>
            <p:cNvSpPr/>
            <p:nvPr/>
          </p:nvSpPr>
          <p:spPr>
            <a:xfrm>
              <a:off x="8064275" y="887850"/>
              <a:ext cx="581800" cy="582350"/>
            </a:xfrm>
            <a:custGeom>
              <a:rect b="b" l="l" r="r" t="t"/>
              <a:pathLst>
                <a:path extrusionOk="0" h="23294" w="23272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7" name="Google Shape;807;p17"/>
            <p:cNvSpPr/>
            <p:nvPr/>
          </p:nvSpPr>
          <p:spPr>
            <a:xfrm>
              <a:off x="8141175" y="965325"/>
              <a:ext cx="428000" cy="427425"/>
            </a:xfrm>
            <a:custGeom>
              <a:rect b="b" l="l" r="r" t="t"/>
              <a:pathLst>
                <a:path extrusionOk="0" h="17097" w="17120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8" name="Google Shape;808;p17"/>
            <p:cNvSpPr/>
            <p:nvPr/>
          </p:nvSpPr>
          <p:spPr>
            <a:xfrm>
              <a:off x="8136725" y="960300"/>
              <a:ext cx="436925" cy="437475"/>
            </a:xfrm>
            <a:custGeom>
              <a:rect b="b" l="l" r="r" t="t"/>
              <a:pathLst>
                <a:path extrusionOk="0" h="17499" w="17477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9" name="Google Shape;809;p17"/>
            <p:cNvSpPr/>
            <p:nvPr/>
          </p:nvSpPr>
          <p:spPr>
            <a:xfrm>
              <a:off x="8219750" y="1043875"/>
              <a:ext cx="270300" cy="270300"/>
            </a:xfrm>
            <a:custGeom>
              <a:rect b="b" l="l" r="r" t="t"/>
              <a:pathLst>
                <a:path extrusionOk="0" h="10812" w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0" name="Google Shape;810;p17"/>
            <p:cNvSpPr/>
            <p:nvPr/>
          </p:nvSpPr>
          <p:spPr>
            <a:xfrm>
              <a:off x="8215300" y="1039425"/>
              <a:ext cx="279775" cy="279225"/>
            </a:xfrm>
            <a:custGeom>
              <a:rect b="b" l="l" r="r" t="t"/>
              <a:pathLst>
                <a:path extrusionOk="0" h="11169" w="11191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11" name="Google Shape;811;p17"/>
          <p:cNvGrpSpPr/>
          <p:nvPr/>
        </p:nvGrpSpPr>
        <p:grpSpPr>
          <a:xfrm>
            <a:off x="9803822" y="421689"/>
            <a:ext cx="389357" cy="390090"/>
            <a:chOff x="7353050" y="316275"/>
            <a:chExt cx="292025" cy="292575"/>
          </a:xfrm>
        </p:grpSpPr>
        <p:sp>
          <p:nvSpPr>
            <p:cNvPr id="812" name="Google Shape;812;p17"/>
            <p:cNvSpPr/>
            <p:nvPr/>
          </p:nvSpPr>
          <p:spPr>
            <a:xfrm>
              <a:off x="7358075" y="321275"/>
              <a:ext cx="282550" cy="282550"/>
            </a:xfrm>
            <a:custGeom>
              <a:rect b="b" l="l" r="r" t="t"/>
              <a:pathLst>
                <a:path extrusionOk="0" h="11302" w="11302">
                  <a:moveTo>
                    <a:pt x="5640" y="1"/>
                  </a:moveTo>
                  <a:cubicBezTo>
                    <a:pt x="2519" y="1"/>
                    <a:pt x="0" y="2520"/>
                    <a:pt x="0" y="5640"/>
                  </a:cubicBezTo>
                  <a:cubicBezTo>
                    <a:pt x="0" y="8783"/>
                    <a:pt x="2519" y="11302"/>
                    <a:pt x="5640" y="11302"/>
                  </a:cubicBezTo>
                  <a:cubicBezTo>
                    <a:pt x="8783" y="11302"/>
                    <a:pt x="11301" y="8783"/>
                    <a:pt x="11301" y="5640"/>
                  </a:cubicBezTo>
                  <a:cubicBezTo>
                    <a:pt x="11301" y="2520"/>
                    <a:pt x="8783" y="1"/>
                    <a:pt x="56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3" name="Google Shape;813;p17"/>
            <p:cNvSpPr/>
            <p:nvPr/>
          </p:nvSpPr>
          <p:spPr>
            <a:xfrm>
              <a:off x="7353050" y="316275"/>
              <a:ext cx="292025" cy="292575"/>
            </a:xfrm>
            <a:custGeom>
              <a:rect b="b" l="l" r="r" t="t"/>
              <a:pathLst>
                <a:path extrusionOk="0" h="11703" w="11681">
                  <a:moveTo>
                    <a:pt x="5841" y="379"/>
                  </a:moveTo>
                  <a:cubicBezTo>
                    <a:pt x="7356" y="379"/>
                    <a:pt x="8716" y="981"/>
                    <a:pt x="9719" y="1984"/>
                  </a:cubicBezTo>
                  <a:cubicBezTo>
                    <a:pt x="10700" y="2965"/>
                    <a:pt x="11324" y="4347"/>
                    <a:pt x="11324" y="5840"/>
                  </a:cubicBezTo>
                  <a:cubicBezTo>
                    <a:pt x="11324" y="7356"/>
                    <a:pt x="10700" y="8738"/>
                    <a:pt x="9719" y="9719"/>
                  </a:cubicBezTo>
                  <a:cubicBezTo>
                    <a:pt x="8716" y="10699"/>
                    <a:pt x="7356" y="11324"/>
                    <a:pt x="5841" y="11324"/>
                  </a:cubicBezTo>
                  <a:cubicBezTo>
                    <a:pt x="4347" y="11324"/>
                    <a:pt x="2965" y="10699"/>
                    <a:pt x="1984" y="9719"/>
                  </a:cubicBezTo>
                  <a:cubicBezTo>
                    <a:pt x="981" y="8738"/>
                    <a:pt x="380" y="7356"/>
                    <a:pt x="380" y="5840"/>
                  </a:cubicBezTo>
                  <a:cubicBezTo>
                    <a:pt x="380" y="4347"/>
                    <a:pt x="981" y="2965"/>
                    <a:pt x="1984" y="1984"/>
                  </a:cubicBezTo>
                  <a:cubicBezTo>
                    <a:pt x="2965" y="981"/>
                    <a:pt x="4347" y="379"/>
                    <a:pt x="5841" y="379"/>
                  </a:cubicBezTo>
                  <a:close/>
                  <a:moveTo>
                    <a:pt x="5841" y="0"/>
                  </a:moveTo>
                  <a:cubicBezTo>
                    <a:pt x="2631" y="0"/>
                    <a:pt x="1" y="2630"/>
                    <a:pt x="1" y="5840"/>
                  </a:cubicBezTo>
                  <a:cubicBezTo>
                    <a:pt x="1" y="9072"/>
                    <a:pt x="2631" y="11703"/>
                    <a:pt x="5841" y="11703"/>
                  </a:cubicBezTo>
                  <a:cubicBezTo>
                    <a:pt x="9073" y="11703"/>
                    <a:pt x="11681" y="9072"/>
                    <a:pt x="11681" y="5840"/>
                  </a:cubicBezTo>
                  <a:cubicBezTo>
                    <a:pt x="11681" y="2630"/>
                    <a:pt x="9073" y="0"/>
                    <a:pt x="58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4" name="Google Shape;814;p17"/>
            <p:cNvSpPr/>
            <p:nvPr/>
          </p:nvSpPr>
          <p:spPr>
            <a:xfrm>
              <a:off x="7419925" y="383125"/>
              <a:ext cx="158275" cy="158300"/>
            </a:xfrm>
            <a:custGeom>
              <a:rect b="b" l="l" r="r" t="t"/>
              <a:pathLst>
                <a:path extrusionOk="0" h="6332" w="6331">
                  <a:moveTo>
                    <a:pt x="3166" y="1"/>
                  </a:moveTo>
                  <a:cubicBezTo>
                    <a:pt x="1427" y="1"/>
                    <a:pt x="0" y="1428"/>
                    <a:pt x="0" y="3166"/>
                  </a:cubicBezTo>
                  <a:cubicBezTo>
                    <a:pt x="0" y="4927"/>
                    <a:pt x="1427" y="6331"/>
                    <a:pt x="3166" y="6331"/>
                  </a:cubicBezTo>
                  <a:cubicBezTo>
                    <a:pt x="4927" y="6331"/>
                    <a:pt x="6331" y="4927"/>
                    <a:pt x="6331" y="3166"/>
                  </a:cubicBezTo>
                  <a:cubicBezTo>
                    <a:pt x="6331" y="1428"/>
                    <a:pt x="4927" y="1"/>
                    <a:pt x="3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5" name="Google Shape;815;p17"/>
            <p:cNvSpPr/>
            <p:nvPr/>
          </p:nvSpPr>
          <p:spPr>
            <a:xfrm>
              <a:off x="7415475" y="378675"/>
              <a:ext cx="167750" cy="167775"/>
            </a:xfrm>
            <a:custGeom>
              <a:rect b="b" l="l" r="r" t="t"/>
              <a:pathLst>
                <a:path extrusionOk="0" h="6711" w="6710">
                  <a:moveTo>
                    <a:pt x="3344" y="380"/>
                  </a:moveTo>
                  <a:cubicBezTo>
                    <a:pt x="4168" y="380"/>
                    <a:pt x="4926" y="714"/>
                    <a:pt x="5461" y="1249"/>
                  </a:cubicBezTo>
                  <a:cubicBezTo>
                    <a:pt x="5996" y="1784"/>
                    <a:pt x="6330" y="2519"/>
                    <a:pt x="6330" y="3344"/>
                  </a:cubicBezTo>
                  <a:cubicBezTo>
                    <a:pt x="6330" y="4169"/>
                    <a:pt x="5996" y="4927"/>
                    <a:pt x="5461" y="5462"/>
                  </a:cubicBezTo>
                  <a:cubicBezTo>
                    <a:pt x="4926" y="5997"/>
                    <a:pt x="4168" y="6331"/>
                    <a:pt x="3344" y="6331"/>
                  </a:cubicBezTo>
                  <a:cubicBezTo>
                    <a:pt x="2519" y="6331"/>
                    <a:pt x="1783" y="5997"/>
                    <a:pt x="1248" y="5462"/>
                  </a:cubicBezTo>
                  <a:cubicBezTo>
                    <a:pt x="713" y="4927"/>
                    <a:pt x="379" y="4169"/>
                    <a:pt x="379" y="3344"/>
                  </a:cubicBezTo>
                  <a:cubicBezTo>
                    <a:pt x="379" y="2519"/>
                    <a:pt x="713" y="1784"/>
                    <a:pt x="1248" y="1249"/>
                  </a:cubicBezTo>
                  <a:cubicBezTo>
                    <a:pt x="1783" y="714"/>
                    <a:pt x="2519" y="380"/>
                    <a:pt x="3344" y="380"/>
                  </a:cubicBezTo>
                  <a:close/>
                  <a:moveTo>
                    <a:pt x="3344" y="1"/>
                  </a:moveTo>
                  <a:cubicBezTo>
                    <a:pt x="1494" y="1"/>
                    <a:pt x="0" y="1494"/>
                    <a:pt x="0" y="3344"/>
                  </a:cubicBezTo>
                  <a:cubicBezTo>
                    <a:pt x="0" y="5194"/>
                    <a:pt x="1494" y="6710"/>
                    <a:pt x="3344" y="6710"/>
                  </a:cubicBezTo>
                  <a:cubicBezTo>
                    <a:pt x="5194" y="6710"/>
                    <a:pt x="6709" y="5194"/>
                    <a:pt x="6709" y="3344"/>
                  </a:cubicBezTo>
                  <a:cubicBezTo>
                    <a:pt x="6709" y="1494"/>
                    <a:pt x="5194" y="1"/>
                    <a:pt x="33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16" name="Google Shape;816;p17"/>
          <p:cNvGrpSpPr/>
          <p:nvPr/>
        </p:nvGrpSpPr>
        <p:grpSpPr>
          <a:xfrm>
            <a:off x="11722774" y="428356"/>
            <a:ext cx="233327" cy="233327"/>
            <a:chOff x="8792300" y="321275"/>
            <a:chExt cx="175000" cy="175000"/>
          </a:xfrm>
        </p:grpSpPr>
        <p:sp>
          <p:nvSpPr>
            <p:cNvPr id="817" name="Google Shape;817;p17"/>
            <p:cNvSpPr/>
            <p:nvPr/>
          </p:nvSpPr>
          <p:spPr>
            <a:xfrm>
              <a:off x="8796750" y="326300"/>
              <a:ext cx="166100" cy="165525"/>
            </a:xfrm>
            <a:custGeom>
              <a:rect b="b" l="l" r="r" t="t"/>
              <a:pathLst>
                <a:path extrusionOk="0" h="6621" w="6644">
                  <a:moveTo>
                    <a:pt x="3322" y="0"/>
                  </a:moveTo>
                  <a:cubicBezTo>
                    <a:pt x="1494" y="0"/>
                    <a:pt x="1" y="1471"/>
                    <a:pt x="1" y="3299"/>
                  </a:cubicBezTo>
                  <a:cubicBezTo>
                    <a:pt x="1" y="5127"/>
                    <a:pt x="1494" y="6620"/>
                    <a:pt x="3322" y="6620"/>
                  </a:cubicBezTo>
                  <a:cubicBezTo>
                    <a:pt x="5150" y="6620"/>
                    <a:pt x="6643" y="5127"/>
                    <a:pt x="6643" y="3299"/>
                  </a:cubicBezTo>
                  <a:cubicBezTo>
                    <a:pt x="6643" y="1471"/>
                    <a:pt x="5150" y="0"/>
                    <a:pt x="33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8" name="Google Shape;818;p17"/>
            <p:cNvSpPr/>
            <p:nvPr/>
          </p:nvSpPr>
          <p:spPr>
            <a:xfrm>
              <a:off x="8792300" y="321275"/>
              <a:ext cx="175000" cy="175000"/>
            </a:xfrm>
            <a:custGeom>
              <a:rect b="b" l="l" r="r" t="t"/>
              <a:pathLst>
                <a:path extrusionOk="0" h="7000" w="7000">
                  <a:moveTo>
                    <a:pt x="3500" y="380"/>
                  </a:moveTo>
                  <a:cubicBezTo>
                    <a:pt x="4369" y="380"/>
                    <a:pt x="5149" y="736"/>
                    <a:pt x="5707" y="1293"/>
                  </a:cubicBezTo>
                  <a:cubicBezTo>
                    <a:pt x="6286" y="1873"/>
                    <a:pt x="6621" y="2653"/>
                    <a:pt x="6621" y="3500"/>
                  </a:cubicBezTo>
                  <a:cubicBezTo>
                    <a:pt x="6621" y="4370"/>
                    <a:pt x="6286" y="5150"/>
                    <a:pt x="5707" y="5729"/>
                  </a:cubicBezTo>
                  <a:cubicBezTo>
                    <a:pt x="5149" y="6286"/>
                    <a:pt x="4369" y="6643"/>
                    <a:pt x="3500" y="6643"/>
                  </a:cubicBezTo>
                  <a:cubicBezTo>
                    <a:pt x="2631" y="6643"/>
                    <a:pt x="1851" y="6286"/>
                    <a:pt x="1293" y="5729"/>
                  </a:cubicBezTo>
                  <a:cubicBezTo>
                    <a:pt x="714" y="5150"/>
                    <a:pt x="379" y="4370"/>
                    <a:pt x="379" y="3500"/>
                  </a:cubicBezTo>
                  <a:cubicBezTo>
                    <a:pt x="379" y="2653"/>
                    <a:pt x="714" y="1873"/>
                    <a:pt x="1293" y="1293"/>
                  </a:cubicBezTo>
                  <a:cubicBezTo>
                    <a:pt x="1851" y="736"/>
                    <a:pt x="2631" y="380"/>
                    <a:pt x="3500" y="380"/>
                  </a:cubicBezTo>
                  <a:close/>
                  <a:moveTo>
                    <a:pt x="3500" y="1"/>
                  </a:moveTo>
                  <a:cubicBezTo>
                    <a:pt x="1561" y="1"/>
                    <a:pt x="0" y="1583"/>
                    <a:pt x="0" y="3500"/>
                  </a:cubicBezTo>
                  <a:cubicBezTo>
                    <a:pt x="0" y="5439"/>
                    <a:pt x="1561" y="7000"/>
                    <a:pt x="3500" y="7000"/>
                  </a:cubicBezTo>
                  <a:cubicBezTo>
                    <a:pt x="5439" y="7000"/>
                    <a:pt x="7000" y="5439"/>
                    <a:pt x="7000" y="3500"/>
                  </a:cubicBezTo>
                  <a:cubicBezTo>
                    <a:pt x="7000" y="1583"/>
                    <a:pt x="5439" y="1"/>
                    <a:pt x="35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9" name="Google Shape;819;p17"/>
            <p:cNvSpPr/>
            <p:nvPr/>
          </p:nvSpPr>
          <p:spPr>
            <a:xfrm>
              <a:off x="8833525" y="362525"/>
              <a:ext cx="92550" cy="93075"/>
            </a:xfrm>
            <a:custGeom>
              <a:rect b="b" l="l" r="r" t="t"/>
              <a:pathLst>
                <a:path extrusionOk="0" h="3723" w="3702">
                  <a:moveTo>
                    <a:pt x="1851" y="0"/>
                  </a:moveTo>
                  <a:cubicBezTo>
                    <a:pt x="826" y="0"/>
                    <a:pt x="1" y="825"/>
                    <a:pt x="1" y="1850"/>
                  </a:cubicBezTo>
                  <a:cubicBezTo>
                    <a:pt x="1" y="2876"/>
                    <a:pt x="826" y="3723"/>
                    <a:pt x="1851" y="3723"/>
                  </a:cubicBezTo>
                  <a:cubicBezTo>
                    <a:pt x="2876" y="3723"/>
                    <a:pt x="3701" y="2876"/>
                    <a:pt x="3701" y="1850"/>
                  </a:cubicBezTo>
                  <a:cubicBezTo>
                    <a:pt x="3701" y="825"/>
                    <a:pt x="2876" y="0"/>
                    <a:pt x="18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0" name="Google Shape;820;p17"/>
            <p:cNvSpPr/>
            <p:nvPr/>
          </p:nvSpPr>
          <p:spPr>
            <a:xfrm>
              <a:off x="8828525" y="358050"/>
              <a:ext cx="102550" cy="102000"/>
            </a:xfrm>
            <a:custGeom>
              <a:rect b="b" l="l" r="r" t="t"/>
              <a:pathLst>
                <a:path extrusionOk="0" h="4080" w="4102">
                  <a:moveTo>
                    <a:pt x="2051" y="357"/>
                  </a:moveTo>
                  <a:cubicBezTo>
                    <a:pt x="2519" y="357"/>
                    <a:pt x="2920" y="558"/>
                    <a:pt x="3232" y="848"/>
                  </a:cubicBezTo>
                  <a:cubicBezTo>
                    <a:pt x="3544" y="1160"/>
                    <a:pt x="3723" y="1583"/>
                    <a:pt x="3723" y="2029"/>
                  </a:cubicBezTo>
                  <a:cubicBezTo>
                    <a:pt x="3723" y="2497"/>
                    <a:pt x="3544" y="2921"/>
                    <a:pt x="3232" y="3211"/>
                  </a:cubicBezTo>
                  <a:cubicBezTo>
                    <a:pt x="2920" y="3523"/>
                    <a:pt x="2519" y="3701"/>
                    <a:pt x="2051" y="3701"/>
                  </a:cubicBezTo>
                  <a:cubicBezTo>
                    <a:pt x="1583" y="3701"/>
                    <a:pt x="1182" y="3523"/>
                    <a:pt x="870" y="3211"/>
                  </a:cubicBezTo>
                  <a:cubicBezTo>
                    <a:pt x="558" y="2921"/>
                    <a:pt x="379" y="2497"/>
                    <a:pt x="379" y="2029"/>
                  </a:cubicBezTo>
                  <a:cubicBezTo>
                    <a:pt x="379" y="1583"/>
                    <a:pt x="558" y="1160"/>
                    <a:pt x="870" y="848"/>
                  </a:cubicBezTo>
                  <a:cubicBezTo>
                    <a:pt x="1182" y="558"/>
                    <a:pt x="1583" y="357"/>
                    <a:pt x="2051" y="357"/>
                  </a:cubicBezTo>
                  <a:close/>
                  <a:moveTo>
                    <a:pt x="2051" y="1"/>
                  </a:moveTo>
                  <a:cubicBezTo>
                    <a:pt x="914" y="1"/>
                    <a:pt x="0" y="915"/>
                    <a:pt x="0" y="2029"/>
                  </a:cubicBezTo>
                  <a:cubicBezTo>
                    <a:pt x="0" y="3166"/>
                    <a:pt x="914" y="4080"/>
                    <a:pt x="2051" y="4080"/>
                  </a:cubicBezTo>
                  <a:cubicBezTo>
                    <a:pt x="3188" y="4080"/>
                    <a:pt x="4102" y="3166"/>
                    <a:pt x="4102" y="2029"/>
                  </a:cubicBezTo>
                  <a:cubicBezTo>
                    <a:pt x="4102" y="915"/>
                    <a:pt x="3188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21" name="Google Shape;821;p17"/>
          <p:cNvSpPr/>
          <p:nvPr/>
        </p:nvSpPr>
        <p:spPr>
          <a:xfrm>
            <a:off x="7772406" y="91609"/>
            <a:ext cx="384800" cy="384431"/>
          </a:xfrm>
          <a:custGeom>
            <a:rect b="b" l="l" r="r" t="t"/>
            <a:pathLst>
              <a:path extrusionOk="0" h="22893" w="22915">
                <a:moveTo>
                  <a:pt x="11457" y="0"/>
                </a:moveTo>
                <a:cubicBezTo>
                  <a:pt x="5127" y="0"/>
                  <a:pt x="0" y="5127"/>
                  <a:pt x="0" y="11435"/>
                </a:cubicBezTo>
                <a:cubicBezTo>
                  <a:pt x="0" y="17766"/>
                  <a:pt x="5127" y="22892"/>
                  <a:pt x="11457" y="22892"/>
                </a:cubicBezTo>
                <a:cubicBezTo>
                  <a:pt x="17788" y="22892"/>
                  <a:pt x="22914" y="17766"/>
                  <a:pt x="22914" y="11435"/>
                </a:cubicBezTo>
                <a:cubicBezTo>
                  <a:pt x="22914" y="5127"/>
                  <a:pt x="17788" y="0"/>
                  <a:pt x="1145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2" name="Google Shape;822;p17"/>
          <p:cNvSpPr/>
          <p:nvPr/>
        </p:nvSpPr>
        <p:spPr>
          <a:xfrm>
            <a:off x="7769400" y="88233"/>
            <a:ext cx="390795" cy="391164"/>
          </a:xfrm>
          <a:custGeom>
            <a:rect b="b" l="l" r="r" t="t"/>
            <a:pathLst>
              <a:path extrusionOk="0" h="23294" w="23272">
                <a:moveTo>
                  <a:pt x="11636" y="380"/>
                </a:moveTo>
                <a:cubicBezTo>
                  <a:pt x="14757" y="380"/>
                  <a:pt x="17566" y="1628"/>
                  <a:pt x="19594" y="3679"/>
                </a:cubicBezTo>
                <a:cubicBezTo>
                  <a:pt x="21645" y="5707"/>
                  <a:pt x="22893" y="8538"/>
                  <a:pt x="22893" y="11636"/>
                </a:cubicBezTo>
                <a:cubicBezTo>
                  <a:pt x="22893" y="14757"/>
                  <a:pt x="21645" y="17565"/>
                  <a:pt x="19594" y="19616"/>
                </a:cubicBezTo>
                <a:cubicBezTo>
                  <a:pt x="17566" y="21644"/>
                  <a:pt x="14757" y="22915"/>
                  <a:pt x="11636" y="22915"/>
                </a:cubicBezTo>
                <a:cubicBezTo>
                  <a:pt x="8516" y="22915"/>
                  <a:pt x="5707" y="21644"/>
                  <a:pt x="3657" y="19616"/>
                </a:cubicBezTo>
                <a:cubicBezTo>
                  <a:pt x="1628" y="17565"/>
                  <a:pt x="358" y="14757"/>
                  <a:pt x="358" y="11636"/>
                </a:cubicBezTo>
                <a:cubicBezTo>
                  <a:pt x="358" y="8538"/>
                  <a:pt x="1628" y="5707"/>
                  <a:pt x="3657" y="3679"/>
                </a:cubicBezTo>
                <a:cubicBezTo>
                  <a:pt x="5707" y="1628"/>
                  <a:pt x="8516" y="380"/>
                  <a:pt x="11636" y="380"/>
                </a:cubicBezTo>
                <a:close/>
                <a:moveTo>
                  <a:pt x="11636" y="1"/>
                </a:moveTo>
                <a:cubicBezTo>
                  <a:pt x="5217" y="1"/>
                  <a:pt x="1" y="5217"/>
                  <a:pt x="1" y="11636"/>
                </a:cubicBezTo>
                <a:cubicBezTo>
                  <a:pt x="1" y="18078"/>
                  <a:pt x="5217" y="23294"/>
                  <a:pt x="11636" y="23294"/>
                </a:cubicBezTo>
                <a:cubicBezTo>
                  <a:pt x="18056" y="23294"/>
                  <a:pt x="23272" y="18078"/>
                  <a:pt x="23272" y="11636"/>
                </a:cubicBezTo>
                <a:cubicBezTo>
                  <a:pt x="23272" y="5217"/>
                  <a:pt x="18056" y="1"/>
                  <a:pt x="1163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3" name="Google Shape;823;p17"/>
          <p:cNvSpPr/>
          <p:nvPr/>
        </p:nvSpPr>
        <p:spPr>
          <a:xfrm>
            <a:off x="7821059" y="140278"/>
            <a:ext cx="287488" cy="287101"/>
          </a:xfrm>
          <a:custGeom>
            <a:rect b="b" l="l" r="r" t="t"/>
            <a:pathLst>
              <a:path extrusionOk="0" h="17097" w="17120">
                <a:moveTo>
                  <a:pt x="8560" y="0"/>
                </a:moveTo>
                <a:cubicBezTo>
                  <a:pt x="3835" y="0"/>
                  <a:pt x="1" y="3812"/>
                  <a:pt x="1" y="8537"/>
                </a:cubicBezTo>
                <a:cubicBezTo>
                  <a:pt x="1" y="13263"/>
                  <a:pt x="3835" y="17097"/>
                  <a:pt x="8560" y="17097"/>
                </a:cubicBezTo>
                <a:cubicBezTo>
                  <a:pt x="13286" y="17097"/>
                  <a:pt x="17120" y="13263"/>
                  <a:pt x="17120" y="8537"/>
                </a:cubicBezTo>
                <a:cubicBezTo>
                  <a:pt x="17120" y="3812"/>
                  <a:pt x="13286" y="0"/>
                  <a:pt x="856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4" name="Google Shape;824;p17"/>
          <p:cNvSpPr/>
          <p:nvPr/>
        </p:nvSpPr>
        <p:spPr>
          <a:xfrm>
            <a:off x="7818069" y="136903"/>
            <a:ext cx="293483" cy="293852"/>
          </a:xfrm>
          <a:custGeom>
            <a:rect b="b" l="l" r="r" t="t"/>
            <a:pathLst>
              <a:path extrusionOk="0" h="17499" w="17477">
                <a:moveTo>
                  <a:pt x="8738" y="379"/>
                </a:moveTo>
                <a:cubicBezTo>
                  <a:pt x="11057" y="379"/>
                  <a:pt x="13130" y="1316"/>
                  <a:pt x="14645" y="2831"/>
                </a:cubicBezTo>
                <a:cubicBezTo>
                  <a:pt x="16161" y="4347"/>
                  <a:pt x="17097" y="6442"/>
                  <a:pt x="17097" y="8738"/>
                </a:cubicBezTo>
                <a:cubicBezTo>
                  <a:pt x="17097" y="11056"/>
                  <a:pt x="16161" y="13152"/>
                  <a:pt x="14645" y="14667"/>
                </a:cubicBezTo>
                <a:cubicBezTo>
                  <a:pt x="13130" y="16183"/>
                  <a:pt x="11057" y="17119"/>
                  <a:pt x="8738" y="17119"/>
                </a:cubicBezTo>
                <a:cubicBezTo>
                  <a:pt x="6420" y="17119"/>
                  <a:pt x="4325" y="16183"/>
                  <a:pt x="2809" y="14667"/>
                </a:cubicBezTo>
                <a:cubicBezTo>
                  <a:pt x="1293" y="13152"/>
                  <a:pt x="357" y="11056"/>
                  <a:pt x="357" y="8738"/>
                </a:cubicBezTo>
                <a:cubicBezTo>
                  <a:pt x="357" y="6442"/>
                  <a:pt x="1293" y="4347"/>
                  <a:pt x="2809" y="2831"/>
                </a:cubicBezTo>
                <a:cubicBezTo>
                  <a:pt x="4325" y="1316"/>
                  <a:pt x="6420" y="379"/>
                  <a:pt x="8738" y="379"/>
                </a:cubicBezTo>
                <a:close/>
                <a:moveTo>
                  <a:pt x="8738" y="0"/>
                </a:moveTo>
                <a:cubicBezTo>
                  <a:pt x="3901" y="0"/>
                  <a:pt x="1" y="3924"/>
                  <a:pt x="1" y="8738"/>
                </a:cubicBezTo>
                <a:cubicBezTo>
                  <a:pt x="1" y="13575"/>
                  <a:pt x="3901" y="17498"/>
                  <a:pt x="8738" y="17498"/>
                </a:cubicBezTo>
                <a:cubicBezTo>
                  <a:pt x="13553" y="17498"/>
                  <a:pt x="17476" y="13575"/>
                  <a:pt x="17476" y="8738"/>
                </a:cubicBezTo>
                <a:cubicBezTo>
                  <a:pt x="17476" y="3924"/>
                  <a:pt x="13553" y="0"/>
                  <a:pt x="87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5" name="Google Shape;825;p17"/>
          <p:cNvSpPr/>
          <p:nvPr/>
        </p:nvSpPr>
        <p:spPr>
          <a:xfrm>
            <a:off x="7873843" y="193046"/>
            <a:ext cx="181561" cy="181561"/>
          </a:xfrm>
          <a:custGeom>
            <a:rect b="b" l="l" r="r" t="t"/>
            <a:pathLst>
              <a:path extrusionOk="0" h="10812" w="10812">
                <a:moveTo>
                  <a:pt x="5417" y="1"/>
                </a:moveTo>
                <a:cubicBezTo>
                  <a:pt x="2430" y="1"/>
                  <a:pt x="1" y="2431"/>
                  <a:pt x="1" y="5395"/>
                </a:cubicBezTo>
                <a:cubicBezTo>
                  <a:pt x="1" y="8382"/>
                  <a:pt x="2430" y="10812"/>
                  <a:pt x="5417" y="10812"/>
                </a:cubicBezTo>
                <a:cubicBezTo>
                  <a:pt x="8404" y="10812"/>
                  <a:pt x="10812" y="8382"/>
                  <a:pt x="10812" y="5395"/>
                </a:cubicBezTo>
                <a:cubicBezTo>
                  <a:pt x="10812" y="2431"/>
                  <a:pt x="8404" y="1"/>
                  <a:pt x="541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6" name="Google Shape;826;p17"/>
          <p:cNvSpPr/>
          <p:nvPr/>
        </p:nvSpPr>
        <p:spPr>
          <a:xfrm>
            <a:off x="7870853" y="190056"/>
            <a:ext cx="187925" cy="187555"/>
          </a:xfrm>
          <a:custGeom>
            <a:rect b="b" l="l" r="r" t="t"/>
            <a:pathLst>
              <a:path extrusionOk="0" h="11169" w="11191">
                <a:moveTo>
                  <a:pt x="5595" y="357"/>
                </a:moveTo>
                <a:cubicBezTo>
                  <a:pt x="7044" y="357"/>
                  <a:pt x="8337" y="937"/>
                  <a:pt x="9273" y="1895"/>
                </a:cubicBezTo>
                <a:cubicBezTo>
                  <a:pt x="10232" y="2832"/>
                  <a:pt x="10811" y="4147"/>
                  <a:pt x="10811" y="5573"/>
                </a:cubicBezTo>
                <a:cubicBezTo>
                  <a:pt x="10811" y="7022"/>
                  <a:pt x="10232" y="8337"/>
                  <a:pt x="9273" y="9273"/>
                </a:cubicBezTo>
                <a:cubicBezTo>
                  <a:pt x="8337" y="10210"/>
                  <a:pt x="7044" y="10789"/>
                  <a:pt x="5595" y="10789"/>
                </a:cubicBezTo>
                <a:cubicBezTo>
                  <a:pt x="4147" y="10789"/>
                  <a:pt x="2854" y="10210"/>
                  <a:pt x="1895" y="9273"/>
                </a:cubicBezTo>
                <a:cubicBezTo>
                  <a:pt x="959" y="8337"/>
                  <a:pt x="379" y="7022"/>
                  <a:pt x="379" y="5573"/>
                </a:cubicBezTo>
                <a:cubicBezTo>
                  <a:pt x="379" y="4147"/>
                  <a:pt x="959" y="2832"/>
                  <a:pt x="1895" y="1895"/>
                </a:cubicBezTo>
                <a:cubicBezTo>
                  <a:pt x="2854" y="937"/>
                  <a:pt x="4147" y="357"/>
                  <a:pt x="5595" y="357"/>
                </a:cubicBezTo>
                <a:close/>
                <a:moveTo>
                  <a:pt x="5595" y="1"/>
                </a:moveTo>
                <a:cubicBezTo>
                  <a:pt x="2497" y="1"/>
                  <a:pt x="1" y="2497"/>
                  <a:pt x="1" y="5573"/>
                </a:cubicBezTo>
                <a:cubicBezTo>
                  <a:pt x="1" y="8672"/>
                  <a:pt x="2497" y="11168"/>
                  <a:pt x="5595" y="11168"/>
                </a:cubicBezTo>
                <a:cubicBezTo>
                  <a:pt x="8671" y="11168"/>
                  <a:pt x="11190" y="8672"/>
                  <a:pt x="11190" y="5573"/>
                </a:cubicBezTo>
                <a:cubicBezTo>
                  <a:pt x="11190" y="2497"/>
                  <a:pt x="8671" y="1"/>
                  <a:pt x="55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27" name="Google Shape;827;p17"/>
          <p:cNvGrpSpPr/>
          <p:nvPr/>
        </p:nvGrpSpPr>
        <p:grpSpPr>
          <a:xfrm>
            <a:off x="11319878" y="227826"/>
            <a:ext cx="233344" cy="35999"/>
            <a:chOff x="5662375" y="212375"/>
            <a:chExt cx="175013" cy="27000"/>
          </a:xfrm>
        </p:grpSpPr>
        <p:sp>
          <p:nvSpPr>
            <p:cNvPr id="828" name="Google Shape;828;p17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9" name="Google Shape;829;p17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0" name="Google Shape;830;p17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31" name="Google Shape;831;p17"/>
          <p:cNvGrpSpPr/>
          <p:nvPr/>
        </p:nvGrpSpPr>
        <p:grpSpPr>
          <a:xfrm>
            <a:off x="11570945" y="2210660"/>
            <a:ext cx="233344" cy="35999"/>
            <a:chOff x="5662375" y="212375"/>
            <a:chExt cx="175013" cy="27000"/>
          </a:xfrm>
        </p:grpSpPr>
        <p:sp>
          <p:nvSpPr>
            <p:cNvPr id="832" name="Google Shape;832;p17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3" name="Google Shape;833;p17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4" name="Google Shape;834;p17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2">
  <p:cSld name="CUSTOM_10">
    <p:spTree>
      <p:nvGrpSpPr>
        <p:cNvPr id="835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p18"/>
          <p:cNvSpPr txBox="1"/>
          <p:nvPr>
            <p:ph type="title"/>
          </p:nvPr>
        </p:nvSpPr>
        <p:spPr>
          <a:xfrm>
            <a:off x="1694688" y="451104"/>
            <a:ext cx="8814900" cy="731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837" name="Google Shape;837;p18"/>
          <p:cNvSpPr txBox="1"/>
          <p:nvPr>
            <p:ph idx="1" type="subTitle"/>
          </p:nvPr>
        </p:nvSpPr>
        <p:spPr>
          <a:xfrm>
            <a:off x="6254500" y="1988468"/>
            <a:ext cx="4742700" cy="35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/>
        </p:txBody>
      </p:sp>
      <p:cxnSp>
        <p:nvCxnSpPr>
          <p:cNvPr id="838" name="Google Shape;838;p18"/>
          <p:cNvCxnSpPr/>
          <p:nvPr/>
        </p:nvCxnSpPr>
        <p:spPr>
          <a:xfrm rot="10800000">
            <a:off x="10811900" y="668267"/>
            <a:ext cx="983700" cy="9837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39" name="Google Shape;839;p18"/>
          <p:cNvCxnSpPr/>
          <p:nvPr/>
        </p:nvCxnSpPr>
        <p:spPr>
          <a:xfrm>
            <a:off x="776633" y="376250"/>
            <a:ext cx="1617300" cy="5637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40" name="Google Shape;840;p18"/>
          <p:cNvCxnSpPr/>
          <p:nvPr/>
        </p:nvCxnSpPr>
        <p:spPr>
          <a:xfrm flipH="1" rot="10800000">
            <a:off x="0" y="365583"/>
            <a:ext cx="776700" cy="8724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841" name="Google Shape;841;p18"/>
          <p:cNvGrpSpPr/>
          <p:nvPr/>
        </p:nvGrpSpPr>
        <p:grpSpPr>
          <a:xfrm flipH="1">
            <a:off x="565255" y="167139"/>
            <a:ext cx="389357" cy="390090"/>
            <a:chOff x="7353050" y="316275"/>
            <a:chExt cx="292025" cy="292575"/>
          </a:xfrm>
        </p:grpSpPr>
        <p:sp>
          <p:nvSpPr>
            <p:cNvPr id="842" name="Google Shape;842;p18"/>
            <p:cNvSpPr/>
            <p:nvPr/>
          </p:nvSpPr>
          <p:spPr>
            <a:xfrm>
              <a:off x="7358075" y="321275"/>
              <a:ext cx="282550" cy="282550"/>
            </a:xfrm>
            <a:custGeom>
              <a:rect b="b" l="l" r="r" t="t"/>
              <a:pathLst>
                <a:path extrusionOk="0" h="11302" w="11302">
                  <a:moveTo>
                    <a:pt x="5640" y="1"/>
                  </a:moveTo>
                  <a:cubicBezTo>
                    <a:pt x="2519" y="1"/>
                    <a:pt x="0" y="2520"/>
                    <a:pt x="0" y="5640"/>
                  </a:cubicBezTo>
                  <a:cubicBezTo>
                    <a:pt x="0" y="8783"/>
                    <a:pt x="2519" y="11302"/>
                    <a:pt x="5640" y="11302"/>
                  </a:cubicBezTo>
                  <a:cubicBezTo>
                    <a:pt x="8783" y="11302"/>
                    <a:pt x="11301" y="8783"/>
                    <a:pt x="11301" y="5640"/>
                  </a:cubicBezTo>
                  <a:cubicBezTo>
                    <a:pt x="11301" y="2520"/>
                    <a:pt x="8783" y="1"/>
                    <a:pt x="56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3" name="Google Shape;843;p18"/>
            <p:cNvSpPr/>
            <p:nvPr/>
          </p:nvSpPr>
          <p:spPr>
            <a:xfrm>
              <a:off x="7353050" y="316275"/>
              <a:ext cx="292025" cy="292575"/>
            </a:xfrm>
            <a:custGeom>
              <a:rect b="b" l="l" r="r" t="t"/>
              <a:pathLst>
                <a:path extrusionOk="0" h="11703" w="11681">
                  <a:moveTo>
                    <a:pt x="5841" y="379"/>
                  </a:moveTo>
                  <a:cubicBezTo>
                    <a:pt x="7356" y="379"/>
                    <a:pt x="8716" y="981"/>
                    <a:pt x="9719" y="1984"/>
                  </a:cubicBezTo>
                  <a:cubicBezTo>
                    <a:pt x="10700" y="2965"/>
                    <a:pt x="11324" y="4347"/>
                    <a:pt x="11324" y="5840"/>
                  </a:cubicBezTo>
                  <a:cubicBezTo>
                    <a:pt x="11324" y="7356"/>
                    <a:pt x="10700" y="8738"/>
                    <a:pt x="9719" y="9719"/>
                  </a:cubicBezTo>
                  <a:cubicBezTo>
                    <a:pt x="8716" y="10699"/>
                    <a:pt x="7356" y="11324"/>
                    <a:pt x="5841" y="11324"/>
                  </a:cubicBezTo>
                  <a:cubicBezTo>
                    <a:pt x="4347" y="11324"/>
                    <a:pt x="2965" y="10699"/>
                    <a:pt x="1984" y="9719"/>
                  </a:cubicBezTo>
                  <a:cubicBezTo>
                    <a:pt x="981" y="8738"/>
                    <a:pt x="380" y="7356"/>
                    <a:pt x="380" y="5840"/>
                  </a:cubicBezTo>
                  <a:cubicBezTo>
                    <a:pt x="380" y="4347"/>
                    <a:pt x="981" y="2965"/>
                    <a:pt x="1984" y="1984"/>
                  </a:cubicBezTo>
                  <a:cubicBezTo>
                    <a:pt x="2965" y="981"/>
                    <a:pt x="4347" y="379"/>
                    <a:pt x="5841" y="379"/>
                  </a:cubicBezTo>
                  <a:close/>
                  <a:moveTo>
                    <a:pt x="5841" y="0"/>
                  </a:moveTo>
                  <a:cubicBezTo>
                    <a:pt x="2631" y="0"/>
                    <a:pt x="1" y="2630"/>
                    <a:pt x="1" y="5840"/>
                  </a:cubicBezTo>
                  <a:cubicBezTo>
                    <a:pt x="1" y="9072"/>
                    <a:pt x="2631" y="11703"/>
                    <a:pt x="5841" y="11703"/>
                  </a:cubicBezTo>
                  <a:cubicBezTo>
                    <a:pt x="9073" y="11703"/>
                    <a:pt x="11681" y="9072"/>
                    <a:pt x="11681" y="5840"/>
                  </a:cubicBezTo>
                  <a:cubicBezTo>
                    <a:pt x="11681" y="2630"/>
                    <a:pt x="9073" y="0"/>
                    <a:pt x="58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4" name="Google Shape;844;p18"/>
            <p:cNvSpPr/>
            <p:nvPr/>
          </p:nvSpPr>
          <p:spPr>
            <a:xfrm>
              <a:off x="7419925" y="383125"/>
              <a:ext cx="158275" cy="158300"/>
            </a:xfrm>
            <a:custGeom>
              <a:rect b="b" l="l" r="r" t="t"/>
              <a:pathLst>
                <a:path extrusionOk="0" h="6332" w="6331">
                  <a:moveTo>
                    <a:pt x="3166" y="1"/>
                  </a:moveTo>
                  <a:cubicBezTo>
                    <a:pt x="1427" y="1"/>
                    <a:pt x="0" y="1428"/>
                    <a:pt x="0" y="3166"/>
                  </a:cubicBezTo>
                  <a:cubicBezTo>
                    <a:pt x="0" y="4927"/>
                    <a:pt x="1427" y="6331"/>
                    <a:pt x="3166" y="6331"/>
                  </a:cubicBezTo>
                  <a:cubicBezTo>
                    <a:pt x="4927" y="6331"/>
                    <a:pt x="6331" y="4927"/>
                    <a:pt x="6331" y="3166"/>
                  </a:cubicBezTo>
                  <a:cubicBezTo>
                    <a:pt x="6331" y="1428"/>
                    <a:pt x="4927" y="1"/>
                    <a:pt x="3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5" name="Google Shape;845;p18"/>
            <p:cNvSpPr/>
            <p:nvPr/>
          </p:nvSpPr>
          <p:spPr>
            <a:xfrm>
              <a:off x="7415475" y="378675"/>
              <a:ext cx="167750" cy="167775"/>
            </a:xfrm>
            <a:custGeom>
              <a:rect b="b" l="l" r="r" t="t"/>
              <a:pathLst>
                <a:path extrusionOk="0" h="6711" w="6710">
                  <a:moveTo>
                    <a:pt x="3344" y="380"/>
                  </a:moveTo>
                  <a:cubicBezTo>
                    <a:pt x="4168" y="380"/>
                    <a:pt x="4926" y="714"/>
                    <a:pt x="5461" y="1249"/>
                  </a:cubicBezTo>
                  <a:cubicBezTo>
                    <a:pt x="5996" y="1784"/>
                    <a:pt x="6330" y="2519"/>
                    <a:pt x="6330" y="3344"/>
                  </a:cubicBezTo>
                  <a:cubicBezTo>
                    <a:pt x="6330" y="4169"/>
                    <a:pt x="5996" y="4927"/>
                    <a:pt x="5461" y="5462"/>
                  </a:cubicBezTo>
                  <a:cubicBezTo>
                    <a:pt x="4926" y="5997"/>
                    <a:pt x="4168" y="6331"/>
                    <a:pt x="3344" y="6331"/>
                  </a:cubicBezTo>
                  <a:cubicBezTo>
                    <a:pt x="2519" y="6331"/>
                    <a:pt x="1783" y="5997"/>
                    <a:pt x="1248" y="5462"/>
                  </a:cubicBezTo>
                  <a:cubicBezTo>
                    <a:pt x="713" y="4927"/>
                    <a:pt x="379" y="4169"/>
                    <a:pt x="379" y="3344"/>
                  </a:cubicBezTo>
                  <a:cubicBezTo>
                    <a:pt x="379" y="2519"/>
                    <a:pt x="713" y="1784"/>
                    <a:pt x="1248" y="1249"/>
                  </a:cubicBezTo>
                  <a:cubicBezTo>
                    <a:pt x="1783" y="714"/>
                    <a:pt x="2519" y="380"/>
                    <a:pt x="3344" y="380"/>
                  </a:cubicBezTo>
                  <a:close/>
                  <a:moveTo>
                    <a:pt x="3344" y="1"/>
                  </a:moveTo>
                  <a:cubicBezTo>
                    <a:pt x="1494" y="1"/>
                    <a:pt x="0" y="1494"/>
                    <a:pt x="0" y="3344"/>
                  </a:cubicBezTo>
                  <a:cubicBezTo>
                    <a:pt x="0" y="5194"/>
                    <a:pt x="1494" y="6710"/>
                    <a:pt x="3344" y="6710"/>
                  </a:cubicBezTo>
                  <a:cubicBezTo>
                    <a:pt x="5194" y="6710"/>
                    <a:pt x="6709" y="5194"/>
                    <a:pt x="6709" y="3344"/>
                  </a:cubicBezTo>
                  <a:cubicBezTo>
                    <a:pt x="6709" y="1494"/>
                    <a:pt x="5194" y="1"/>
                    <a:pt x="33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46" name="Google Shape;846;p18"/>
          <p:cNvGrpSpPr/>
          <p:nvPr/>
        </p:nvGrpSpPr>
        <p:grpSpPr>
          <a:xfrm>
            <a:off x="2184880" y="744202"/>
            <a:ext cx="390805" cy="391174"/>
            <a:chOff x="3164039" y="430875"/>
            <a:chExt cx="293111" cy="293388"/>
          </a:xfrm>
        </p:grpSpPr>
        <p:sp>
          <p:nvSpPr>
            <p:cNvPr id="847" name="Google Shape;847;p18"/>
            <p:cNvSpPr/>
            <p:nvPr/>
          </p:nvSpPr>
          <p:spPr>
            <a:xfrm flipH="1">
              <a:off x="3166281" y="433407"/>
              <a:ext cx="288614" cy="288337"/>
            </a:xfrm>
            <a:custGeom>
              <a:rect b="b" l="l" r="r" t="t"/>
              <a:pathLst>
                <a:path extrusionOk="0" h="22893" w="22915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8" name="Google Shape;848;p18"/>
            <p:cNvSpPr/>
            <p:nvPr/>
          </p:nvSpPr>
          <p:spPr>
            <a:xfrm flipH="1">
              <a:off x="3164039" y="430875"/>
              <a:ext cx="293111" cy="293388"/>
            </a:xfrm>
            <a:custGeom>
              <a:rect b="b" l="l" r="r" t="t"/>
              <a:pathLst>
                <a:path extrusionOk="0" h="23294" w="23272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9" name="Google Shape;849;p18"/>
            <p:cNvSpPr/>
            <p:nvPr/>
          </p:nvSpPr>
          <p:spPr>
            <a:xfrm flipH="1">
              <a:off x="3202780" y="469909"/>
              <a:ext cx="215626" cy="215337"/>
            </a:xfrm>
            <a:custGeom>
              <a:rect b="b" l="l" r="r" t="t"/>
              <a:pathLst>
                <a:path extrusionOk="0" h="17097" w="17120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0" name="Google Shape;850;p18"/>
            <p:cNvSpPr/>
            <p:nvPr/>
          </p:nvSpPr>
          <p:spPr>
            <a:xfrm flipH="1">
              <a:off x="3200525" y="467377"/>
              <a:ext cx="220123" cy="220400"/>
            </a:xfrm>
            <a:custGeom>
              <a:rect b="b" l="l" r="r" t="t"/>
              <a:pathLst>
                <a:path extrusionOk="0" h="17499" w="17477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1" name="Google Shape;851;p18"/>
            <p:cNvSpPr/>
            <p:nvPr/>
          </p:nvSpPr>
          <p:spPr>
            <a:xfrm flipH="1">
              <a:off x="3242641" y="509484"/>
              <a:ext cx="136177" cy="136177"/>
            </a:xfrm>
            <a:custGeom>
              <a:rect b="b" l="l" r="r" t="t"/>
              <a:pathLst>
                <a:path extrusionOk="0" h="10812" w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2" name="Google Shape;852;p18"/>
            <p:cNvSpPr/>
            <p:nvPr/>
          </p:nvSpPr>
          <p:spPr>
            <a:xfrm flipH="1">
              <a:off x="3240109" y="507242"/>
              <a:ext cx="140951" cy="140674"/>
            </a:xfrm>
            <a:custGeom>
              <a:rect b="b" l="l" r="r" t="t"/>
              <a:pathLst>
                <a:path extrusionOk="0" h="11169" w="11191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53" name="Google Shape;853;p18"/>
          <p:cNvGrpSpPr/>
          <p:nvPr/>
        </p:nvGrpSpPr>
        <p:grpSpPr>
          <a:xfrm>
            <a:off x="2122145" y="483460"/>
            <a:ext cx="233344" cy="35999"/>
            <a:chOff x="5662375" y="212375"/>
            <a:chExt cx="175013" cy="27000"/>
          </a:xfrm>
        </p:grpSpPr>
        <p:sp>
          <p:nvSpPr>
            <p:cNvPr id="854" name="Google Shape;854;p18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5" name="Google Shape;855;p18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6" name="Google Shape;856;p18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857" name="Google Shape;857;p18"/>
          <p:cNvCxnSpPr/>
          <p:nvPr/>
        </p:nvCxnSpPr>
        <p:spPr>
          <a:xfrm flipH="1">
            <a:off x="10868433" y="9167"/>
            <a:ext cx="1336800" cy="6591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858" name="Google Shape;858;p18"/>
          <p:cNvGrpSpPr/>
          <p:nvPr/>
        </p:nvGrpSpPr>
        <p:grpSpPr>
          <a:xfrm>
            <a:off x="10431565" y="269804"/>
            <a:ext cx="775714" cy="776447"/>
            <a:chOff x="8064275" y="887850"/>
            <a:chExt cx="581800" cy="582350"/>
          </a:xfrm>
        </p:grpSpPr>
        <p:sp>
          <p:nvSpPr>
            <p:cNvPr id="859" name="Google Shape;859;p18"/>
            <p:cNvSpPr/>
            <p:nvPr/>
          </p:nvSpPr>
          <p:spPr>
            <a:xfrm>
              <a:off x="8068750" y="892875"/>
              <a:ext cx="572875" cy="572325"/>
            </a:xfrm>
            <a:custGeom>
              <a:rect b="b" l="l" r="r" t="t"/>
              <a:pathLst>
                <a:path extrusionOk="0" h="22893" w="22915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0" name="Google Shape;860;p18"/>
            <p:cNvSpPr/>
            <p:nvPr/>
          </p:nvSpPr>
          <p:spPr>
            <a:xfrm>
              <a:off x="8064275" y="887850"/>
              <a:ext cx="581800" cy="582350"/>
            </a:xfrm>
            <a:custGeom>
              <a:rect b="b" l="l" r="r" t="t"/>
              <a:pathLst>
                <a:path extrusionOk="0" h="23294" w="23272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1" name="Google Shape;861;p18"/>
            <p:cNvSpPr/>
            <p:nvPr/>
          </p:nvSpPr>
          <p:spPr>
            <a:xfrm>
              <a:off x="8141175" y="965325"/>
              <a:ext cx="428000" cy="427425"/>
            </a:xfrm>
            <a:custGeom>
              <a:rect b="b" l="l" r="r" t="t"/>
              <a:pathLst>
                <a:path extrusionOk="0" h="17097" w="17120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2" name="Google Shape;862;p18"/>
            <p:cNvSpPr/>
            <p:nvPr/>
          </p:nvSpPr>
          <p:spPr>
            <a:xfrm>
              <a:off x="8136725" y="960300"/>
              <a:ext cx="436925" cy="437475"/>
            </a:xfrm>
            <a:custGeom>
              <a:rect b="b" l="l" r="r" t="t"/>
              <a:pathLst>
                <a:path extrusionOk="0" h="17499" w="17477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3" name="Google Shape;863;p18"/>
            <p:cNvSpPr/>
            <p:nvPr/>
          </p:nvSpPr>
          <p:spPr>
            <a:xfrm>
              <a:off x="8219750" y="1043875"/>
              <a:ext cx="270300" cy="270300"/>
            </a:xfrm>
            <a:custGeom>
              <a:rect b="b" l="l" r="r" t="t"/>
              <a:pathLst>
                <a:path extrusionOk="0" h="10812" w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4" name="Google Shape;864;p18"/>
            <p:cNvSpPr/>
            <p:nvPr/>
          </p:nvSpPr>
          <p:spPr>
            <a:xfrm>
              <a:off x="8215300" y="1039425"/>
              <a:ext cx="279775" cy="279225"/>
            </a:xfrm>
            <a:custGeom>
              <a:rect b="b" l="l" r="r" t="t"/>
              <a:pathLst>
                <a:path extrusionOk="0" h="11169" w="11191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65" name="Google Shape;865;p18"/>
          <p:cNvGrpSpPr/>
          <p:nvPr/>
        </p:nvGrpSpPr>
        <p:grpSpPr>
          <a:xfrm flipH="1">
            <a:off x="11598455" y="1489973"/>
            <a:ext cx="389357" cy="390090"/>
            <a:chOff x="7353050" y="316275"/>
            <a:chExt cx="292025" cy="292575"/>
          </a:xfrm>
        </p:grpSpPr>
        <p:sp>
          <p:nvSpPr>
            <p:cNvPr id="866" name="Google Shape;866;p18"/>
            <p:cNvSpPr/>
            <p:nvPr/>
          </p:nvSpPr>
          <p:spPr>
            <a:xfrm>
              <a:off x="7358075" y="321275"/>
              <a:ext cx="282550" cy="282550"/>
            </a:xfrm>
            <a:custGeom>
              <a:rect b="b" l="l" r="r" t="t"/>
              <a:pathLst>
                <a:path extrusionOk="0" h="11302" w="11302">
                  <a:moveTo>
                    <a:pt x="5640" y="1"/>
                  </a:moveTo>
                  <a:cubicBezTo>
                    <a:pt x="2519" y="1"/>
                    <a:pt x="0" y="2520"/>
                    <a:pt x="0" y="5640"/>
                  </a:cubicBezTo>
                  <a:cubicBezTo>
                    <a:pt x="0" y="8783"/>
                    <a:pt x="2519" y="11302"/>
                    <a:pt x="5640" y="11302"/>
                  </a:cubicBezTo>
                  <a:cubicBezTo>
                    <a:pt x="8783" y="11302"/>
                    <a:pt x="11301" y="8783"/>
                    <a:pt x="11301" y="5640"/>
                  </a:cubicBezTo>
                  <a:cubicBezTo>
                    <a:pt x="11301" y="2520"/>
                    <a:pt x="8783" y="1"/>
                    <a:pt x="56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7" name="Google Shape;867;p18"/>
            <p:cNvSpPr/>
            <p:nvPr/>
          </p:nvSpPr>
          <p:spPr>
            <a:xfrm>
              <a:off x="7353050" y="316275"/>
              <a:ext cx="292025" cy="292575"/>
            </a:xfrm>
            <a:custGeom>
              <a:rect b="b" l="l" r="r" t="t"/>
              <a:pathLst>
                <a:path extrusionOk="0" h="11703" w="11681">
                  <a:moveTo>
                    <a:pt x="5841" y="379"/>
                  </a:moveTo>
                  <a:cubicBezTo>
                    <a:pt x="7356" y="379"/>
                    <a:pt x="8716" y="981"/>
                    <a:pt x="9719" y="1984"/>
                  </a:cubicBezTo>
                  <a:cubicBezTo>
                    <a:pt x="10700" y="2965"/>
                    <a:pt x="11324" y="4347"/>
                    <a:pt x="11324" y="5840"/>
                  </a:cubicBezTo>
                  <a:cubicBezTo>
                    <a:pt x="11324" y="7356"/>
                    <a:pt x="10700" y="8738"/>
                    <a:pt x="9719" y="9719"/>
                  </a:cubicBezTo>
                  <a:cubicBezTo>
                    <a:pt x="8716" y="10699"/>
                    <a:pt x="7356" y="11324"/>
                    <a:pt x="5841" y="11324"/>
                  </a:cubicBezTo>
                  <a:cubicBezTo>
                    <a:pt x="4347" y="11324"/>
                    <a:pt x="2965" y="10699"/>
                    <a:pt x="1984" y="9719"/>
                  </a:cubicBezTo>
                  <a:cubicBezTo>
                    <a:pt x="981" y="8738"/>
                    <a:pt x="380" y="7356"/>
                    <a:pt x="380" y="5840"/>
                  </a:cubicBezTo>
                  <a:cubicBezTo>
                    <a:pt x="380" y="4347"/>
                    <a:pt x="981" y="2965"/>
                    <a:pt x="1984" y="1984"/>
                  </a:cubicBezTo>
                  <a:cubicBezTo>
                    <a:pt x="2965" y="981"/>
                    <a:pt x="4347" y="379"/>
                    <a:pt x="5841" y="379"/>
                  </a:cubicBezTo>
                  <a:close/>
                  <a:moveTo>
                    <a:pt x="5841" y="0"/>
                  </a:moveTo>
                  <a:cubicBezTo>
                    <a:pt x="2631" y="0"/>
                    <a:pt x="1" y="2630"/>
                    <a:pt x="1" y="5840"/>
                  </a:cubicBezTo>
                  <a:cubicBezTo>
                    <a:pt x="1" y="9072"/>
                    <a:pt x="2631" y="11703"/>
                    <a:pt x="5841" y="11703"/>
                  </a:cubicBezTo>
                  <a:cubicBezTo>
                    <a:pt x="9073" y="11703"/>
                    <a:pt x="11681" y="9072"/>
                    <a:pt x="11681" y="5840"/>
                  </a:cubicBezTo>
                  <a:cubicBezTo>
                    <a:pt x="11681" y="2630"/>
                    <a:pt x="9073" y="0"/>
                    <a:pt x="58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8" name="Google Shape;868;p18"/>
            <p:cNvSpPr/>
            <p:nvPr/>
          </p:nvSpPr>
          <p:spPr>
            <a:xfrm>
              <a:off x="7419925" y="383125"/>
              <a:ext cx="158275" cy="158300"/>
            </a:xfrm>
            <a:custGeom>
              <a:rect b="b" l="l" r="r" t="t"/>
              <a:pathLst>
                <a:path extrusionOk="0" h="6332" w="6331">
                  <a:moveTo>
                    <a:pt x="3166" y="1"/>
                  </a:moveTo>
                  <a:cubicBezTo>
                    <a:pt x="1427" y="1"/>
                    <a:pt x="0" y="1428"/>
                    <a:pt x="0" y="3166"/>
                  </a:cubicBezTo>
                  <a:cubicBezTo>
                    <a:pt x="0" y="4927"/>
                    <a:pt x="1427" y="6331"/>
                    <a:pt x="3166" y="6331"/>
                  </a:cubicBezTo>
                  <a:cubicBezTo>
                    <a:pt x="4927" y="6331"/>
                    <a:pt x="6331" y="4927"/>
                    <a:pt x="6331" y="3166"/>
                  </a:cubicBezTo>
                  <a:cubicBezTo>
                    <a:pt x="6331" y="1428"/>
                    <a:pt x="4927" y="1"/>
                    <a:pt x="3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9" name="Google Shape;869;p18"/>
            <p:cNvSpPr/>
            <p:nvPr/>
          </p:nvSpPr>
          <p:spPr>
            <a:xfrm>
              <a:off x="7415475" y="378675"/>
              <a:ext cx="167750" cy="167775"/>
            </a:xfrm>
            <a:custGeom>
              <a:rect b="b" l="l" r="r" t="t"/>
              <a:pathLst>
                <a:path extrusionOk="0" h="6711" w="6710">
                  <a:moveTo>
                    <a:pt x="3344" y="380"/>
                  </a:moveTo>
                  <a:cubicBezTo>
                    <a:pt x="4168" y="380"/>
                    <a:pt x="4926" y="714"/>
                    <a:pt x="5461" y="1249"/>
                  </a:cubicBezTo>
                  <a:cubicBezTo>
                    <a:pt x="5996" y="1784"/>
                    <a:pt x="6330" y="2519"/>
                    <a:pt x="6330" y="3344"/>
                  </a:cubicBezTo>
                  <a:cubicBezTo>
                    <a:pt x="6330" y="4169"/>
                    <a:pt x="5996" y="4927"/>
                    <a:pt x="5461" y="5462"/>
                  </a:cubicBezTo>
                  <a:cubicBezTo>
                    <a:pt x="4926" y="5997"/>
                    <a:pt x="4168" y="6331"/>
                    <a:pt x="3344" y="6331"/>
                  </a:cubicBezTo>
                  <a:cubicBezTo>
                    <a:pt x="2519" y="6331"/>
                    <a:pt x="1783" y="5997"/>
                    <a:pt x="1248" y="5462"/>
                  </a:cubicBezTo>
                  <a:cubicBezTo>
                    <a:pt x="713" y="4927"/>
                    <a:pt x="379" y="4169"/>
                    <a:pt x="379" y="3344"/>
                  </a:cubicBezTo>
                  <a:cubicBezTo>
                    <a:pt x="379" y="2519"/>
                    <a:pt x="713" y="1784"/>
                    <a:pt x="1248" y="1249"/>
                  </a:cubicBezTo>
                  <a:cubicBezTo>
                    <a:pt x="1783" y="714"/>
                    <a:pt x="2519" y="380"/>
                    <a:pt x="3344" y="380"/>
                  </a:cubicBezTo>
                  <a:close/>
                  <a:moveTo>
                    <a:pt x="3344" y="1"/>
                  </a:moveTo>
                  <a:cubicBezTo>
                    <a:pt x="1494" y="1"/>
                    <a:pt x="0" y="1494"/>
                    <a:pt x="0" y="3344"/>
                  </a:cubicBezTo>
                  <a:cubicBezTo>
                    <a:pt x="0" y="5194"/>
                    <a:pt x="1494" y="6710"/>
                    <a:pt x="3344" y="6710"/>
                  </a:cubicBezTo>
                  <a:cubicBezTo>
                    <a:pt x="5194" y="6710"/>
                    <a:pt x="6709" y="5194"/>
                    <a:pt x="6709" y="3344"/>
                  </a:cubicBezTo>
                  <a:cubicBezTo>
                    <a:pt x="6709" y="1494"/>
                    <a:pt x="5194" y="1"/>
                    <a:pt x="33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70" name="Google Shape;870;p18"/>
          <p:cNvGrpSpPr/>
          <p:nvPr/>
        </p:nvGrpSpPr>
        <p:grpSpPr>
          <a:xfrm>
            <a:off x="11570945" y="2109060"/>
            <a:ext cx="233344" cy="35999"/>
            <a:chOff x="5662375" y="212375"/>
            <a:chExt cx="175013" cy="27000"/>
          </a:xfrm>
        </p:grpSpPr>
        <p:sp>
          <p:nvSpPr>
            <p:cNvPr id="871" name="Google Shape;871;p18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2" name="Google Shape;872;p18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3" name="Google Shape;873;p18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874" name="Google Shape;874;p18"/>
          <p:cNvCxnSpPr/>
          <p:nvPr/>
        </p:nvCxnSpPr>
        <p:spPr>
          <a:xfrm flipH="1">
            <a:off x="6802272" y="6017433"/>
            <a:ext cx="1510800" cy="408300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75" name="Google Shape;875;p18"/>
          <p:cNvCxnSpPr/>
          <p:nvPr/>
        </p:nvCxnSpPr>
        <p:spPr>
          <a:xfrm rot="10800000">
            <a:off x="8313172" y="5989867"/>
            <a:ext cx="1789500" cy="420300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76" name="Google Shape;876;p18"/>
          <p:cNvCxnSpPr/>
          <p:nvPr/>
        </p:nvCxnSpPr>
        <p:spPr>
          <a:xfrm flipH="1">
            <a:off x="10063372" y="5877333"/>
            <a:ext cx="1776000" cy="522900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77" name="Google Shape;877;p18"/>
          <p:cNvCxnSpPr/>
          <p:nvPr/>
        </p:nvCxnSpPr>
        <p:spPr>
          <a:xfrm flipH="1">
            <a:off x="11829505" y="5324733"/>
            <a:ext cx="365100" cy="542700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878" name="Google Shape;878;p18"/>
          <p:cNvGrpSpPr/>
          <p:nvPr/>
        </p:nvGrpSpPr>
        <p:grpSpPr>
          <a:xfrm>
            <a:off x="9705003" y="6017404"/>
            <a:ext cx="775714" cy="776447"/>
            <a:chOff x="8064275" y="887850"/>
            <a:chExt cx="581800" cy="582350"/>
          </a:xfrm>
        </p:grpSpPr>
        <p:sp>
          <p:nvSpPr>
            <p:cNvPr id="879" name="Google Shape;879;p18"/>
            <p:cNvSpPr/>
            <p:nvPr/>
          </p:nvSpPr>
          <p:spPr>
            <a:xfrm>
              <a:off x="8068750" y="892875"/>
              <a:ext cx="572875" cy="572325"/>
            </a:xfrm>
            <a:custGeom>
              <a:rect b="b" l="l" r="r" t="t"/>
              <a:pathLst>
                <a:path extrusionOk="0" h="22893" w="22915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0" name="Google Shape;880;p18"/>
            <p:cNvSpPr/>
            <p:nvPr/>
          </p:nvSpPr>
          <p:spPr>
            <a:xfrm>
              <a:off x="8064275" y="887850"/>
              <a:ext cx="581800" cy="582350"/>
            </a:xfrm>
            <a:custGeom>
              <a:rect b="b" l="l" r="r" t="t"/>
              <a:pathLst>
                <a:path extrusionOk="0" h="23294" w="23272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1" name="Google Shape;881;p18"/>
            <p:cNvSpPr/>
            <p:nvPr/>
          </p:nvSpPr>
          <p:spPr>
            <a:xfrm>
              <a:off x="8141175" y="965325"/>
              <a:ext cx="428000" cy="427425"/>
            </a:xfrm>
            <a:custGeom>
              <a:rect b="b" l="l" r="r" t="t"/>
              <a:pathLst>
                <a:path extrusionOk="0" h="17097" w="17120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2" name="Google Shape;882;p18"/>
            <p:cNvSpPr/>
            <p:nvPr/>
          </p:nvSpPr>
          <p:spPr>
            <a:xfrm>
              <a:off x="8136725" y="960300"/>
              <a:ext cx="436925" cy="437475"/>
            </a:xfrm>
            <a:custGeom>
              <a:rect b="b" l="l" r="r" t="t"/>
              <a:pathLst>
                <a:path extrusionOk="0" h="17499" w="17477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3" name="Google Shape;883;p18"/>
            <p:cNvSpPr/>
            <p:nvPr/>
          </p:nvSpPr>
          <p:spPr>
            <a:xfrm>
              <a:off x="8219750" y="1043875"/>
              <a:ext cx="270300" cy="270300"/>
            </a:xfrm>
            <a:custGeom>
              <a:rect b="b" l="l" r="r" t="t"/>
              <a:pathLst>
                <a:path extrusionOk="0" h="10812" w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4" name="Google Shape;884;p18"/>
            <p:cNvSpPr/>
            <p:nvPr/>
          </p:nvSpPr>
          <p:spPr>
            <a:xfrm>
              <a:off x="8215300" y="1039425"/>
              <a:ext cx="279775" cy="279225"/>
            </a:xfrm>
            <a:custGeom>
              <a:rect b="b" l="l" r="r" t="t"/>
              <a:pathLst>
                <a:path extrusionOk="0" h="11169" w="11191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85" name="Google Shape;885;p18"/>
          <p:cNvGrpSpPr/>
          <p:nvPr/>
        </p:nvGrpSpPr>
        <p:grpSpPr>
          <a:xfrm>
            <a:off x="8132360" y="5787273"/>
            <a:ext cx="389357" cy="390090"/>
            <a:chOff x="7353050" y="316275"/>
            <a:chExt cx="292025" cy="292575"/>
          </a:xfrm>
        </p:grpSpPr>
        <p:sp>
          <p:nvSpPr>
            <p:cNvPr id="886" name="Google Shape;886;p18"/>
            <p:cNvSpPr/>
            <p:nvPr/>
          </p:nvSpPr>
          <p:spPr>
            <a:xfrm>
              <a:off x="7358075" y="321275"/>
              <a:ext cx="282550" cy="282550"/>
            </a:xfrm>
            <a:custGeom>
              <a:rect b="b" l="l" r="r" t="t"/>
              <a:pathLst>
                <a:path extrusionOk="0" h="11302" w="11302">
                  <a:moveTo>
                    <a:pt x="5640" y="1"/>
                  </a:moveTo>
                  <a:cubicBezTo>
                    <a:pt x="2519" y="1"/>
                    <a:pt x="0" y="2520"/>
                    <a:pt x="0" y="5640"/>
                  </a:cubicBezTo>
                  <a:cubicBezTo>
                    <a:pt x="0" y="8783"/>
                    <a:pt x="2519" y="11302"/>
                    <a:pt x="5640" y="11302"/>
                  </a:cubicBezTo>
                  <a:cubicBezTo>
                    <a:pt x="8783" y="11302"/>
                    <a:pt x="11301" y="8783"/>
                    <a:pt x="11301" y="5640"/>
                  </a:cubicBezTo>
                  <a:cubicBezTo>
                    <a:pt x="11301" y="2520"/>
                    <a:pt x="8783" y="1"/>
                    <a:pt x="56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7" name="Google Shape;887;p18"/>
            <p:cNvSpPr/>
            <p:nvPr/>
          </p:nvSpPr>
          <p:spPr>
            <a:xfrm>
              <a:off x="7353050" y="316275"/>
              <a:ext cx="292025" cy="292575"/>
            </a:xfrm>
            <a:custGeom>
              <a:rect b="b" l="l" r="r" t="t"/>
              <a:pathLst>
                <a:path extrusionOk="0" h="11703" w="11681">
                  <a:moveTo>
                    <a:pt x="5841" y="379"/>
                  </a:moveTo>
                  <a:cubicBezTo>
                    <a:pt x="7356" y="379"/>
                    <a:pt x="8716" y="981"/>
                    <a:pt x="9719" y="1984"/>
                  </a:cubicBezTo>
                  <a:cubicBezTo>
                    <a:pt x="10700" y="2965"/>
                    <a:pt x="11324" y="4347"/>
                    <a:pt x="11324" y="5840"/>
                  </a:cubicBezTo>
                  <a:cubicBezTo>
                    <a:pt x="11324" y="7356"/>
                    <a:pt x="10700" y="8738"/>
                    <a:pt x="9719" y="9719"/>
                  </a:cubicBezTo>
                  <a:cubicBezTo>
                    <a:pt x="8716" y="10699"/>
                    <a:pt x="7356" y="11324"/>
                    <a:pt x="5841" y="11324"/>
                  </a:cubicBezTo>
                  <a:cubicBezTo>
                    <a:pt x="4347" y="11324"/>
                    <a:pt x="2965" y="10699"/>
                    <a:pt x="1984" y="9719"/>
                  </a:cubicBezTo>
                  <a:cubicBezTo>
                    <a:pt x="981" y="8738"/>
                    <a:pt x="380" y="7356"/>
                    <a:pt x="380" y="5840"/>
                  </a:cubicBezTo>
                  <a:cubicBezTo>
                    <a:pt x="380" y="4347"/>
                    <a:pt x="981" y="2965"/>
                    <a:pt x="1984" y="1984"/>
                  </a:cubicBezTo>
                  <a:cubicBezTo>
                    <a:pt x="2965" y="981"/>
                    <a:pt x="4347" y="379"/>
                    <a:pt x="5841" y="379"/>
                  </a:cubicBezTo>
                  <a:close/>
                  <a:moveTo>
                    <a:pt x="5841" y="0"/>
                  </a:moveTo>
                  <a:cubicBezTo>
                    <a:pt x="2631" y="0"/>
                    <a:pt x="1" y="2630"/>
                    <a:pt x="1" y="5840"/>
                  </a:cubicBezTo>
                  <a:cubicBezTo>
                    <a:pt x="1" y="9072"/>
                    <a:pt x="2631" y="11703"/>
                    <a:pt x="5841" y="11703"/>
                  </a:cubicBezTo>
                  <a:cubicBezTo>
                    <a:pt x="9073" y="11703"/>
                    <a:pt x="11681" y="9072"/>
                    <a:pt x="11681" y="5840"/>
                  </a:cubicBezTo>
                  <a:cubicBezTo>
                    <a:pt x="11681" y="2630"/>
                    <a:pt x="9073" y="0"/>
                    <a:pt x="58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8" name="Google Shape;888;p18"/>
            <p:cNvSpPr/>
            <p:nvPr/>
          </p:nvSpPr>
          <p:spPr>
            <a:xfrm>
              <a:off x="7419925" y="383125"/>
              <a:ext cx="158275" cy="158300"/>
            </a:xfrm>
            <a:custGeom>
              <a:rect b="b" l="l" r="r" t="t"/>
              <a:pathLst>
                <a:path extrusionOk="0" h="6332" w="6331">
                  <a:moveTo>
                    <a:pt x="3166" y="1"/>
                  </a:moveTo>
                  <a:cubicBezTo>
                    <a:pt x="1427" y="1"/>
                    <a:pt x="0" y="1428"/>
                    <a:pt x="0" y="3166"/>
                  </a:cubicBezTo>
                  <a:cubicBezTo>
                    <a:pt x="0" y="4927"/>
                    <a:pt x="1427" y="6331"/>
                    <a:pt x="3166" y="6331"/>
                  </a:cubicBezTo>
                  <a:cubicBezTo>
                    <a:pt x="4927" y="6331"/>
                    <a:pt x="6331" y="4927"/>
                    <a:pt x="6331" y="3166"/>
                  </a:cubicBezTo>
                  <a:cubicBezTo>
                    <a:pt x="6331" y="1428"/>
                    <a:pt x="4927" y="1"/>
                    <a:pt x="3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9" name="Google Shape;889;p18"/>
            <p:cNvSpPr/>
            <p:nvPr/>
          </p:nvSpPr>
          <p:spPr>
            <a:xfrm>
              <a:off x="7415475" y="378675"/>
              <a:ext cx="167750" cy="167775"/>
            </a:xfrm>
            <a:custGeom>
              <a:rect b="b" l="l" r="r" t="t"/>
              <a:pathLst>
                <a:path extrusionOk="0" h="6711" w="6710">
                  <a:moveTo>
                    <a:pt x="3344" y="380"/>
                  </a:moveTo>
                  <a:cubicBezTo>
                    <a:pt x="4168" y="380"/>
                    <a:pt x="4926" y="714"/>
                    <a:pt x="5461" y="1249"/>
                  </a:cubicBezTo>
                  <a:cubicBezTo>
                    <a:pt x="5996" y="1784"/>
                    <a:pt x="6330" y="2519"/>
                    <a:pt x="6330" y="3344"/>
                  </a:cubicBezTo>
                  <a:cubicBezTo>
                    <a:pt x="6330" y="4169"/>
                    <a:pt x="5996" y="4927"/>
                    <a:pt x="5461" y="5462"/>
                  </a:cubicBezTo>
                  <a:cubicBezTo>
                    <a:pt x="4926" y="5997"/>
                    <a:pt x="4168" y="6331"/>
                    <a:pt x="3344" y="6331"/>
                  </a:cubicBezTo>
                  <a:cubicBezTo>
                    <a:pt x="2519" y="6331"/>
                    <a:pt x="1783" y="5997"/>
                    <a:pt x="1248" y="5462"/>
                  </a:cubicBezTo>
                  <a:cubicBezTo>
                    <a:pt x="713" y="4927"/>
                    <a:pt x="379" y="4169"/>
                    <a:pt x="379" y="3344"/>
                  </a:cubicBezTo>
                  <a:cubicBezTo>
                    <a:pt x="379" y="2519"/>
                    <a:pt x="713" y="1784"/>
                    <a:pt x="1248" y="1249"/>
                  </a:cubicBezTo>
                  <a:cubicBezTo>
                    <a:pt x="1783" y="714"/>
                    <a:pt x="2519" y="380"/>
                    <a:pt x="3344" y="380"/>
                  </a:cubicBezTo>
                  <a:close/>
                  <a:moveTo>
                    <a:pt x="3344" y="1"/>
                  </a:moveTo>
                  <a:cubicBezTo>
                    <a:pt x="1494" y="1"/>
                    <a:pt x="0" y="1494"/>
                    <a:pt x="0" y="3344"/>
                  </a:cubicBezTo>
                  <a:cubicBezTo>
                    <a:pt x="0" y="5194"/>
                    <a:pt x="1494" y="6710"/>
                    <a:pt x="3344" y="6710"/>
                  </a:cubicBezTo>
                  <a:cubicBezTo>
                    <a:pt x="5194" y="6710"/>
                    <a:pt x="6709" y="5194"/>
                    <a:pt x="6709" y="3344"/>
                  </a:cubicBezTo>
                  <a:cubicBezTo>
                    <a:pt x="6709" y="1494"/>
                    <a:pt x="5194" y="1"/>
                    <a:pt x="33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0" name="Google Shape;890;p18"/>
          <p:cNvGrpSpPr/>
          <p:nvPr/>
        </p:nvGrpSpPr>
        <p:grpSpPr>
          <a:xfrm>
            <a:off x="11723412" y="5753356"/>
            <a:ext cx="233327" cy="233328"/>
            <a:chOff x="8792300" y="321275"/>
            <a:chExt cx="175000" cy="175000"/>
          </a:xfrm>
        </p:grpSpPr>
        <p:sp>
          <p:nvSpPr>
            <p:cNvPr id="891" name="Google Shape;891;p18"/>
            <p:cNvSpPr/>
            <p:nvPr/>
          </p:nvSpPr>
          <p:spPr>
            <a:xfrm>
              <a:off x="8796750" y="326300"/>
              <a:ext cx="166100" cy="165525"/>
            </a:xfrm>
            <a:custGeom>
              <a:rect b="b" l="l" r="r" t="t"/>
              <a:pathLst>
                <a:path extrusionOk="0" h="6621" w="6644">
                  <a:moveTo>
                    <a:pt x="3322" y="0"/>
                  </a:moveTo>
                  <a:cubicBezTo>
                    <a:pt x="1494" y="0"/>
                    <a:pt x="1" y="1471"/>
                    <a:pt x="1" y="3299"/>
                  </a:cubicBezTo>
                  <a:cubicBezTo>
                    <a:pt x="1" y="5127"/>
                    <a:pt x="1494" y="6620"/>
                    <a:pt x="3322" y="6620"/>
                  </a:cubicBezTo>
                  <a:cubicBezTo>
                    <a:pt x="5150" y="6620"/>
                    <a:pt x="6643" y="5127"/>
                    <a:pt x="6643" y="3299"/>
                  </a:cubicBezTo>
                  <a:cubicBezTo>
                    <a:pt x="6643" y="1471"/>
                    <a:pt x="5150" y="0"/>
                    <a:pt x="33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2" name="Google Shape;892;p18"/>
            <p:cNvSpPr/>
            <p:nvPr/>
          </p:nvSpPr>
          <p:spPr>
            <a:xfrm>
              <a:off x="8792300" y="321275"/>
              <a:ext cx="175000" cy="175000"/>
            </a:xfrm>
            <a:custGeom>
              <a:rect b="b" l="l" r="r" t="t"/>
              <a:pathLst>
                <a:path extrusionOk="0" h="7000" w="7000">
                  <a:moveTo>
                    <a:pt x="3500" y="380"/>
                  </a:moveTo>
                  <a:cubicBezTo>
                    <a:pt x="4369" y="380"/>
                    <a:pt x="5149" y="736"/>
                    <a:pt x="5707" y="1293"/>
                  </a:cubicBezTo>
                  <a:cubicBezTo>
                    <a:pt x="6286" y="1873"/>
                    <a:pt x="6621" y="2653"/>
                    <a:pt x="6621" y="3500"/>
                  </a:cubicBezTo>
                  <a:cubicBezTo>
                    <a:pt x="6621" y="4370"/>
                    <a:pt x="6286" y="5150"/>
                    <a:pt x="5707" y="5729"/>
                  </a:cubicBezTo>
                  <a:cubicBezTo>
                    <a:pt x="5149" y="6286"/>
                    <a:pt x="4369" y="6643"/>
                    <a:pt x="3500" y="6643"/>
                  </a:cubicBezTo>
                  <a:cubicBezTo>
                    <a:pt x="2631" y="6643"/>
                    <a:pt x="1851" y="6286"/>
                    <a:pt x="1293" y="5729"/>
                  </a:cubicBezTo>
                  <a:cubicBezTo>
                    <a:pt x="714" y="5150"/>
                    <a:pt x="379" y="4370"/>
                    <a:pt x="379" y="3500"/>
                  </a:cubicBezTo>
                  <a:cubicBezTo>
                    <a:pt x="379" y="2653"/>
                    <a:pt x="714" y="1873"/>
                    <a:pt x="1293" y="1293"/>
                  </a:cubicBezTo>
                  <a:cubicBezTo>
                    <a:pt x="1851" y="736"/>
                    <a:pt x="2631" y="380"/>
                    <a:pt x="3500" y="380"/>
                  </a:cubicBezTo>
                  <a:close/>
                  <a:moveTo>
                    <a:pt x="3500" y="1"/>
                  </a:moveTo>
                  <a:cubicBezTo>
                    <a:pt x="1561" y="1"/>
                    <a:pt x="0" y="1583"/>
                    <a:pt x="0" y="3500"/>
                  </a:cubicBezTo>
                  <a:cubicBezTo>
                    <a:pt x="0" y="5439"/>
                    <a:pt x="1561" y="7000"/>
                    <a:pt x="3500" y="7000"/>
                  </a:cubicBezTo>
                  <a:cubicBezTo>
                    <a:pt x="5439" y="7000"/>
                    <a:pt x="7000" y="5439"/>
                    <a:pt x="7000" y="3500"/>
                  </a:cubicBezTo>
                  <a:cubicBezTo>
                    <a:pt x="7000" y="1583"/>
                    <a:pt x="5439" y="1"/>
                    <a:pt x="35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3" name="Google Shape;893;p18"/>
            <p:cNvSpPr/>
            <p:nvPr/>
          </p:nvSpPr>
          <p:spPr>
            <a:xfrm>
              <a:off x="8833525" y="362525"/>
              <a:ext cx="92550" cy="93075"/>
            </a:xfrm>
            <a:custGeom>
              <a:rect b="b" l="l" r="r" t="t"/>
              <a:pathLst>
                <a:path extrusionOk="0" h="3723" w="3702">
                  <a:moveTo>
                    <a:pt x="1851" y="0"/>
                  </a:moveTo>
                  <a:cubicBezTo>
                    <a:pt x="826" y="0"/>
                    <a:pt x="1" y="825"/>
                    <a:pt x="1" y="1850"/>
                  </a:cubicBezTo>
                  <a:cubicBezTo>
                    <a:pt x="1" y="2876"/>
                    <a:pt x="826" y="3723"/>
                    <a:pt x="1851" y="3723"/>
                  </a:cubicBezTo>
                  <a:cubicBezTo>
                    <a:pt x="2876" y="3723"/>
                    <a:pt x="3701" y="2876"/>
                    <a:pt x="3701" y="1850"/>
                  </a:cubicBezTo>
                  <a:cubicBezTo>
                    <a:pt x="3701" y="825"/>
                    <a:pt x="2876" y="0"/>
                    <a:pt x="18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4" name="Google Shape;894;p18"/>
            <p:cNvSpPr/>
            <p:nvPr/>
          </p:nvSpPr>
          <p:spPr>
            <a:xfrm>
              <a:off x="8828525" y="358050"/>
              <a:ext cx="102550" cy="102000"/>
            </a:xfrm>
            <a:custGeom>
              <a:rect b="b" l="l" r="r" t="t"/>
              <a:pathLst>
                <a:path extrusionOk="0" h="4080" w="4102">
                  <a:moveTo>
                    <a:pt x="2051" y="357"/>
                  </a:moveTo>
                  <a:cubicBezTo>
                    <a:pt x="2519" y="357"/>
                    <a:pt x="2920" y="558"/>
                    <a:pt x="3232" y="848"/>
                  </a:cubicBezTo>
                  <a:cubicBezTo>
                    <a:pt x="3544" y="1160"/>
                    <a:pt x="3723" y="1583"/>
                    <a:pt x="3723" y="2029"/>
                  </a:cubicBezTo>
                  <a:cubicBezTo>
                    <a:pt x="3723" y="2497"/>
                    <a:pt x="3544" y="2921"/>
                    <a:pt x="3232" y="3211"/>
                  </a:cubicBezTo>
                  <a:cubicBezTo>
                    <a:pt x="2920" y="3523"/>
                    <a:pt x="2519" y="3701"/>
                    <a:pt x="2051" y="3701"/>
                  </a:cubicBezTo>
                  <a:cubicBezTo>
                    <a:pt x="1583" y="3701"/>
                    <a:pt x="1182" y="3523"/>
                    <a:pt x="870" y="3211"/>
                  </a:cubicBezTo>
                  <a:cubicBezTo>
                    <a:pt x="558" y="2921"/>
                    <a:pt x="379" y="2497"/>
                    <a:pt x="379" y="2029"/>
                  </a:cubicBezTo>
                  <a:cubicBezTo>
                    <a:pt x="379" y="1583"/>
                    <a:pt x="558" y="1160"/>
                    <a:pt x="870" y="848"/>
                  </a:cubicBezTo>
                  <a:cubicBezTo>
                    <a:pt x="1182" y="558"/>
                    <a:pt x="1583" y="357"/>
                    <a:pt x="2051" y="357"/>
                  </a:cubicBezTo>
                  <a:close/>
                  <a:moveTo>
                    <a:pt x="2051" y="1"/>
                  </a:moveTo>
                  <a:cubicBezTo>
                    <a:pt x="914" y="1"/>
                    <a:pt x="0" y="915"/>
                    <a:pt x="0" y="2029"/>
                  </a:cubicBezTo>
                  <a:cubicBezTo>
                    <a:pt x="0" y="3166"/>
                    <a:pt x="914" y="4080"/>
                    <a:pt x="2051" y="4080"/>
                  </a:cubicBezTo>
                  <a:cubicBezTo>
                    <a:pt x="3188" y="4080"/>
                    <a:pt x="4102" y="3166"/>
                    <a:pt x="4102" y="2029"/>
                  </a:cubicBezTo>
                  <a:cubicBezTo>
                    <a:pt x="4102" y="915"/>
                    <a:pt x="3188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5" name="Google Shape;895;p18"/>
          <p:cNvGrpSpPr/>
          <p:nvPr/>
        </p:nvGrpSpPr>
        <p:grpSpPr>
          <a:xfrm flipH="1">
            <a:off x="6630487" y="6210052"/>
            <a:ext cx="390805" cy="391174"/>
            <a:chOff x="3164039" y="430875"/>
            <a:chExt cx="293111" cy="293388"/>
          </a:xfrm>
        </p:grpSpPr>
        <p:sp>
          <p:nvSpPr>
            <p:cNvPr id="896" name="Google Shape;896;p18"/>
            <p:cNvSpPr/>
            <p:nvPr/>
          </p:nvSpPr>
          <p:spPr>
            <a:xfrm flipH="1">
              <a:off x="3166281" y="433407"/>
              <a:ext cx="288614" cy="288337"/>
            </a:xfrm>
            <a:custGeom>
              <a:rect b="b" l="l" r="r" t="t"/>
              <a:pathLst>
                <a:path extrusionOk="0" h="22893" w="22915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7" name="Google Shape;897;p18"/>
            <p:cNvSpPr/>
            <p:nvPr/>
          </p:nvSpPr>
          <p:spPr>
            <a:xfrm flipH="1">
              <a:off x="3164039" y="430875"/>
              <a:ext cx="293111" cy="293388"/>
            </a:xfrm>
            <a:custGeom>
              <a:rect b="b" l="l" r="r" t="t"/>
              <a:pathLst>
                <a:path extrusionOk="0" h="23294" w="23272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8" name="Google Shape;898;p18"/>
            <p:cNvSpPr/>
            <p:nvPr/>
          </p:nvSpPr>
          <p:spPr>
            <a:xfrm flipH="1">
              <a:off x="3202780" y="469909"/>
              <a:ext cx="215626" cy="215337"/>
            </a:xfrm>
            <a:custGeom>
              <a:rect b="b" l="l" r="r" t="t"/>
              <a:pathLst>
                <a:path extrusionOk="0" h="17097" w="17120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9" name="Google Shape;899;p18"/>
            <p:cNvSpPr/>
            <p:nvPr/>
          </p:nvSpPr>
          <p:spPr>
            <a:xfrm flipH="1">
              <a:off x="3200525" y="467377"/>
              <a:ext cx="220123" cy="220400"/>
            </a:xfrm>
            <a:custGeom>
              <a:rect b="b" l="l" r="r" t="t"/>
              <a:pathLst>
                <a:path extrusionOk="0" h="17499" w="17477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0" name="Google Shape;900;p18"/>
            <p:cNvSpPr/>
            <p:nvPr/>
          </p:nvSpPr>
          <p:spPr>
            <a:xfrm flipH="1">
              <a:off x="3242641" y="509484"/>
              <a:ext cx="136177" cy="136177"/>
            </a:xfrm>
            <a:custGeom>
              <a:rect b="b" l="l" r="r" t="t"/>
              <a:pathLst>
                <a:path extrusionOk="0" h="10812" w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1" name="Google Shape;901;p18"/>
            <p:cNvSpPr/>
            <p:nvPr/>
          </p:nvSpPr>
          <p:spPr>
            <a:xfrm flipH="1">
              <a:off x="3240109" y="507242"/>
              <a:ext cx="140951" cy="140674"/>
            </a:xfrm>
            <a:custGeom>
              <a:rect b="b" l="l" r="r" t="t"/>
              <a:pathLst>
                <a:path extrusionOk="0" h="11169" w="11191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02" name="Google Shape;902;p18"/>
          <p:cNvGrpSpPr/>
          <p:nvPr/>
        </p:nvGrpSpPr>
        <p:grpSpPr>
          <a:xfrm>
            <a:off x="11628883" y="5523226"/>
            <a:ext cx="233344" cy="35999"/>
            <a:chOff x="5662375" y="212375"/>
            <a:chExt cx="175013" cy="27000"/>
          </a:xfrm>
        </p:grpSpPr>
        <p:sp>
          <p:nvSpPr>
            <p:cNvPr id="903" name="Google Shape;903;p18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4" name="Google Shape;904;p18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5" name="Google Shape;905;p18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9">
    <p:spTree>
      <p:nvGrpSpPr>
        <p:cNvPr id="906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Google Shape;907;p19"/>
          <p:cNvSpPr txBox="1"/>
          <p:nvPr>
            <p:ph type="title"/>
          </p:nvPr>
        </p:nvSpPr>
        <p:spPr>
          <a:xfrm>
            <a:off x="2807233" y="512064"/>
            <a:ext cx="6583500" cy="1438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6400"/>
            </a:lvl9pPr>
          </a:lstStyle>
          <a:p/>
        </p:txBody>
      </p:sp>
      <p:sp>
        <p:nvSpPr>
          <p:cNvPr id="908" name="Google Shape;908;p19"/>
          <p:cNvSpPr txBox="1"/>
          <p:nvPr>
            <p:ph idx="1" type="subTitle"/>
          </p:nvPr>
        </p:nvSpPr>
        <p:spPr>
          <a:xfrm>
            <a:off x="4023360" y="2279904"/>
            <a:ext cx="4133100" cy="191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2100"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900"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900"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900"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900"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900"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900"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900"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900"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/>
        </p:txBody>
      </p:sp>
      <p:sp>
        <p:nvSpPr>
          <p:cNvPr id="909" name="Google Shape;909;p19"/>
          <p:cNvSpPr txBox="1"/>
          <p:nvPr/>
        </p:nvSpPr>
        <p:spPr>
          <a:xfrm>
            <a:off x="3319167" y="4885600"/>
            <a:ext cx="5548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rPr>
              <a:t>CREDITS:</a:t>
            </a:r>
            <a:r>
              <a:rPr lang="en-US" sz="15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This presentation template was created by </a:t>
            </a:r>
            <a:r>
              <a:rPr lang="en-US" sz="1500">
                <a:solidFill>
                  <a:schemeClr val="accent1"/>
                </a:solidFill>
                <a:uFill>
                  <a:noFill/>
                </a:u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-US" sz="15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, including icons by </a:t>
            </a:r>
            <a:r>
              <a:rPr lang="en-US" sz="1500">
                <a:solidFill>
                  <a:schemeClr val="accent1"/>
                </a:solidFill>
                <a:uFill>
                  <a:noFill/>
                </a:u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-US" sz="15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, infographics &amp; images by </a:t>
            </a:r>
            <a:r>
              <a:rPr lang="en-US" sz="1500">
                <a:solidFill>
                  <a:schemeClr val="accent1"/>
                </a:solidFill>
                <a:uFill>
                  <a:noFill/>
                </a:u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lang="en-US" sz="15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and illustrations by </a:t>
            </a:r>
            <a:r>
              <a:rPr lang="en-US" sz="1500">
                <a:solidFill>
                  <a:schemeClr val="accent1"/>
                </a:solidFill>
                <a:uFill>
                  <a:noFill/>
                </a:u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Stories</a:t>
            </a:r>
            <a:endParaRPr sz="1900">
              <a:solidFill>
                <a:schemeClr val="dk2"/>
              </a:solidFill>
              <a:latin typeface="Barlow Semi Condensed Medium"/>
              <a:ea typeface="Barlow Semi Condensed Medium"/>
              <a:cs typeface="Barlow Semi Condensed Medium"/>
              <a:sym typeface="Barlow Semi Condensed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2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cxnSp>
        <p:nvCxnSpPr>
          <p:cNvPr id="910" name="Google Shape;910;p19"/>
          <p:cNvCxnSpPr/>
          <p:nvPr/>
        </p:nvCxnSpPr>
        <p:spPr>
          <a:xfrm rot="5400000">
            <a:off x="9692994" y="4432783"/>
            <a:ext cx="1510800" cy="408300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11" name="Google Shape;911;p19"/>
          <p:cNvCxnSpPr/>
          <p:nvPr/>
        </p:nvCxnSpPr>
        <p:spPr>
          <a:xfrm flipH="1" rot="-5400000">
            <a:off x="9575210" y="2776533"/>
            <a:ext cx="1789500" cy="420300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12" name="Google Shape;912;p19"/>
          <p:cNvCxnSpPr/>
          <p:nvPr/>
        </p:nvCxnSpPr>
        <p:spPr>
          <a:xfrm rot="5400000">
            <a:off x="9643194" y="981783"/>
            <a:ext cx="1776000" cy="522900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13" name="Google Shape;913;p19"/>
          <p:cNvCxnSpPr/>
          <p:nvPr/>
        </p:nvCxnSpPr>
        <p:spPr>
          <a:xfrm rot="5400000">
            <a:off x="10891344" y="-88800"/>
            <a:ext cx="365100" cy="542700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914" name="Google Shape;914;p19"/>
          <p:cNvGrpSpPr/>
          <p:nvPr/>
        </p:nvGrpSpPr>
        <p:grpSpPr>
          <a:xfrm flipH="1" rot="5400000">
            <a:off x="9876493" y="1713522"/>
            <a:ext cx="775714" cy="776447"/>
            <a:chOff x="8064275" y="887850"/>
            <a:chExt cx="581800" cy="582350"/>
          </a:xfrm>
        </p:grpSpPr>
        <p:sp>
          <p:nvSpPr>
            <p:cNvPr id="915" name="Google Shape;915;p19"/>
            <p:cNvSpPr/>
            <p:nvPr/>
          </p:nvSpPr>
          <p:spPr>
            <a:xfrm>
              <a:off x="8068750" y="892875"/>
              <a:ext cx="572875" cy="572325"/>
            </a:xfrm>
            <a:custGeom>
              <a:rect b="b" l="l" r="r" t="t"/>
              <a:pathLst>
                <a:path extrusionOk="0" h="22893" w="22915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6" name="Google Shape;916;p19"/>
            <p:cNvSpPr/>
            <p:nvPr/>
          </p:nvSpPr>
          <p:spPr>
            <a:xfrm>
              <a:off x="8064275" y="887850"/>
              <a:ext cx="581800" cy="582350"/>
            </a:xfrm>
            <a:custGeom>
              <a:rect b="b" l="l" r="r" t="t"/>
              <a:pathLst>
                <a:path extrusionOk="0" h="23294" w="23272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7" name="Google Shape;917;p19"/>
            <p:cNvSpPr/>
            <p:nvPr/>
          </p:nvSpPr>
          <p:spPr>
            <a:xfrm>
              <a:off x="8141175" y="965325"/>
              <a:ext cx="428000" cy="427425"/>
            </a:xfrm>
            <a:custGeom>
              <a:rect b="b" l="l" r="r" t="t"/>
              <a:pathLst>
                <a:path extrusionOk="0" h="17097" w="17120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8" name="Google Shape;918;p19"/>
            <p:cNvSpPr/>
            <p:nvPr/>
          </p:nvSpPr>
          <p:spPr>
            <a:xfrm>
              <a:off x="8136725" y="960300"/>
              <a:ext cx="436925" cy="437475"/>
            </a:xfrm>
            <a:custGeom>
              <a:rect b="b" l="l" r="r" t="t"/>
              <a:pathLst>
                <a:path extrusionOk="0" h="17499" w="17477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9" name="Google Shape;919;p19"/>
            <p:cNvSpPr/>
            <p:nvPr/>
          </p:nvSpPr>
          <p:spPr>
            <a:xfrm>
              <a:off x="8219750" y="1043875"/>
              <a:ext cx="270300" cy="270300"/>
            </a:xfrm>
            <a:custGeom>
              <a:rect b="b" l="l" r="r" t="t"/>
              <a:pathLst>
                <a:path extrusionOk="0" h="10812" w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0" name="Google Shape;920;p19"/>
            <p:cNvSpPr/>
            <p:nvPr/>
          </p:nvSpPr>
          <p:spPr>
            <a:xfrm>
              <a:off x="8215300" y="1039425"/>
              <a:ext cx="279775" cy="279225"/>
            </a:xfrm>
            <a:custGeom>
              <a:rect b="b" l="l" r="r" t="t"/>
              <a:pathLst>
                <a:path extrusionOk="0" h="11169" w="11191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21" name="Google Shape;921;p19"/>
          <p:cNvGrpSpPr/>
          <p:nvPr/>
        </p:nvGrpSpPr>
        <p:grpSpPr>
          <a:xfrm flipH="1" rot="5400000">
            <a:off x="10492981" y="3672522"/>
            <a:ext cx="389357" cy="390090"/>
            <a:chOff x="7353050" y="316275"/>
            <a:chExt cx="292025" cy="292575"/>
          </a:xfrm>
        </p:grpSpPr>
        <p:sp>
          <p:nvSpPr>
            <p:cNvPr id="922" name="Google Shape;922;p19"/>
            <p:cNvSpPr/>
            <p:nvPr/>
          </p:nvSpPr>
          <p:spPr>
            <a:xfrm>
              <a:off x="7358075" y="321275"/>
              <a:ext cx="282550" cy="282550"/>
            </a:xfrm>
            <a:custGeom>
              <a:rect b="b" l="l" r="r" t="t"/>
              <a:pathLst>
                <a:path extrusionOk="0" h="11302" w="11302">
                  <a:moveTo>
                    <a:pt x="5640" y="1"/>
                  </a:moveTo>
                  <a:cubicBezTo>
                    <a:pt x="2519" y="1"/>
                    <a:pt x="0" y="2520"/>
                    <a:pt x="0" y="5640"/>
                  </a:cubicBezTo>
                  <a:cubicBezTo>
                    <a:pt x="0" y="8783"/>
                    <a:pt x="2519" y="11302"/>
                    <a:pt x="5640" y="11302"/>
                  </a:cubicBezTo>
                  <a:cubicBezTo>
                    <a:pt x="8783" y="11302"/>
                    <a:pt x="11301" y="8783"/>
                    <a:pt x="11301" y="5640"/>
                  </a:cubicBezTo>
                  <a:cubicBezTo>
                    <a:pt x="11301" y="2520"/>
                    <a:pt x="8783" y="1"/>
                    <a:pt x="56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3" name="Google Shape;923;p19"/>
            <p:cNvSpPr/>
            <p:nvPr/>
          </p:nvSpPr>
          <p:spPr>
            <a:xfrm>
              <a:off x="7353050" y="316275"/>
              <a:ext cx="292025" cy="292575"/>
            </a:xfrm>
            <a:custGeom>
              <a:rect b="b" l="l" r="r" t="t"/>
              <a:pathLst>
                <a:path extrusionOk="0" h="11703" w="11681">
                  <a:moveTo>
                    <a:pt x="5841" y="379"/>
                  </a:moveTo>
                  <a:cubicBezTo>
                    <a:pt x="7356" y="379"/>
                    <a:pt x="8716" y="981"/>
                    <a:pt x="9719" y="1984"/>
                  </a:cubicBezTo>
                  <a:cubicBezTo>
                    <a:pt x="10700" y="2965"/>
                    <a:pt x="11324" y="4347"/>
                    <a:pt x="11324" y="5840"/>
                  </a:cubicBezTo>
                  <a:cubicBezTo>
                    <a:pt x="11324" y="7356"/>
                    <a:pt x="10700" y="8738"/>
                    <a:pt x="9719" y="9719"/>
                  </a:cubicBezTo>
                  <a:cubicBezTo>
                    <a:pt x="8716" y="10699"/>
                    <a:pt x="7356" y="11324"/>
                    <a:pt x="5841" y="11324"/>
                  </a:cubicBezTo>
                  <a:cubicBezTo>
                    <a:pt x="4347" y="11324"/>
                    <a:pt x="2965" y="10699"/>
                    <a:pt x="1984" y="9719"/>
                  </a:cubicBezTo>
                  <a:cubicBezTo>
                    <a:pt x="981" y="8738"/>
                    <a:pt x="380" y="7356"/>
                    <a:pt x="380" y="5840"/>
                  </a:cubicBezTo>
                  <a:cubicBezTo>
                    <a:pt x="380" y="4347"/>
                    <a:pt x="981" y="2965"/>
                    <a:pt x="1984" y="1984"/>
                  </a:cubicBezTo>
                  <a:cubicBezTo>
                    <a:pt x="2965" y="981"/>
                    <a:pt x="4347" y="379"/>
                    <a:pt x="5841" y="379"/>
                  </a:cubicBezTo>
                  <a:close/>
                  <a:moveTo>
                    <a:pt x="5841" y="0"/>
                  </a:moveTo>
                  <a:cubicBezTo>
                    <a:pt x="2631" y="0"/>
                    <a:pt x="1" y="2630"/>
                    <a:pt x="1" y="5840"/>
                  </a:cubicBezTo>
                  <a:cubicBezTo>
                    <a:pt x="1" y="9072"/>
                    <a:pt x="2631" y="11703"/>
                    <a:pt x="5841" y="11703"/>
                  </a:cubicBezTo>
                  <a:cubicBezTo>
                    <a:pt x="9073" y="11703"/>
                    <a:pt x="11681" y="9072"/>
                    <a:pt x="11681" y="5840"/>
                  </a:cubicBezTo>
                  <a:cubicBezTo>
                    <a:pt x="11681" y="2630"/>
                    <a:pt x="9073" y="0"/>
                    <a:pt x="58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4" name="Google Shape;924;p19"/>
            <p:cNvSpPr/>
            <p:nvPr/>
          </p:nvSpPr>
          <p:spPr>
            <a:xfrm>
              <a:off x="7419925" y="383125"/>
              <a:ext cx="158275" cy="158300"/>
            </a:xfrm>
            <a:custGeom>
              <a:rect b="b" l="l" r="r" t="t"/>
              <a:pathLst>
                <a:path extrusionOk="0" h="6332" w="6331">
                  <a:moveTo>
                    <a:pt x="3166" y="1"/>
                  </a:moveTo>
                  <a:cubicBezTo>
                    <a:pt x="1427" y="1"/>
                    <a:pt x="0" y="1428"/>
                    <a:pt x="0" y="3166"/>
                  </a:cubicBezTo>
                  <a:cubicBezTo>
                    <a:pt x="0" y="4927"/>
                    <a:pt x="1427" y="6331"/>
                    <a:pt x="3166" y="6331"/>
                  </a:cubicBezTo>
                  <a:cubicBezTo>
                    <a:pt x="4927" y="6331"/>
                    <a:pt x="6331" y="4927"/>
                    <a:pt x="6331" y="3166"/>
                  </a:cubicBezTo>
                  <a:cubicBezTo>
                    <a:pt x="6331" y="1428"/>
                    <a:pt x="4927" y="1"/>
                    <a:pt x="3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5" name="Google Shape;925;p19"/>
            <p:cNvSpPr/>
            <p:nvPr/>
          </p:nvSpPr>
          <p:spPr>
            <a:xfrm>
              <a:off x="7415475" y="378675"/>
              <a:ext cx="167750" cy="167775"/>
            </a:xfrm>
            <a:custGeom>
              <a:rect b="b" l="l" r="r" t="t"/>
              <a:pathLst>
                <a:path extrusionOk="0" h="6711" w="6710">
                  <a:moveTo>
                    <a:pt x="3344" y="380"/>
                  </a:moveTo>
                  <a:cubicBezTo>
                    <a:pt x="4168" y="380"/>
                    <a:pt x="4926" y="714"/>
                    <a:pt x="5461" y="1249"/>
                  </a:cubicBezTo>
                  <a:cubicBezTo>
                    <a:pt x="5996" y="1784"/>
                    <a:pt x="6330" y="2519"/>
                    <a:pt x="6330" y="3344"/>
                  </a:cubicBezTo>
                  <a:cubicBezTo>
                    <a:pt x="6330" y="4169"/>
                    <a:pt x="5996" y="4927"/>
                    <a:pt x="5461" y="5462"/>
                  </a:cubicBezTo>
                  <a:cubicBezTo>
                    <a:pt x="4926" y="5997"/>
                    <a:pt x="4168" y="6331"/>
                    <a:pt x="3344" y="6331"/>
                  </a:cubicBezTo>
                  <a:cubicBezTo>
                    <a:pt x="2519" y="6331"/>
                    <a:pt x="1783" y="5997"/>
                    <a:pt x="1248" y="5462"/>
                  </a:cubicBezTo>
                  <a:cubicBezTo>
                    <a:pt x="713" y="4927"/>
                    <a:pt x="379" y="4169"/>
                    <a:pt x="379" y="3344"/>
                  </a:cubicBezTo>
                  <a:cubicBezTo>
                    <a:pt x="379" y="2519"/>
                    <a:pt x="713" y="1784"/>
                    <a:pt x="1248" y="1249"/>
                  </a:cubicBezTo>
                  <a:cubicBezTo>
                    <a:pt x="1783" y="714"/>
                    <a:pt x="2519" y="380"/>
                    <a:pt x="3344" y="380"/>
                  </a:cubicBezTo>
                  <a:close/>
                  <a:moveTo>
                    <a:pt x="3344" y="1"/>
                  </a:moveTo>
                  <a:cubicBezTo>
                    <a:pt x="1494" y="1"/>
                    <a:pt x="0" y="1494"/>
                    <a:pt x="0" y="3344"/>
                  </a:cubicBezTo>
                  <a:cubicBezTo>
                    <a:pt x="0" y="5194"/>
                    <a:pt x="1494" y="6710"/>
                    <a:pt x="3344" y="6710"/>
                  </a:cubicBezTo>
                  <a:cubicBezTo>
                    <a:pt x="5194" y="6710"/>
                    <a:pt x="6709" y="5194"/>
                    <a:pt x="6709" y="3344"/>
                  </a:cubicBezTo>
                  <a:cubicBezTo>
                    <a:pt x="6709" y="1494"/>
                    <a:pt x="5194" y="1"/>
                    <a:pt x="33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26" name="Google Shape;926;p19"/>
          <p:cNvGrpSpPr/>
          <p:nvPr/>
        </p:nvGrpSpPr>
        <p:grpSpPr>
          <a:xfrm flipH="1" rot="5400000">
            <a:off x="10683294" y="237866"/>
            <a:ext cx="233327" cy="233327"/>
            <a:chOff x="8792300" y="321275"/>
            <a:chExt cx="175000" cy="175000"/>
          </a:xfrm>
        </p:grpSpPr>
        <p:sp>
          <p:nvSpPr>
            <p:cNvPr id="927" name="Google Shape;927;p19"/>
            <p:cNvSpPr/>
            <p:nvPr/>
          </p:nvSpPr>
          <p:spPr>
            <a:xfrm>
              <a:off x="8796750" y="326300"/>
              <a:ext cx="166100" cy="165525"/>
            </a:xfrm>
            <a:custGeom>
              <a:rect b="b" l="l" r="r" t="t"/>
              <a:pathLst>
                <a:path extrusionOk="0" h="6621" w="6644">
                  <a:moveTo>
                    <a:pt x="3322" y="0"/>
                  </a:moveTo>
                  <a:cubicBezTo>
                    <a:pt x="1494" y="0"/>
                    <a:pt x="1" y="1471"/>
                    <a:pt x="1" y="3299"/>
                  </a:cubicBezTo>
                  <a:cubicBezTo>
                    <a:pt x="1" y="5127"/>
                    <a:pt x="1494" y="6620"/>
                    <a:pt x="3322" y="6620"/>
                  </a:cubicBezTo>
                  <a:cubicBezTo>
                    <a:pt x="5150" y="6620"/>
                    <a:pt x="6643" y="5127"/>
                    <a:pt x="6643" y="3299"/>
                  </a:cubicBezTo>
                  <a:cubicBezTo>
                    <a:pt x="6643" y="1471"/>
                    <a:pt x="5150" y="0"/>
                    <a:pt x="33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8" name="Google Shape;928;p19"/>
            <p:cNvSpPr/>
            <p:nvPr/>
          </p:nvSpPr>
          <p:spPr>
            <a:xfrm>
              <a:off x="8792300" y="321275"/>
              <a:ext cx="175000" cy="175000"/>
            </a:xfrm>
            <a:custGeom>
              <a:rect b="b" l="l" r="r" t="t"/>
              <a:pathLst>
                <a:path extrusionOk="0" h="7000" w="7000">
                  <a:moveTo>
                    <a:pt x="3500" y="380"/>
                  </a:moveTo>
                  <a:cubicBezTo>
                    <a:pt x="4369" y="380"/>
                    <a:pt x="5149" y="736"/>
                    <a:pt x="5707" y="1293"/>
                  </a:cubicBezTo>
                  <a:cubicBezTo>
                    <a:pt x="6286" y="1873"/>
                    <a:pt x="6621" y="2653"/>
                    <a:pt x="6621" y="3500"/>
                  </a:cubicBezTo>
                  <a:cubicBezTo>
                    <a:pt x="6621" y="4370"/>
                    <a:pt x="6286" y="5150"/>
                    <a:pt x="5707" y="5729"/>
                  </a:cubicBezTo>
                  <a:cubicBezTo>
                    <a:pt x="5149" y="6286"/>
                    <a:pt x="4369" y="6643"/>
                    <a:pt x="3500" y="6643"/>
                  </a:cubicBezTo>
                  <a:cubicBezTo>
                    <a:pt x="2631" y="6643"/>
                    <a:pt x="1851" y="6286"/>
                    <a:pt x="1293" y="5729"/>
                  </a:cubicBezTo>
                  <a:cubicBezTo>
                    <a:pt x="714" y="5150"/>
                    <a:pt x="379" y="4370"/>
                    <a:pt x="379" y="3500"/>
                  </a:cubicBezTo>
                  <a:cubicBezTo>
                    <a:pt x="379" y="2653"/>
                    <a:pt x="714" y="1873"/>
                    <a:pt x="1293" y="1293"/>
                  </a:cubicBezTo>
                  <a:cubicBezTo>
                    <a:pt x="1851" y="736"/>
                    <a:pt x="2631" y="380"/>
                    <a:pt x="3500" y="380"/>
                  </a:cubicBezTo>
                  <a:close/>
                  <a:moveTo>
                    <a:pt x="3500" y="1"/>
                  </a:moveTo>
                  <a:cubicBezTo>
                    <a:pt x="1561" y="1"/>
                    <a:pt x="0" y="1583"/>
                    <a:pt x="0" y="3500"/>
                  </a:cubicBezTo>
                  <a:cubicBezTo>
                    <a:pt x="0" y="5439"/>
                    <a:pt x="1561" y="7000"/>
                    <a:pt x="3500" y="7000"/>
                  </a:cubicBezTo>
                  <a:cubicBezTo>
                    <a:pt x="5439" y="7000"/>
                    <a:pt x="7000" y="5439"/>
                    <a:pt x="7000" y="3500"/>
                  </a:cubicBezTo>
                  <a:cubicBezTo>
                    <a:pt x="7000" y="1583"/>
                    <a:pt x="5439" y="1"/>
                    <a:pt x="35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9" name="Google Shape;929;p19"/>
            <p:cNvSpPr/>
            <p:nvPr/>
          </p:nvSpPr>
          <p:spPr>
            <a:xfrm>
              <a:off x="8833525" y="362525"/>
              <a:ext cx="92550" cy="93075"/>
            </a:xfrm>
            <a:custGeom>
              <a:rect b="b" l="l" r="r" t="t"/>
              <a:pathLst>
                <a:path extrusionOk="0" h="3723" w="3702">
                  <a:moveTo>
                    <a:pt x="1851" y="0"/>
                  </a:moveTo>
                  <a:cubicBezTo>
                    <a:pt x="826" y="0"/>
                    <a:pt x="1" y="825"/>
                    <a:pt x="1" y="1850"/>
                  </a:cubicBezTo>
                  <a:cubicBezTo>
                    <a:pt x="1" y="2876"/>
                    <a:pt x="826" y="3723"/>
                    <a:pt x="1851" y="3723"/>
                  </a:cubicBezTo>
                  <a:cubicBezTo>
                    <a:pt x="2876" y="3723"/>
                    <a:pt x="3701" y="2876"/>
                    <a:pt x="3701" y="1850"/>
                  </a:cubicBezTo>
                  <a:cubicBezTo>
                    <a:pt x="3701" y="825"/>
                    <a:pt x="2876" y="0"/>
                    <a:pt x="18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0" name="Google Shape;930;p19"/>
            <p:cNvSpPr/>
            <p:nvPr/>
          </p:nvSpPr>
          <p:spPr>
            <a:xfrm>
              <a:off x="8828525" y="358050"/>
              <a:ext cx="102550" cy="102000"/>
            </a:xfrm>
            <a:custGeom>
              <a:rect b="b" l="l" r="r" t="t"/>
              <a:pathLst>
                <a:path extrusionOk="0" h="4080" w="4102">
                  <a:moveTo>
                    <a:pt x="2051" y="357"/>
                  </a:moveTo>
                  <a:cubicBezTo>
                    <a:pt x="2519" y="357"/>
                    <a:pt x="2920" y="558"/>
                    <a:pt x="3232" y="848"/>
                  </a:cubicBezTo>
                  <a:cubicBezTo>
                    <a:pt x="3544" y="1160"/>
                    <a:pt x="3723" y="1583"/>
                    <a:pt x="3723" y="2029"/>
                  </a:cubicBezTo>
                  <a:cubicBezTo>
                    <a:pt x="3723" y="2497"/>
                    <a:pt x="3544" y="2921"/>
                    <a:pt x="3232" y="3211"/>
                  </a:cubicBezTo>
                  <a:cubicBezTo>
                    <a:pt x="2920" y="3523"/>
                    <a:pt x="2519" y="3701"/>
                    <a:pt x="2051" y="3701"/>
                  </a:cubicBezTo>
                  <a:cubicBezTo>
                    <a:pt x="1583" y="3701"/>
                    <a:pt x="1182" y="3523"/>
                    <a:pt x="870" y="3211"/>
                  </a:cubicBezTo>
                  <a:cubicBezTo>
                    <a:pt x="558" y="2921"/>
                    <a:pt x="379" y="2497"/>
                    <a:pt x="379" y="2029"/>
                  </a:cubicBezTo>
                  <a:cubicBezTo>
                    <a:pt x="379" y="1583"/>
                    <a:pt x="558" y="1160"/>
                    <a:pt x="870" y="848"/>
                  </a:cubicBezTo>
                  <a:cubicBezTo>
                    <a:pt x="1182" y="558"/>
                    <a:pt x="1583" y="357"/>
                    <a:pt x="2051" y="357"/>
                  </a:cubicBezTo>
                  <a:close/>
                  <a:moveTo>
                    <a:pt x="2051" y="1"/>
                  </a:moveTo>
                  <a:cubicBezTo>
                    <a:pt x="914" y="1"/>
                    <a:pt x="0" y="915"/>
                    <a:pt x="0" y="2029"/>
                  </a:cubicBezTo>
                  <a:cubicBezTo>
                    <a:pt x="0" y="3166"/>
                    <a:pt x="914" y="4080"/>
                    <a:pt x="2051" y="4080"/>
                  </a:cubicBezTo>
                  <a:cubicBezTo>
                    <a:pt x="3188" y="4080"/>
                    <a:pt x="4102" y="3166"/>
                    <a:pt x="4102" y="2029"/>
                  </a:cubicBezTo>
                  <a:cubicBezTo>
                    <a:pt x="4102" y="915"/>
                    <a:pt x="3188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31" name="Google Shape;931;p19"/>
          <p:cNvGrpSpPr/>
          <p:nvPr/>
        </p:nvGrpSpPr>
        <p:grpSpPr>
          <a:xfrm rot="5400000">
            <a:off x="10068935" y="5173129"/>
            <a:ext cx="390805" cy="391174"/>
            <a:chOff x="3164039" y="430875"/>
            <a:chExt cx="293111" cy="293388"/>
          </a:xfrm>
        </p:grpSpPr>
        <p:sp>
          <p:nvSpPr>
            <p:cNvPr id="932" name="Google Shape;932;p19"/>
            <p:cNvSpPr/>
            <p:nvPr/>
          </p:nvSpPr>
          <p:spPr>
            <a:xfrm flipH="1">
              <a:off x="3166281" y="433407"/>
              <a:ext cx="288614" cy="288337"/>
            </a:xfrm>
            <a:custGeom>
              <a:rect b="b" l="l" r="r" t="t"/>
              <a:pathLst>
                <a:path extrusionOk="0" h="22893" w="22915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3" name="Google Shape;933;p19"/>
            <p:cNvSpPr/>
            <p:nvPr/>
          </p:nvSpPr>
          <p:spPr>
            <a:xfrm flipH="1">
              <a:off x="3164039" y="430875"/>
              <a:ext cx="293111" cy="293388"/>
            </a:xfrm>
            <a:custGeom>
              <a:rect b="b" l="l" r="r" t="t"/>
              <a:pathLst>
                <a:path extrusionOk="0" h="23294" w="23272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4" name="Google Shape;934;p19"/>
            <p:cNvSpPr/>
            <p:nvPr/>
          </p:nvSpPr>
          <p:spPr>
            <a:xfrm flipH="1">
              <a:off x="3202780" y="469909"/>
              <a:ext cx="215626" cy="215337"/>
            </a:xfrm>
            <a:custGeom>
              <a:rect b="b" l="l" r="r" t="t"/>
              <a:pathLst>
                <a:path extrusionOk="0" h="17097" w="17120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5" name="Google Shape;935;p19"/>
            <p:cNvSpPr/>
            <p:nvPr/>
          </p:nvSpPr>
          <p:spPr>
            <a:xfrm flipH="1">
              <a:off x="3200525" y="467377"/>
              <a:ext cx="220123" cy="220400"/>
            </a:xfrm>
            <a:custGeom>
              <a:rect b="b" l="l" r="r" t="t"/>
              <a:pathLst>
                <a:path extrusionOk="0" h="17499" w="17477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6" name="Google Shape;936;p19"/>
            <p:cNvSpPr/>
            <p:nvPr/>
          </p:nvSpPr>
          <p:spPr>
            <a:xfrm flipH="1">
              <a:off x="3242641" y="509484"/>
              <a:ext cx="136177" cy="136177"/>
            </a:xfrm>
            <a:custGeom>
              <a:rect b="b" l="l" r="r" t="t"/>
              <a:pathLst>
                <a:path extrusionOk="0" h="10812" w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7" name="Google Shape;937;p19"/>
            <p:cNvSpPr/>
            <p:nvPr/>
          </p:nvSpPr>
          <p:spPr>
            <a:xfrm flipH="1">
              <a:off x="3240109" y="507242"/>
              <a:ext cx="140951" cy="140674"/>
            </a:xfrm>
            <a:custGeom>
              <a:rect b="b" l="l" r="r" t="t"/>
              <a:pathLst>
                <a:path extrusionOk="0" h="11169" w="11191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38" name="Google Shape;938;p19"/>
          <p:cNvGrpSpPr/>
          <p:nvPr/>
        </p:nvGrpSpPr>
        <p:grpSpPr>
          <a:xfrm flipH="1" rot="5400000">
            <a:off x="11012079" y="431050"/>
            <a:ext cx="233344" cy="35999"/>
            <a:chOff x="5662375" y="212375"/>
            <a:chExt cx="175013" cy="27000"/>
          </a:xfrm>
        </p:grpSpPr>
        <p:sp>
          <p:nvSpPr>
            <p:cNvPr id="939" name="Google Shape;939;p19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0" name="Google Shape;940;p19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1" name="Google Shape;941;p19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942" name="Google Shape;942;p19"/>
          <p:cNvCxnSpPr/>
          <p:nvPr/>
        </p:nvCxnSpPr>
        <p:spPr>
          <a:xfrm flipH="1" rot="5400000">
            <a:off x="987850" y="3464483"/>
            <a:ext cx="2229900" cy="168000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43" name="Google Shape;943;p19"/>
          <p:cNvCxnSpPr/>
          <p:nvPr/>
        </p:nvCxnSpPr>
        <p:spPr>
          <a:xfrm rot="-5400000">
            <a:off x="1129417" y="4738617"/>
            <a:ext cx="1106100" cy="991200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44" name="Google Shape;944;p19"/>
          <p:cNvCxnSpPr/>
          <p:nvPr/>
        </p:nvCxnSpPr>
        <p:spPr>
          <a:xfrm flipH="1" rot="5400000">
            <a:off x="1474367" y="5535000"/>
            <a:ext cx="1062000" cy="1584000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945" name="Google Shape;945;p19"/>
          <p:cNvGrpSpPr/>
          <p:nvPr/>
        </p:nvGrpSpPr>
        <p:grpSpPr>
          <a:xfrm rot="5400000">
            <a:off x="828682" y="5415765"/>
            <a:ext cx="775714" cy="776447"/>
            <a:chOff x="8064275" y="887850"/>
            <a:chExt cx="581800" cy="582350"/>
          </a:xfrm>
        </p:grpSpPr>
        <p:sp>
          <p:nvSpPr>
            <p:cNvPr id="946" name="Google Shape;946;p19"/>
            <p:cNvSpPr/>
            <p:nvPr/>
          </p:nvSpPr>
          <p:spPr>
            <a:xfrm>
              <a:off x="8068750" y="892875"/>
              <a:ext cx="572875" cy="572325"/>
            </a:xfrm>
            <a:custGeom>
              <a:rect b="b" l="l" r="r" t="t"/>
              <a:pathLst>
                <a:path extrusionOk="0" h="22893" w="22915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7" name="Google Shape;947;p19"/>
            <p:cNvSpPr/>
            <p:nvPr/>
          </p:nvSpPr>
          <p:spPr>
            <a:xfrm>
              <a:off x="8064275" y="887850"/>
              <a:ext cx="581800" cy="582350"/>
            </a:xfrm>
            <a:custGeom>
              <a:rect b="b" l="l" r="r" t="t"/>
              <a:pathLst>
                <a:path extrusionOk="0" h="23294" w="23272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8" name="Google Shape;948;p19"/>
            <p:cNvSpPr/>
            <p:nvPr/>
          </p:nvSpPr>
          <p:spPr>
            <a:xfrm>
              <a:off x="8141175" y="965325"/>
              <a:ext cx="428000" cy="427425"/>
            </a:xfrm>
            <a:custGeom>
              <a:rect b="b" l="l" r="r" t="t"/>
              <a:pathLst>
                <a:path extrusionOk="0" h="17097" w="17120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9" name="Google Shape;949;p19"/>
            <p:cNvSpPr/>
            <p:nvPr/>
          </p:nvSpPr>
          <p:spPr>
            <a:xfrm>
              <a:off x="8136725" y="960300"/>
              <a:ext cx="436925" cy="437475"/>
            </a:xfrm>
            <a:custGeom>
              <a:rect b="b" l="l" r="r" t="t"/>
              <a:pathLst>
                <a:path extrusionOk="0" h="17499" w="17477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0" name="Google Shape;950;p19"/>
            <p:cNvSpPr/>
            <p:nvPr/>
          </p:nvSpPr>
          <p:spPr>
            <a:xfrm>
              <a:off x="8219750" y="1043875"/>
              <a:ext cx="270300" cy="270300"/>
            </a:xfrm>
            <a:custGeom>
              <a:rect b="b" l="l" r="r" t="t"/>
              <a:pathLst>
                <a:path extrusionOk="0" h="10812" w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1" name="Google Shape;951;p19"/>
            <p:cNvSpPr/>
            <p:nvPr/>
          </p:nvSpPr>
          <p:spPr>
            <a:xfrm>
              <a:off x="8215300" y="1039425"/>
              <a:ext cx="279775" cy="279225"/>
            </a:xfrm>
            <a:custGeom>
              <a:rect b="b" l="l" r="r" t="t"/>
              <a:pathLst>
                <a:path extrusionOk="0" h="11169" w="11191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52" name="Google Shape;952;p19"/>
          <p:cNvGrpSpPr/>
          <p:nvPr/>
        </p:nvGrpSpPr>
        <p:grpSpPr>
          <a:xfrm rot="5400000">
            <a:off x="1977120" y="4467488"/>
            <a:ext cx="389357" cy="390090"/>
            <a:chOff x="7353050" y="316275"/>
            <a:chExt cx="292025" cy="292575"/>
          </a:xfrm>
        </p:grpSpPr>
        <p:sp>
          <p:nvSpPr>
            <p:cNvPr id="953" name="Google Shape;953;p19"/>
            <p:cNvSpPr/>
            <p:nvPr/>
          </p:nvSpPr>
          <p:spPr>
            <a:xfrm>
              <a:off x="7358075" y="321275"/>
              <a:ext cx="282550" cy="282550"/>
            </a:xfrm>
            <a:custGeom>
              <a:rect b="b" l="l" r="r" t="t"/>
              <a:pathLst>
                <a:path extrusionOk="0" h="11302" w="11302">
                  <a:moveTo>
                    <a:pt x="5640" y="1"/>
                  </a:moveTo>
                  <a:cubicBezTo>
                    <a:pt x="2519" y="1"/>
                    <a:pt x="0" y="2520"/>
                    <a:pt x="0" y="5640"/>
                  </a:cubicBezTo>
                  <a:cubicBezTo>
                    <a:pt x="0" y="8783"/>
                    <a:pt x="2519" y="11302"/>
                    <a:pt x="5640" y="11302"/>
                  </a:cubicBezTo>
                  <a:cubicBezTo>
                    <a:pt x="8783" y="11302"/>
                    <a:pt x="11301" y="8783"/>
                    <a:pt x="11301" y="5640"/>
                  </a:cubicBezTo>
                  <a:cubicBezTo>
                    <a:pt x="11301" y="2520"/>
                    <a:pt x="8783" y="1"/>
                    <a:pt x="56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4" name="Google Shape;954;p19"/>
            <p:cNvSpPr/>
            <p:nvPr/>
          </p:nvSpPr>
          <p:spPr>
            <a:xfrm>
              <a:off x="7353050" y="316275"/>
              <a:ext cx="292025" cy="292575"/>
            </a:xfrm>
            <a:custGeom>
              <a:rect b="b" l="l" r="r" t="t"/>
              <a:pathLst>
                <a:path extrusionOk="0" h="11703" w="11681">
                  <a:moveTo>
                    <a:pt x="5841" y="379"/>
                  </a:moveTo>
                  <a:cubicBezTo>
                    <a:pt x="7356" y="379"/>
                    <a:pt x="8716" y="981"/>
                    <a:pt x="9719" y="1984"/>
                  </a:cubicBezTo>
                  <a:cubicBezTo>
                    <a:pt x="10700" y="2965"/>
                    <a:pt x="11324" y="4347"/>
                    <a:pt x="11324" y="5840"/>
                  </a:cubicBezTo>
                  <a:cubicBezTo>
                    <a:pt x="11324" y="7356"/>
                    <a:pt x="10700" y="8738"/>
                    <a:pt x="9719" y="9719"/>
                  </a:cubicBezTo>
                  <a:cubicBezTo>
                    <a:pt x="8716" y="10699"/>
                    <a:pt x="7356" y="11324"/>
                    <a:pt x="5841" y="11324"/>
                  </a:cubicBezTo>
                  <a:cubicBezTo>
                    <a:pt x="4347" y="11324"/>
                    <a:pt x="2965" y="10699"/>
                    <a:pt x="1984" y="9719"/>
                  </a:cubicBezTo>
                  <a:cubicBezTo>
                    <a:pt x="981" y="8738"/>
                    <a:pt x="380" y="7356"/>
                    <a:pt x="380" y="5840"/>
                  </a:cubicBezTo>
                  <a:cubicBezTo>
                    <a:pt x="380" y="4347"/>
                    <a:pt x="981" y="2965"/>
                    <a:pt x="1984" y="1984"/>
                  </a:cubicBezTo>
                  <a:cubicBezTo>
                    <a:pt x="2965" y="981"/>
                    <a:pt x="4347" y="379"/>
                    <a:pt x="5841" y="379"/>
                  </a:cubicBezTo>
                  <a:close/>
                  <a:moveTo>
                    <a:pt x="5841" y="0"/>
                  </a:moveTo>
                  <a:cubicBezTo>
                    <a:pt x="2631" y="0"/>
                    <a:pt x="1" y="2630"/>
                    <a:pt x="1" y="5840"/>
                  </a:cubicBezTo>
                  <a:cubicBezTo>
                    <a:pt x="1" y="9072"/>
                    <a:pt x="2631" y="11703"/>
                    <a:pt x="5841" y="11703"/>
                  </a:cubicBezTo>
                  <a:cubicBezTo>
                    <a:pt x="9073" y="11703"/>
                    <a:pt x="11681" y="9072"/>
                    <a:pt x="11681" y="5840"/>
                  </a:cubicBezTo>
                  <a:cubicBezTo>
                    <a:pt x="11681" y="2630"/>
                    <a:pt x="9073" y="0"/>
                    <a:pt x="58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5" name="Google Shape;955;p19"/>
            <p:cNvSpPr/>
            <p:nvPr/>
          </p:nvSpPr>
          <p:spPr>
            <a:xfrm>
              <a:off x="7419925" y="383125"/>
              <a:ext cx="158275" cy="158300"/>
            </a:xfrm>
            <a:custGeom>
              <a:rect b="b" l="l" r="r" t="t"/>
              <a:pathLst>
                <a:path extrusionOk="0" h="6332" w="6331">
                  <a:moveTo>
                    <a:pt x="3166" y="1"/>
                  </a:moveTo>
                  <a:cubicBezTo>
                    <a:pt x="1427" y="1"/>
                    <a:pt x="0" y="1428"/>
                    <a:pt x="0" y="3166"/>
                  </a:cubicBezTo>
                  <a:cubicBezTo>
                    <a:pt x="0" y="4927"/>
                    <a:pt x="1427" y="6331"/>
                    <a:pt x="3166" y="6331"/>
                  </a:cubicBezTo>
                  <a:cubicBezTo>
                    <a:pt x="4927" y="6331"/>
                    <a:pt x="6331" y="4927"/>
                    <a:pt x="6331" y="3166"/>
                  </a:cubicBezTo>
                  <a:cubicBezTo>
                    <a:pt x="6331" y="1428"/>
                    <a:pt x="4927" y="1"/>
                    <a:pt x="3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6" name="Google Shape;956;p19"/>
            <p:cNvSpPr/>
            <p:nvPr/>
          </p:nvSpPr>
          <p:spPr>
            <a:xfrm>
              <a:off x="7415475" y="378675"/>
              <a:ext cx="167750" cy="167775"/>
            </a:xfrm>
            <a:custGeom>
              <a:rect b="b" l="l" r="r" t="t"/>
              <a:pathLst>
                <a:path extrusionOk="0" h="6711" w="6710">
                  <a:moveTo>
                    <a:pt x="3344" y="380"/>
                  </a:moveTo>
                  <a:cubicBezTo>
                    <a:pt x="4168" y="380"/>
                    <a:pt x="4926" y="714"/>
                    <a:pt x="5461" y="1249"/>
                  </a:cubicBezTo>
                  <a:cubicBezTo>
                    <a:pt x="5996" y="1784"/>
                    <a:pt x="6330" y="2519"/>
                    <a:pt x="6330" y="3344"/>
                  </a:cubicBezTo>
                  <a:cubicBezTo>
                    <a:pt x="6330" y="4169"/>
                    <a:pt x="5996" y="4927"/>
                    <a:pt x="5461" y="5462"/>
                  </a:cubicBezTo>
                  <a:cubicBezTo>
                    <a:pt x="4926" y="5997"/>
                    <a:pt x="4168" y="6331"/>
                    <a:pt x="3344" y="6331"/>
                  </a:cubicBezTo>
                  <a:cubicBezTo>
                    <a:pt x="2519" y="6331"/>
                    <a:pt x="1783" y="5997"/>
                    <a:pt x="1248" y="5462"/>
                  </a:cubicBezTo>
                  <a:cubicBezTo>
                    <a:pt x="713" y="4927"/>
                    <a:pt x="379" y="4169"/>
                    <a:pt x="379" y="3344"/>
                  </a:cubicBezTo>
                  <a:cubicBezTo>
                    <a:pt x="379" y="2519"/>
                    <a:pt x="713" y="1784"/>
                    <a:pt x="1248" y="1249"/>
                  </a:cubicBezTo>
                  <a:cubicBezTo>
                    <a:pt x="1783" y="714"/>
                    <a:pt x="2519" y="380"/>
                    <a:pt x="3344" y="380"/>
                  </a:cubicBezTo>
                  <a:close/>
                  <a:moveTo>
                    <a:pt x="3344" y="1"/>
                  </a:moveTo>
                  <a:cubicBezTo>
                    <a:pt x="1494" y="1"/>
                    <a:pt x="0" y="1494"/>
                    <a:pt x="0" y="3344"/>
                  </a:cubicBezTo>
                  <a:cubicBezTo>
                    <a:pt x="0" y="5194"/>
                    <a:pt x="1494" y="6710"/>
                    <a:pt x="3344" y="6710"/>
                  </a:cubicBezTo>
                  <a:cubicBezTo>
                    <a:pt x="5194" y="6710"/>
                    <a:pt x="6709" y="5194"/>
                    <a:pt x="6709" y="3344"/>
                  </a:cubicBezTo>
                  <a:cubicBezTo>
                    <a:pt x="6709" y="1494"/>
                    <a:pt x="5194" y="1"/>
                    <a:pt x="33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57" name="Google Shape;957;p19"/>
          <p:cNvGrpSpPr/>
          <p:nvPr/>
        </p:nvGrpSpPr>
        <p:grpSpPr>
          <a:xfrm rot="5400000">
            <a:off x="2126850" y="6386807"/>
            <a:ext cx="233327" cy="233328"/>
            <a:chOff x="8792300" y="321275"/>
            <a:chExt cx="175000" cy="175000"/>
          </a:xfrm>
        </p:grpSpPr>
        <p:sp>
          <p:nvSpPr>
            <p:cNvPr id="958" name="Google Shape;958;p19"/>
            <p:cNvSpPr/>
            <p:nvPr/>
          </p:nvSpPr>
          <p:spPr>
            <a:xfrm>
              <a:off x="8796750" y="326300"/>
              <a:ext cx="166100" cy="165525"/>
            </a:xfrm>
            <a:custGeom>
              <a:rect b="b" l="l" r="r" t="t"/>
              <a:pathLst>
                <a:path extrusionOk="0" h="6621" w="6644">
                  <a:moveTo>
                    <a:pt x="3322" y="0"/>
                  </a:moveTo>
                  <a:cubicBezTo>
                    <a:pt x="1494" y="0"/>
                    <a:pt x="1" y="1471"/>
                    <a:pt x="1" y="3299"/>
                  </a:cubicBezTo>
                  <a:cubicBezTo>
                    <a:pt x="1" y="5127"/>
                    <a:pt x="1494" y="6620"/>
                    <a:pt x="3322" y="6620"/>
                  </a:cubicBezTo>
                  <a:cubicBezTo>
                    <a:pt x="5150" y="6620"/>
                    <a:pt x="6643" y="5127"/>
                    <a:pt x="6643" y="3299"/>
                  </a:cubicBezTo>
                  <a:cubicBezTo>
                    <a:pt x="6643" y="1471"/>
                    <a:pt x="5150" y="0"/>
                    <a:pt x="33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9" name="Google Shape;959;p19"/>
            <p:cNvSpPr/>
            <p:nvPr/>
          </p:nvSpPr>
          <p:spPr>
            <a:xfrm>
              <a:off x="8792300" y="321275"/>
              <a:ext cx="175000" cy="175000"/>
            </a:xfrm>
            <a:custGeom>
              <a:rect b="b" l="l" r="r" t="t"/>
              <a:pathLst>
                <a:path extrusionOk="0" h="7000" w="7000">
                  <a:moveTo>
                    <a:pt x="3500" y="380"/>
                  </a:moveTo>
                  <a:cubicBezTo>
                    <a:pt x="4369" y="380"/>
                    <a:pt x="5149" y="736"/>
                    <a:pt x="5707" y="1293"/>
                  </a:cubicBezTo>
                  <a:cubicBezTo>
                    <a:pt x="6286" y="1873"/>
                    <a:pt x="6621" y="2653"/>
                    <a:pt x="6621" y="3500"/>
                  </a:cubicBezTo>
                  <a:cubicBezTo>
                    <a:pt x="6621" y="4370"/>
                    <a:pt x="6286" y="5150"/>
                    <a:pt x="5707" y="5729"/>
                  </a:cubicBezTo>
                  <a:cubicBezTo>
                    <a:pt x="5149" y="6286"/>
                    <a:pt x="4369" y="6643"/>
                    <a:pt x="3500" y="6643"/>
                  </a:cubicBezTo>
                  <a:cubicBezTo>
                    <a:pt x="2631" y="6643"/>
                    <a:pt x="1851" y="6286"/>
                    <a:pt x="1293" y="5729"/>
                  </a:cubicBezTo>
                  <a:cubicBezTo>
                    <a:pt x="714" y="5150"/>
                    <a:pt x="379" y="4370"/>
                    <a:pt x="379" y="3500"/>
                  </a:cubicBezTo>
                  <a:cubicBezTo>
                    <a:pt x="379" y="2653"/>
                    <a:pt x="714" y="1873"/>
                    <a:pt x="1293" y="1293"/>
                  </a:cubicBezTo>
                  <a:cubicBezTo>
                    <a:pt x="1851" y="736"/>
                    <a:pt x="2631" y="380"/>
                    <a:pt x="3500" y="380"/>
                  </a:cubicBezTo>
                  <a:close/>
                  <a:moveTo>
                    <a:pt x="3500" y="1"/>
                  </a:moveTo>
                  <a:cubicBezTo>
                    <a:pt x="1561" y="1"/>
                    <a:pt x="0" y="1583"/>
                    <a:pt x="0" y="3500"/>
                  </a:cubicBezTo>
                  <a:cubicBezTo>
                    <a:pt x="0" y="5439"/>
                    <a:pt x="1561" y="7000"/>
                    <a:pt x="3500" y="7000"/>
                  </a:cubicBezTo>
                  <a:cubicBezTo>
                    <a:pt x="5439" y="7000"/>
                    <a:pt x="7000" y="5439"/>
                    <a:pt x="7000" y="3500"/>
                  </a:cubicBezTo>
                  <a:cubicBezTo>
                    <a:pt x="7000" y="1583"/>
                    <a:pt x="5439" y="1"/>
                    <a:pt x="35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0" name="Google Shape;960;p19"/>
            <p:cNvSpPr/>
            <p:nvPr/>
          </p:nvSpPr>
          <p:spPr>
            <a:xfrm>
              <a:off x="8833525" y="362525"/>
              <a:ext cx="92550" cy="93075"/>
            </a:xfrm>
            <a:custGeom>
              <a:rect b="b" l="l" r="r" t="t"/>
              <a:pathLst>
                <a:path extrusionOk="0" h="3723" w="3702">
                  <a:moveTo>
                    <a:pt x="1851" y="0"/>
                  </a:moveTo>
                  <a:cubicBezTo>
                    <a:pt x="826" y="0"/>
                    <a:pt x="1" y="825"/>
                    <a:pt x="1" y="1850"/>
                  </a:cubicBezTo>
                  <a:cubicBezTo>
                    <a:pt x="1" y="2876"/>
                    <a:pt x="826" y="3723"/>
                    <a:pt x="1851" y="3723"/>
                  </a:cubicBezTo>
                  <a:cubicBezTo>
                    <a:pt x="2876" y="3723"/>
                    <a:pt x="3701" y="2876"/>
                    <a:pt x="3701" y="1850"/>
                  </a:cubicBezTo>
                  <a:cubicBezTo>
                    <a:pt x="3701" y="825"/>
                    <a:pt x="2876" y="0"/>
                    <a:pt x="18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1" name="Google Shape;961;p19"/>
            <p:cNvSpPr/>
            <p:nvPr/>
          </p:nvSpPr>
          <p:spPr>
            <a:xfrm>
              <a:off x="8828525" y="358050"/>
              <a:ext cx="102550" cy="102000"/>
            </a:xfrm>
            <a:custGeom>
              <a:rect b="b" l="l" r="r" t="t"/>
              <a:pathLst>
                <a:path extrusionOk="0" h="4080" w="4102">
                  <a:moveTo>
                    <a:pt x="2051" y="357"/>
                  </a:moveTo>
                  <a:cubicBezTo>
                    <a:pt x="2519" y="357"/>
                    <a:pt x="2920" y="558"/>
                    <a:pt x="3232" y="848"/>
                  </a:cubicBezTo>
                  <a:cubicBezTo>
                    <a:pt x="3544" y="1160"/>
                    <a:pt x="3723" y="1583"/>
                    <a:pt x="3723" y="2029"/>
                  </a:cubicBezTo>
                  <a:cubicBezTo>
                    <a:pt x="3723" y="2497"/>
                    <a:pt x="3544" y="2921"/>
                    <a:pt x="3232" y="3211"/>
                  </a:cubicBezTo>
                  <a:cubicBezTo>
                    <a:pt x="2920" y="3523"/>
                    <a:pt x="2519" y="3701"/>
                    <a:pt x="2051" y="3701"/>
                  </a:cubicBezTo>
                  <a:cubicBezTo>
                    <a:pt x="1583" y="3701"/>
                    <a:pt x="1182" y="3523"/>
                    <a:pt x="870" y="3211"/>
                  </a:cubicBezTo>
                  <a:cubicBezTo>
                    <a:pt x="558" y="2921"/>
                    <a:pt x="379" y="2497"/>
                    <a:pt x="379" y="2029"/>
                  </a:cubicBezTo>
                  <a:cubicBezTo>
                    <a:pt x="379" y="1583"/>
                    <a:pt x="558" y="1160"/>
                    <a:pt x="870" y="848"/>
                  </a:cubicBezTo>
                  <a:cubicBezTo>
                    <a:pt x="1182" y="558"/>
                    <a:pt x="1583" y="357"/>
                    <a:pt x="2051" y="357"/>
                  </a:cubicBezTo>
                  <a:close/>
                  <a:moveTo>
                    <a:pt x="2051" y="1"/>
                  </a:moveTo>
                  <a:cubicBezTo>
                    <a:pt x="914" y="1"/>
                    <a:pt x="0" y="915"/>
                    <a:pt x="0" y="2029"/>
                  </a:cubicBezTo>
                  <a:cubicBezTo>
                    <a:pt x="0" y="3166"/>
                    <a:pt x="914" y="4080"/>
                    <a:pt x="2051" y="4080"/>
                  </a:cubicBezTo>
                  <a:cubicBezTo>
                    <a:pt x="3188" y="4080"/>
                    <a:pt x="4102" y="3166"/>
                    <a:pt x="4102" y="2029"/>
                  </a:cubicBezTo>
                  <a:cubicBezTo>
                    <a:pt x="4102" y="915"/>
                    <a:pt x="3188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62" name="Google Shape;962;p19"/>
          <p:cNvSpPr/>
          <p:nvPr/>
        </p:nvSpPr>
        <p:spPr>
          <a:xfrm rot="5400000">
            <a:off x="1836176" y="2251658"/>
            <a:ext cx="384800" cy="384431"/>
          </a:xfrm>
          <a:custGeom>
            <a:rect b="b" l="l" r="r" t="t"/>
            <a:pathLst>
              <a:path extrusionOk="0" h="22893" w="22915">
                <a:moveTo>
                  <a:pt x="11457" y="0"/>
                </a:moveTo>
                <a:cubicBezTo>
                  <a:pt x="5127" y="0"/>
                  <a:pt x="0" y="5127"/>
                  <a:pt x="0" y="11435"/>
                </a:cubicBezTo>
                <a:cubicBezTo>
                  <a:pt x="0" y="17766"/>
                  <a:pt x="5127" y="22892"/>
                  <a:pt x="11457" y="22892"/>
                </a:cubicBezTo>
                <a:cubicBezTo>
                  <a:pt x="17788" y="22892"/>
                  <a:pt x="22914" y="17766"/>
                  <a:pt x="22914" y="11435"/>
                </a:cubicBezTo>
                <a:cubicBezTo>
                  <a:pt x="22914" y="5127"/>
                  <a:pt x="17788" y="0"/>
                  <a:pt x="1145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3" name="Google Shape;963;p19"/>
          <p:cNvSpPr/>
          <p:nvPr/>
        </p:nvSpPr>
        <p:spPr>
          <a:xfrm rot="5400000">
            <a:off x="1833187" y="2248282"/>
            <a:ext cx="390795" cy="391164"/>
          </a:xfrm>
          <a:custGeom>
            <a:rect b="b" l="l" r="r" t="t"/>
            <a:pathLst>
              <a:path extrusionOk="0" h="23294" w="23272">
                <a:moveTo>
                  <a:pt x="11636" y="380"/>
                </a:moveTo>
                <a:cubicBezTo>
                  <a:pt x="14757" y="380"/>
                  <a:pt x="17566" y="1628"/>
                  <a:pt x="19594" y="3679"/>
                </a:cubicBezTo>
                <a:cubicBezTo>
                  <a:pt x="21645" y="5707"/>
                  <a:pt x="22893" y="8538"/>
                  <a:pt x="22893" y="11636"/>
                </a:cubicBezTo>
                <a:cubicBezTo>
                  <a:pt x="22893" y="14757"/>
                  <a:pt x="21645" y="17565"/>
                  <a:pt x="19594" y="19616"/>
                </a:cubicBezTo>
                <a:cubicBezTo>
                  <a:pt x="17566" y="21644"/>
                  <a:pt x="14757" y="22915"/>
                  <a:pt x="11636" y="22915"/>
                </a:cubicBezTo>
                <a:cubicBezTo>
                  <a:pt x="8516" y="22915"/>
                  <a:pt x="5707" y="21644"/>
                  <a:pt x="3657" y="19616"/>
                </a:cubicBezTo>
                <a:cubicBezTo>
                  <a:pt x="1628" y="17565"/>
                  <a:pt x="358" y="14757"/>
                  <a:pt x="358" y="11636"/>
                </a:cubicBezTo>
                <a:cubicBezTo>
                  <a:pt x="358" y="8538"/>
                  <a:pt x="1628" y="5707"/>
                  <a:pt x="3657" y="3679"/>
                </a:cubicBezTo>
                <a:cubicBezTo>
                  <a:pt x="5707" y="1628"/>
                  <a:pt x="8516" y="380"/>
                  <a:pt x="11636" y="380"/>
                </a:cubicBezTo>
                <a:close/>
                <a:moveTo>
                  <a:pt x="11636" y="1"/>
                </a:moveTo>
                <a:cubicBezTo>
                  <a:pt x="5217" y="1"/>
                  <a:pt x="1" y="5217"/>
                  <a:pt x="1" y="11636"/>
                </a:cubicBezTo>
                <a:cubicBezTo>
                  <a:pt x="1" y="18078"/>
                  <a:pt x="5217" y="23294"/>
                  <a:pt x="11636" y="23294"/>
                </a:cubicBezTo>
                <a:cubicBezTo>
                  <a:pt x="18056" y="23294"/>
                  <a:pt x="23272" y="18078"/>
                  <a:pt x="23272" y="11636"/>
                </a:cubicBezTo>
                <a:cubicBezTo>
                  <a:pt x="23272" y="5217"/>
                  <a:pt x="18056" y="1"/>
                  <a:pt x="1163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4" name="Google Shape;964;p19"/>
          <p:cNvSpPr/>
          <p:nvPr/>
        </p:nvSpPr>
        <p:spPr>
          <a:xfrm rot="5400000">
            <a:off x="1884827" y="2300319"/>
            <a:ext cx="287488" cy="287101"/>
          </a:xfrm>
          <a:custGeom>
            <a:rect b="b" l="l" r="r" t="t"/>
            <a:pathLst>
              <a:path extrusionOk="0" h="17097" w="17120">
                <a:moveTo>
                  <a:pt x="8560" y="0"/>
                </a:moveTo>
                <a:cubicBezTo>
                  <a:pt x="3835" y="0"/>
                  <a:pt x="1" y="3812"/>
                  <a:pt x="1" y="8537"/>
                </a:cubicBezTo>
                <a:cubicBezTo>
                  <a:pt x="1" y="13263"/>
                  <a:pt x="3835" y="17097"/>
                  <a:pt x="8560" y="17097"/>
                </a:cubicBezTo>
                <a:cubicBezTo>
                  <a:pt x="13286" y="17097"/>
                  <a:pt x="17120" y="13263"/>
                  <a:pt x="17120" y="8537"/>
                </a:cubicBezTo>
                <a:cubicBezTo>
                  <a:pt x="17120" y="3812"/>
                  <a:pt x="13286" y="0"/>
                  <a:pt x="856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5" name="Google Shape;965;p19"/>
          <p:cNvSpPr/>
          <p:nvPr/>
        </p:nvSpPr>
        <p:spPr>
          <a:xfrm rot="5400000">
            <a:off x="1881830" y="2296951"/>
            <a:ext cx="293483" cy="293852"/>
          </a:xfrm>
          <a:custGeom>
            <a:rect b="b" l="l" r="r" t="t"/>
            <a:pathLst>
              <a:path extrusionOk="0" h="17499" w="17477">
                <a:moveTo>
                  <a:pt x="8738" y="379"/>
                </a:moveTo>
                <a:cubicBezTo>
                  <a:pt x="11057" y="379"/>
                  <a:pt x="13130" y="1316"/>
                  <a:pt x="14645" y="2831"/>
                </a:cubicBezTo>
                <a:cubicBezTo>
                  <a:pt x="16161" y="4347"/>
                  <a:pt x="17097" y="6442"/>
                  <a:pt x="17097" y="8738"/>
                </a:cubicBezTo>
                <a:cubicBezTo>
                  <a:pt x="17097" y="11056"/>
                  <a:pt x="16161" y="13152"/>
                  <a:pt x="14645" y="14667"/>
                </a:cubicBezTo>
                <a:cubicBezTo>
                  <a:pt x="13130" y="16183"/>
                  <a:pt x="11057" y="17119"/>
                  <a:pt x="8738" y="17119"/>
                </a:cubicBezTo>
                <a:cubicBezTo>
                  <a:pt x="6420" y="17119"/>
                  <a:pt x="4325" y="16183"/>
                  <a:pt x="2809" y="14667"/>
                </a:cubicBezTo>
                <a:cubicBezTo>
                  <a:pt x="1293" y="13152"/>
                  <a:pt x="357" y="11056"/>
                  <a:pt x="357" y="8738"/>
                </a:cubicBezTo>
                <a:cubicBezTo>
                  <a:pt x="357" y="6442"/>
                  <a:pt x="1293" y="4347"/>
                  <a:pt x="2809" y="2831"/>
                </a:cubicBezTo>
                <a:cubicBezTo>
                  <a:pt x="4325" y="1316"/>
                  <a:pt x="6420" y="379"/>
                  <a:pt x="8738" y="379"/>
                </a:cubicBezTo>
                <a:close/>
                <a:moveTo>
                  <a:pt x="8738" y="0"/>
                </a:moveTo>
                <a:cubicBezTo>
                  <a:pt x="3901" y="0"/>
                  <a:pt x="1" y="3924"/>
                  <a:pt x="1" y="8738"/>
                </a:cubicBezTo>
                <a:cubicBezTo>
                  <a:pt x="1" y="13575"/>
                  <a:pt x="3901" y="17498"/>
                  <a:pt x="8738" y="17498"/>
                </a:cubicBezTo>
                <a:cubicBezTo>
                  <a:pt x="13553" y="17498"/>
                  <a:pt x="17476" y="13575"/>
                  <a:pt x="17476" y="8738"/>
                </a:cubicBezTo>
                <a:cubicBezTo>
                  <a:pt x="17476" y="3924"/>
                  <a:pt x="13553" y="0"/>
                  <a:pt x="87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6" name="Google Shape;966;p19"/>
          <p:cNvSpPr/>
          <p:nvPr/>
        </p:nvSpPr>
        <p:spPr>
          <a:xfrm rot="5400000">
            <a:off x="1937794" y="2352909"/>
            <a:ext cx="181561" cy="181561"/>
          </a:xfrm>
          <a:custGeom>
            <a:rect b="b" l="l" r="r" t="t"/>
            <a:pathLst>
              <a:path extrusionOk="0" h="10812" w="10812">
                <a:moveTo>
                  <a:pt x="5417" y="1"/>
                </a:moveTo>
                <a:cubicBezTo>
                  <a:pt x="2430" y="1"/>
                  <a:pt x="1" y="2431"/>
                  <a:pt x="1" y="5395"/>
                </a:cubicBezTo>
                <a:cubicBezTo>
                  <a:pt x="1" y="8382"/>
                  <a:pt x="2430" y="10812"/>
                  <a:pt x="5417" y="10812"/>
                </a:cubicBezTo>
                <a:cubicBezTo>
                  <a:pt x="8404" y="10812"/>
                  <a:pt x="10812" y="8382"/>
                  <a:pt x="10812" y="5395"/>
                </a:cubicBezTo>
                <a:cubicBezTo>
                  <a:pt x="10812" y="2431"/>
                  <a:pt x="8404" y="1"/>
                  <a:pt x="541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7" name="Google Shape;967;p19"/>
          <p:cNvSpPr/>
          <p:nvPr/>
        </p:nvSpPr>
        <p:spPr>
          <a:xfrm rot="5400000">
            <a:off x="1934604" y="2350105"/>
            <a:ext cx="187925" cy="187555"/>
          </a:xfrm>
          <a:custGeom>
            <a:rect b="b" l="l" r="r" t="t"/>
            <a:pathLst>
              <a:path extrusionOk="0" h="11169" w="11191">
                <a:moveTo>
                  <a:pt x="5595" y="357"/>
                </a:moveTo>
                <a:cubicBezTo>
                  <a:pt x="7044" y="357"/>
                  <a:pt x="8337" y="937"/>
                  <a:pt x="9273" y="1895"/>
                </a:cubicBezTo>
                <a:cubicBezTo>
                  <a:pt x="10232" y="2832"/>
                  <a:pt x="10811" y="4147"/>
                  <a:pt x="10811" y="5573"/>
                </a:cubicBezTo>
                <a:cubicBezTo>
                  <a:pt x="10811" y="7022"/>
                  <a:pt x="10232" y="8337"/>
                  <a:pt x="9273" y="9273"/>
                </a:cubicBezTo>
                <a:cubicBezTo>
                  <a:pt x="8337" y="10210"/>
                  <a:pt x="7044" y="10789"/>
                  <a:pt x="5595" y="10789"/>
                </a:cubicBezTo>
                <a:cubicBezTo>
                  <a:pt x="4147" y="10789"/>
                  <a:pt x="2854" y="10210"/>
                  <a:pt x="1895" y="9273"/>
                </a:cubicBezTo>
                <a:cubicBezTo>
                  <a:pt x="959" y="8337"/>
                  <a:pt x="379" y="7022"/>
                  <a:pt x="379" y="5573"/>
                </a:cubicBezTo>
                <a:cubicBezTo>
                  <a:pt x="379" y="4147"/>
                  <a:pt x="959" y="2832"/>
                  <a:pt x="1895" y="1895"/>
                </a:cubicBezTo>
                <a:cubicBezTo>
                  <a:pt x="2854" y="937"/>
                  <a:pt x="4147" y="357"/>
                  <a:pt x="5595" y="357"/>
                </a:cubicBezTo>
                <a:close/>
                <a:moveTo>
                  <a:pt x="5595" y="1"/>
                </a:moveTo>
                <a:cubicBezTo>
                  <a:pt x="2497" y="1"/>
                  <a:pt x="1" y="2497"/>
                  <a:pt x="1" y="5573"/>
                </a:cubicBezTo>
                <a:cubicBezTo>
                  <a:pt x="1" y="8672"/>
                  <a:pt x="2497" y="11168"/>
                  <a:pt x="5595" y="11168"/>
                </a:cubicBezTo>
                <a:cubicBezTo>
                  <a:pt x="8671" y="11168"/>
                  <a:pt x="11190" y="8672"/>
                  <a:pt x="11190" y="5573"/>
                </a:cubicBezTo>
                <a:cubicBezTo>
                  <a:pt x="11190" y="2497"/>
                  <a:pt x="8671" y="1"/>
                  <a:pt x="55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68" name="Google Shape;968;p19"/>
          <p:cNvGrpSpPr/>
          <p:nvPr/>
        </p:nvGrpSpPr>
        <p:grpSpPr>
          <a:xfrm rot="5400000">
            <a:off x="2268169" y="2020317"/>
            <a:ext cx="233344" cy="35999"/>
            <a:chOff x="5662375" y="212375"/>
            <a:chExt cx="175013" cy="27000"/>
          </a:xfrm>
        </p:grpSpPr>
        <p:sp>
          <p:nvSpPr>
            <p:cNvPr id="969" name="Google Shape;969;p19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0" name="Google Shape;970;p19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1" name="Google Shape;971;p19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72" name="Google Shape;972;p19"/>
          <p:cNvGrpSpPr/>
          <p:nvPr/>
        </p:nvGrpSpPr>
        <p:grpSpPr>
          <a:xfrm rot="5400000">
            <a:off x="2426035" y="6082584"/>
            <a:ext cx="233344" cy="35999"/>
            <a:chOff x="5662375" y="212375"/>
            <a:chExt cx="175013" cy="27000"/>
          </a:xfrm>
        </p:grpSpPr>
        <p:sp>
          <p:nvSpPr>
            <p:cNvPr id="973" name="Google Shape;973;p19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4" name="Google Shape;974;p19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5" name="Google Shape;975;p19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76" name="Google Shape;976;p19"/>
          <p:cNvGrpSpPr/>
          <p:nvPr/>
        </p:nvGrpSpPr>
        <p:grpSpPr>
          <a:xfrm rot="5400000">
            <a:off x="544802" y="5520850"/>
            <a:ext cx="233344" cy="35999"/>
            <a:chOff x="5662375" y="212375"/>
            <a:chExt cx="175013" cy="27000"/>
          </a:xfrm>
        </p:grpSpPr>
        <p:sp>
          <p:nvSpPr>
            <p:cNvPr id="977" name="Google Shape;977;p19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rgbClr val="59595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8" name="Google Shape;978;p19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rgbClr val="59595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9" name="Google Shape;979;p19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rgbClr val="59595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ighlighted numbers">
  <p:cSld name="CUSTOM_11"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20"/>
          <p:cNvSpPr txBox="1"/>
          <p:nvPr>
            <p:ph hasCustomPrompt="1" type="title"/>
          </p:nvPr>
        </p:nvSpPr>
        <p:spPr>
          <a:xfrm>
            <a:off x="3767328" y="938784"/>
            <a:ext cx="4645200" cy="7560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82" name="Google Shape;982;p20"/>
          <p:cNvSpPr txBox="1"/>
          <p:nvPr>
            <p:ph idx="1" type="subTitle"/>
          </p:nvPr>
        </p:nvSpPr>
        <p:spPr>
          <a:xfrm>
            <a:off x="3767328" y="1633728"/>
            <a:ext cx="46452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/>
        </p:txBody>
      </p:sp>
      <p:sp>
        <p:nvSpPr>
          <p:cNvPr id="983" name="Google Shape;983;p20"/>
          <p:cNvSpPr txBox="1"/>
          <p:nvPr>
            <p:ph hasCustomPrompt="1" idx="2" type="title"/>
          </p:nvPr>
        </p:nvSpPr>
        <p:spPr>
          <a:xfrm>
            <a:off x="3767328" y="2913888"/>
            <a:ext cx="4645200" cy="7560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84" name="Google Shape;984;p20"/>
          <p:cNvSpPr txBox="1"/>
          <p:nvPr>
            <p:ph idx="3" type="subTitle"/>
          </p:nvPr>
        </p:nvSpPr>
        <p:spPr>
          <a:xfrm>
            <a:off x="3767328" y="3596640"/>
            <a:ext cx="46452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/>
        </p:txBody>
      </p:sp>
      <p:sp>
        <p:nvSpPr>
          <p:cNvPr id="985" name="Google Shape;985;p20"/>
          <p:cNvSpPr txBox="1"/>
          <p:nvPr>
            <p:ph hasCustomPrompt="1" idx="4" type="title"/>
          </p:nvPr>
        </p:nvSpPr>
        <p:spPr>
          <a:xfrm>
            <a:off x="3767328" y="4864608"/>
            <a:ext cx="4645200" cy="7560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86" name="Google Shape;986;p20"/>
          <p:cNvSpPr txBox="1"/>
          <p:nvPr>
            <p:ph idx="5" type="subTitle"/>
          </p:nvPr>
        </p:nvSpPr>
        <p:spPr>
          <a:xfrm>
            <a:off x="3779520" y="5559552"/>
            <a:ext cx="46452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/>
        </p:txBody>
      </p:sp>
      <p:cxnSp>
        <p:nvCxnSpPr>
          <p:cNvPr id="987" name="Google Shape;987;p20"/>
          <p:cNvCxnSpPr/>
          <p:nvPr/>
        </p:nvCxnSpPr>
        <p:spPr>
          <a:xfrm rot="5400000">
            <a:off x="9692994" y="4432783"/>
            <a:ext cx="1510800" cy="408300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88" name="Google Shape;988;p20"/>
          <p:cNvCxnSpPr/>
          <p:nvPr/>
        </p:nvCxnSpPr>
        <p:spPr>
          <a:xfrm flipH="1" rot="-5400000">
            <a:off x="9575210" y="2776533"/>
            <a:ext cx="1789500" cy="420300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89" name="Google Shape;989;p20"/>
          <p:cNvCxnSpPr/>
          <p:nvPr/>
        </p:nvCxnSpPr>
        <p:spPr>
          <a:xfrm rot="5400000">
            <a:off x="9643194" y="981783"/>
            <a:ext cx="1776000" cy="522900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90" name="Google Shape;990;p20"/>
          <p:cNvCxnSpPr/>
          <p:nvPr/>
        </p:nvCxnSpPr>
        <p:spPr>
          <a:xfrm rot="5400000">
            <a:off x="10891344" y="-88800"/>
            <a:ext cx="365100" cy="542700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991" name="Google Shape;991;p20"/>
          <p:cNvGrpSpPr/>
          <p:nvPr/>
        </p:nvGrpSpPr>
        <p:grpSpPr>
          <a:xfrm flipH="1" rot="5400000">
            <a:off x="9876493" y="1713522"/>
            <a:ext cx="775714" cy="776447"/>
            <a:chOff x="8064275" y="887850"/>
            <a:chExt cx="581800" cy="582350"/>
          </a:xfrm>
        </p:grpSpPr>
        <p:sp>
          <p:nvSpPr>
            <p:cNvPr id="992" name="Google Shape;992;p20"/>
            <p:cNvSpPr/>
            <p:nvPr/>
          </p:nvSpPr>
          <p:spPr>
            <a:xfrm>
              <a:off x="8068750" y="892875"/>
              <a:ext cx="572875" cy="572325"/>
            </a:xfrm>
            <a:custGeom>
              <a:rect b="b" l="l" r="r" t="t"/>
              <a:pathLst>
                <a:path extrusionOk="0" h="22893" w="22915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3" name="Google Shape;993;p20"/>
            <p:cNvSpPr/>
            <p:nvPr/>
          </p:nvSpPr>
          <p:spPr>
            <a:xfrm>
              <a:off x="8064275" y="887850"/>
              <a:ext cx="581800" cy="582350"/>
            </a:xfrm>
            <a:custGeom>
              <a:rect b="b" l="l" r="r" t="t"/>
              <a:pathLst>
                <a:path extrusionOk="0" h="23294" w="23272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4" name="Google Shape;994;p20"/>
            <p:cNvSpPr/>
            <p:nvPr/>
          </p:nvSpPr>
          <p:spPr>
            <a:xfrm>
              <a:off x="8141175" y="965325"/>
              <a:ext cx="428000" cy="427425"/>
            </a:xfrm>
            <a:custGeom>
              <a:rect b="b" l="l" r="r" t="t"/>
              <a:pathLst>
                <a:path extrusionOk="0" h="17097" w="17120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5" name="Google Shape;995;p20"/>
            <p:cNvSpPr/>
            <p:nvPr/>
          </p:nvSpPr>
          <p:spPr>
            <a:xfrm>
              <a:off x="8136725" y="960300"/>
              <a:ext cx="436925" cy="437475"/>
            </a:xfrm>
            <a:custGeom>
              <a:rect b="b" l="l" r="r" t="t"/>
              <a:pathLst>
                <a:path extrusionOk="0" h="17499" w="17477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6" name="Google Shape;996;p20"/>
            <p:cNvSpPr/>
            <p:nvPr/>
          </p:nvSpPr>
          <p:spPr>
            <a:xfrm>
              <a:off x="8219750" y="1043875"/>
              <a:ext cx="270300" cy="270300"/>
            </a:xfrm>
            <a:custGeom>
              <a:rect b="b" l="l" r="r" t="t"/>
              <a:pathLst>
                <a:path extrusionOk="0" h="10812" w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7" name="Google Shape;997;p20"/>
            <p:cNvSpPr/>
            <p:nvPr/>
          </p:nvSpPr>
          <p:spPr>
            <a:xfrm>
              <a:off x="8215300" y="1039425"/>
              <a:ext cx="279775" cy="279225"/>
            </a:xfrm>
            <a:custGeom>
              <a:rect b="b" l="l" r="r" t="t"/>
              <a:pathLst>
                <a:path extrusionOk="0" h="11169" w="11191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98" name="Google Shape;998;p20"/>
          <p:cNvGrpSpPr/>
          <p:nvPr/>
        </p:nvGrpSpPr>
        <p:grpSpPr>
          <a:xfrm flipH="1" rot="5400000">
            <a:off x="10492981" y="3672522"/>
            <a:ext cx="389357" cy="390090"/>
            <a:chOff x="7353050" y="316275"/>
            <a:chExt cx="292025" cy="292575"/>
          </a:xfrm>
        </p:grpSpPr>
        <p:sp>
          <p:nvSpPr>
            <p:cNvPr id="999" name="Google Shape;999;p20"/>
            <p:cNvSpPr/>
            <p:nvPr/>
          </p:nvSpPr>
          <p:spPr>
            <a:xfrm>
              <a:off x="7358075" y="321275"/>
              <a:ext cx="282550" cy="282550"/>
            </a:xfrm>
            <a:custGeom>
              <a:rect b="b" l="l" r="r" t="t"/>
              <a:pathLst>
                <a:path extrusionOk="0" h="11302" w="11302">
                  <a:moveTo>
                    <a:pt x="5640" y="1"/>
                  </a:moveTo>
                  <a:cubicBezTo>
                    <a:pt x="2519" y="1"/>
                    <a:pt x="0" y="2520"/>
                    <a:pt x="0" y="5640"/>
                  </a:cubicBezTo>
                  <a:cubicBezTo>
                    <a:pt x="0" y="8783"/>
                    <a:pt x="2519" y="11302"/>
                    <a:pt x="5640" y="11302"/>
                  </a:cubicBezTo>
                  <a:cubicBezTo>
                    <a:pt x="8783" y="11302"/>
                    <a:pt x="11301" y="8783"/>
                    <a:pt x="11301" y="5640"/>
                  </a:cubicBezTo>
                  <a:cubicBezTo>
                    <a:pt x="11301" y="2520"/>
                    <a:pt x="8783" y="1"/>
                    <a:pt x="56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0" name="Google Shape;1000;p20"/>
            <p:cNvSpPr/>
            <p:nvPr/>
          </p:nvSpPr>
          <p:spPr>
            <a:xfrm>
              <a:off x="7353050" y="316275"/>
              <a:ext cx="292025" cy="292575"/>
            </a:xfrm>
            <a:custGeom>
              <a:rect b="b" l="l" r="r" t="t"/>
              <a:pathLst>
                <a:path extrusionOk="0" h="11703" w="11681">
                  <a:moveTo>
                    <a:pt x="5841" y="379"/>
                  </a:moveTo>
                  <a:cubicBezTo>
                    <a:pt x="7356" y="379"/>
                    <a:pt x="8716" y="981"/>
                    <a:pt x="9719" y="1984"/>
                  </a:cubicBezTo>
                  <a:cubicBezTo>
                    <a:pt x="10700" y="2965"/>
                    <a:pt x="11324" y="4347"/>
                    <a:pt x="11324" y="5840"/>
                  </a:cubicBezTo>
                  <a:cubicBezTo>
                    <a:pt x="11324" y="7356"/>
                    <a:pt x="10700" y="8738"/>
                    <a:pt x="9719" y="9719"/>
                  </a:cubicBezTo>
                  <a:cubicBezTo>
                    <a:pt x="8716" y="10699"/>
                    <a:pt x="7356" y="11324"/>
                    <a:pt x="5841" y="11324"/>
                  </a:cubicBezTo>
                  <a:cubicBezTo>
                    <a:pt x="4347" y="11324"/>
                    <a:pt x="2965" y="10699"/>
                    <a:pt x="1984" y="9719"/>
                  </a:cubicBezTo>
                  <a:cubicBezTo>
                    <a:pt x="981" y="8738"/>
                    <a:pt x="380" y="7356"/>
                    <a:pt x="380" y="5840"/>
                  </a:cubicBezTo>
                  <a:cubicBezTo>
                    <a:pt x="380" y="4347"/>
                    <a:pt x="981" y="2965"/>
                    <a:pt x="1984" y="1984"/>
                  </a:cubicBezTo>
                  <a:cubicBezTo>
                    <a:pt x="2965" y="981"/>
                    <a:pt x="4347" y="379"/>
                    <a:pt x="5841" y="379"/>
                  </a:cubicBezTo>
                  <a:close/>
                  <a:moveTo>
                    <a:pt x="5841" y="0"/>
                  </a:moveTo>
                  <a:cubicBezTo>
                    <a:pt x="2631" y="0"/>
                    <a:pt x="1" y="2630"/>
                    <a:pt x="1" y="5840"/>
                  </a:cubicBezTo>
                  <a:cubicBezTo>
                    <a:pt x="1" y="9072"/>
                    <a:pt x="2631" y="11703"/>
                    <a:pt x="5841" y="11703"/>
                  </a:cubicBezTo>
                  <a:cubicBezTo>
                    <a:pt x="9073" y="11703"/>
                    <a:pt x="11681" y="9072"/>
                    <a:pt x="11681" y="5840"/>
                  </a:cubicBezTo>
                  <a:cubicBezTo>
                    <a:pt x="11681" y="2630"/>
                    <a:pt x="9073" y="0"/>
                    <a:pt x="58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1" name="Google Shape;1001;p20"/>
            <p:cNvSpPr/>
            <p:nvPr/>
          </p:nvSpPr>
          <p:spPr>
            <a:xfrm>
              <a:off x="7419925" y="383125"/>
              <a:ext cx="158275" cy="158300"/>
            </a:xfrm>
            <a:custGeom>
              <a:rect b="b" l="l" r="r" t="t"/>
              <a:pathLst>
                <a:path extrusionOk="0" h="6332" w="6331">
                  <a:moveTo>
                    <a:pt x="3166" y="1"/>
                  </a:moveTo>
                  <a:cubicBezTo>
                    <a:pt x="1427" y="1"/>
                    <a:pt x="0" y="1428"/>
                    <a:pt x="0" y="3166"/>
                  </a:cubicBezTo>
                  <a:cubicBezTo>
                    <a:pt x="0" y="4927"/>
                    <a:pt x="1427" y="6331"/>
                    <a:pt x="3166" y="6331"/>
                  </a:cubicBezTo>
                  <a:cubicBezTo>
                    <a:pt x="4927" y="6331"/>
                    <a:pt x="6331" y="4927"/>
                    <a:pt x="6331" y="3166"/>
                  </a:cubicBezTo>
                  <a:cubicBezTo>
                    <a:pt x="6331" y="1428"/>
                    <a:pt x="4927" y="1"/>
                    <a:pt x="3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2" name="Google Shape;1002;p20"/>
            <p:cNvSpPr/>
            <p:nvPr/>
          </p:nvSpPr>
          <p:spPr>
            <a:xfrm>
              <a:off x="7415475" y="378675"/>
              <a:ext cx="167750" cy="167775"/>
            </a:xfrm>
            <a:custGeom>
              <a:rect b="b" l="l" r="r" t="t"/>
              <a:pathLst>
                <a:path extrusionOk="0" h="6711" w="6710">
                  <a:moveTo>
                    <a:pt x="3344" y="380"/>
                  </a:moveTo>
                  <a:cubicBezTo>
                    <a:pt x="4168" y="380"/>
                    <a:pt x="4926" y="714"/>
                    <a:pt x="5461" y="1249"/>
                  </a:cubicBezTo>
                  <a:cubicBezTo>
                    <a:pt x="5996" y="1784"/>
                    <a:pt x="6330" y="2519"/>
                    <a:pt x="6330" y="3344"/>
                  </a:cubicBezTo>
                  <a:cubicBezTo>
                    <a:pt x="6330" y="4169"/>
                    <a:pt x="5996" y="4927"/>
                    <a:pt x="5461" y="5462"/>
                  </a:cubicBezTo>
                  <a:cubicBezTo>
                    <a:pt x="4926" y="5997"/>
                    <a:pt x="4168" y="6331"/>
                    <a:pt x="3344" y="6331"/>
                  </a:cubicBezTo>
                  <a:cubicBezTo>
                    <a:pt x="2519" y="6331"/>
                    <a:pt x="1783" y="5997"/>
                    <a:pt x="1248" y="5462"/>
                  </a:cubicBezTo>
                  <a:cubicBezTo>
                    <a:pt x="713" y="4927"/>
                    <a:pt x="379" y="4169"/>
                    <a:pt x="379" y="3344"/>
                  </a:cubicBezTo>
                  <a:cubicBezTo>
                    <a:pt x="379" y="2519"/>
                    <a:pt x="713" y="1784"/>
                    <a:pt x="1248" y="1249"/>
                  </a:cubicBezTo>
                  <a:cubicBezTo>
                    <a:pt x="1783" y="714"/>
                    <a:pt x="2519" y="380"/>
                    <a:pt x="3344" y="380"/>
                  </a:cubicBezTo>
                  <a:close/>
                  <a:moveTo>
                    <a:pt x="3344" y="1"/>
                  </a:moveTo>
                  <a:cubicBezTo>
                    <a:pt x="1494" y="1"/>
                    <a:pt x="0" y="1494"/>
                    <a:pt x="0" y="3344"/>
                  </a:cubicBezTo>
                  <a:cubicBezTo>
                    <a:pt x="0" y="5194"/>
                    <a:pt x="1494" y="6710"/>
                    <a:pt x="3344" y="6710"/>
                  </a:cubicBezTo>
                  <a:cubicBezTo>
                    <a:pt x="5194" y="6710"/>
                    <a:pt x="6709" y="5194"/>
                    <a:pt x="6709" y="3344"/>
                  </a:cubicBezTo>
                  <a:cubicBezTo>
                    <a:pt x="6709" y="1494"/>
                    <a:pt x="5194" y="1"/>
                    <a:pt x="33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03" name="Google Shape;1003;p20"/>
          <p:cNvGrpSpPr/>
          <p:nvPr/>
        </p:nvGrpSpPr>
        <p:grpSpPr>
          <a:xfrm flipH="1" rot="5400000">
            <a:off x="10683294" y="237866"/>
            <a:ext cx="233327" cy="233327"/>
            <a:chOff x="8792300" y="321275"/>
            <a:chExt cx="175000" cy="175000"/>
          </a:xfrm>
        </p:grpSpPr>
        <p:sp>
          <p:nvSpPr>
            <p:cNvPr id="1004" name="Google Shape;1004;p20"/>
            <p:cNvSpPr/>
            <p:nvPr/>
          </p:nvSpPr>
          <p:spPr>
            <a:xfrm>
              <a:off x="8796750" y="326300"/>
              <a:ext cx="166100" cy="165525"/>
            </a:xfrm>
            <a:custGeom>
              <a:rect b="b" l="l" r="r" t="t"/>
              <a:pathLst>
                <a:path extrusionOk="0" h="6621" w="6644">
                  <a:moveTo>
                    <a:pt x="3322" y="0"/>
                  </a:moveTo>
                  <a:cubicBezTo>
                    <a:pt x="1494" y="0"/>
                    <a:pt x="1" y="1471"/>
                    <a:pt x="1" y="3299"/>
                  </a:cubicBezTo>
                  <a:cubicBezTo>
                    <a:pt x="1" y="5127"/>
                    <a:pt x="1494" y="6620"/>
                    <a:pt x="3322" y="6620"/>
                  </a:cubicBezTo>
                  <a:cubicBezTo>
                    <a:pt x="5150" y="6620"/>
                    <a:pt x="6643" y="5127"/>
                    <a:pt x="6643" y="3299"/>
                  </a:cubicBezTo>
                  <a:cubicBezTo>
                    <a:pt x="6643" y="1471"/>
                    <a:pt x="5150" y="0"/>
                    <a:pt x="33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5" name="Google Shape;1005;p20"/>
            <p:cNvSpPr/>
            <p:nvPr/>
          </p:nvSpPr>
          <p:spPr>
            <a:xfrm>
              <a:off x="8792300" y="321275"/>
              <a:ext cx="175000" cy="175000"/>
            </a:xfrm>
            <a:custGeom>
              <a:rect b="b" l="l" r="r" t="t"/>
              <a:pathLst>
                <a:path extrusionOk="0" h="7000" w="7000">
                  <a:moveTo>
                    <a:pt x="3500" y="380"/>
                  </a:moveTo>
                  <a:cubicBezTo>
                    <a:pt x="4369" y="380"/>
                    <a:pt x="5149" y="736"/>
                    <a:pt x="5707" y="1293"/>
                  </a:cubicBezTo>
                  <a:cubicBezTo>
                    <a:pt x="6286" y="1873"/>
                    <a:pt x="6621" y="2653"/>
                    <a:pt x="6621" y="3500"/>
                  </a:cubicBezTo>
                  <a:cubicBezTo>
                    <a:pt x="6621" y="4370"/>
                    <a:pt x="6286" y="5150"/>
                    <a:pt x="5707" y="5729"/>
                  </a:cubicBezTo>
                  <a:cubicBezTo>
                    <a:pt x="5149" y="6286"/>
                    <a:pt x="4369" y="6643"/>
                    <a:pt x="3500" y="6643"/>
                  </a:cubicBezTo>
                  <a:cubicBezTo>
                    <a:pt x="2631" y="6643"/>
                    <a:pt x="1851" y="6286"/>
                    <a:pt x="1293" y="5729"/>
                  </a:cubicBezTo>
                  <a:cubicBezTo>
                    <a:pt x="714" y="5150"/>
                    <a:pt x="379" y="4370"/>
                    <a:pt x="379" y="3500"/>
                  </a:cubicBezTo>
                  <a:cubicBezTo>
                    <a:pt x="379" y="2653"/>
                    <a:pt x="714" y="1873"/>
                    <a:pt x="1293" y="1293"/>
                  </a:cubicBezTo>
                  <a:cubicBezTo>
                    <a:pt x="1851" y="736"/>
                    <a:pt x="2631" y="380"/>
                    <a:pt x="3500" y="380"/>
                  </a:cubicBezTo>
                  <a:close/>
                  <a:moveTo>
                    <a:pt x="3500" y="1"/>
                  </a:moveTo>
                  <a:cubicBezTo>
                    <a:pt x="1561" y="1"/>
                    <a:pt x="0" y="1583"/>
                    <a:pt x="0" y="3500"/>
                  </a:cubicBezTo>
                  <a:cubicBezTo>
                    <a:pt x="0" y="5439"/>
                    <a:pt x="1561" y="7000"/>
                    <a:pt x="3500" y="7000"/>
                  </a:cubicBezTo>
                  <a:cubicBezTo>
                    <a:pt x="5439" y="7000"/>
                    <a:pt x="7000" y="5439"/>
                    <a:pt x="7000" y="3500"/>
                  </a:cubicBezTo>
                  <a:cubicBezTo>
                    <a:pt x="7000" y="1583"/>
                    <a:pt x="5439" y="1"/>
                    <a:pt x="35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6" name="Google Shape;1006;p20"/>
            <p:cNvSpPr/>
            <p:nvPr/>
          </p:nvSpPr>
          <p:spPr>
            <a:xfrm>
              <a:off x="8833525" y="362525"/>
              <a:ext cx="92550" cy="93075"/>
            </a:xfrm>
            <a:custGeom>
              <a:rect b="b" l="l" r="r" t="t"/>
              <a:pathLst>
                <a:path extrusionOk="0" h="3723" w="3702">
                  <a:moveTo>
                    <a:pt x="1851" y="0"/>
                  </a:moveTo>
                  <a:cubicBezTo>
                    <a:pt x="826" y="0"/>
                    <a:pt x="1" y="825"/>
                    <a:pt x="1" y="1850"/>
                  </a:cubicBezTo>
                  <a:cubicBezTo>
                    <a:pt x="1" y="2876"/>
                    <a:pt x="826" y="3723"/>
                    <a:pt x="1851" y="3723"/>
                  </a:cubicBezTo>
                  <a:cubicBezTo>
                    <a:pt x="2876" y="3723"/>
                    <a:pt x="3701" y="2876"/>
                    <a:pt x="3701" y="1850"/>
                  </a:cubicBezTo>
                  <a:cubicBezTo>
                    <a:pt x="3701" y="825"/>
                    <a:pt x="2876" y="0"/>
                    <a:pt x="18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7" name="Google Shape;1007;p20"/>
            <p:cNvSpPr/>
            <p:nvPr/>
          </p:nvSpPr>
          <p:spPr>
            <a:xfrm>
              <a:off x="8828525" y="358050"/>
              <a:ext cx="102550" cy="102000"/>
            </a:xfrm>
            <a:custGeom>
              <a:rect b="b" l="l" r="r" t="t"/>
              <a:pathLst>
                <a:path extrusionOk="0" h="4080" w="4102">
                  <a:moveTo>
                    <a:pt x="2051" y="357"/>
                  </a:moveTo>
                  <a:cubicBezTo>
                    <a:pt x="2519" y="357"/>
                    <a:pt x="2920" y="558"/>
                    <a:pt x="3232" y="848"/>
                  </a:cubicBezTo>
                  <a:cubicBezTo>
                    <a:pt x="3544" y="1160"/>
                    <a:pt x="3723" y="1583"/>
                    <a:pt x="3723" y="2029"/>
                  </a:cubicBezTo>
                  <a:cubicBezTo>
                    <a:pt x="3723" y="2497"/>
                    <a:pt x="3544" y="2921"/>
                    <a:pt x="3232" y="3211"/>
                  </a:cubicBezTo>
                  <a:cubicBezTo>
                    <a:pt x="2920" y="3523"/>
                    <a:pt x="2519" y="3701"/>
                    <a:pt x="2051" y="3701"/>
                  </a:cubicBezTo>
                  <a:cubicBezTo>
                    <a:pt x="1583" y="3701"/>
                    <a:pt x="1182" y="3523"/>
                    <a:pt x="870" y="3211"/>
                  </a:cubicBezTo>
                  <a:cubicBezTo>
                    <a:pt x="558" y="2921"/>
                    <a:pt x="379" y="2497"/>
                    <a:pt x="379" y="2029"/>
                  </a:cubicBezTo>
                  <a:cubicBezTo>
                    <a:pt x="379" y="1583"/>
                    <a:pt x="558" y="1160"/>
                    <a:pt x="870" y="848"/>
                  </a:cubicBezTo>
                  <a:cubicBezTo>
                    <a:pt x="1182" y="558"/>
                    <a:pt x="1583" y="357"/>
                    <a:pt x="2051" y="357"/>
                  </a:cubicBezTo>
                  <a:close/>
                  <a:moveTo>
                    <a:pt x="2051" y="1"/>
                  </a:moveTo>
                  <a:cubicBezTo>
                    <a:pt x="914" y="1"/>
                    <a:pt x="0" y="915"/>
                    <a:pt x="0" y="2029"/>
                  </a:cubicBezTo>
                  <a:cubicBezTo>
                    <a:pt x="0" y="3166"/>
                    <a:pt x="914" y="4080"/>
                    <a:pt x="2051" y="4080"/>
                  </a:cubicBezTo>
                  <a:cubicBezTo>
                    <a:pt x="3188" y="4080"/>
                    <a:pt x="4102" y="3166"/>
                    <a:pt x="4102" y="2029"/>
                  </a:cubicBezTo>
                  <a:cubicBezTo>
                    <a:pt x="4102" y="915"/>
                    <a:pt x="3188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08" name="Google Shape;1008;p20"/>
          <p:cNvGrpSpPr/>
          <p:nvPr/>
        </p:nvGrpSpPr>
        <p:grpSpPr>
          <a:xfrm rot="5400000">
            <a:off x="10068935" y="5173129"/>
            <a:ext cx="390805" cy="391174"/>
            <a:chOff x="3164039" y="430875"/>
            <a:chExt cx="293111" cy="293388"/>
          </a:xfrm>
        </p:grpSpPr>
        <p:sp>
          <p:nvSpPr>
            <p:cNvPr id="1009" name="Google Shape;1009;p20"/>
            <p:cNvSpPr/>
            <p:nvPr/>
          </p:nvSpPr>
          <p:spPr>
            <a:xfrm flipH="1">
              <a:off x="3166281" y="433407"/>
              <a:ext cx="288614" cy="288337"/>
            </a:xfrm>
            <a:custGeom>
              <a:rect b="b" l="l" r="r" t="t"/>
              <a:pathLst>
                <a:path extrusionOk="0" h="22893" w="22915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0" name="Google Shape;1010;p20"/>
            <p:cNvSpPr/>
            <p:nvPr/>
          </p:nvSpPr>
          <p:spPr>
            <a:xfrm flipH="1">
              <a:off x="3164039" y="430875"/>
              <a:ext cx="293111" cy="293388"/>
            </a:xfrm>
            <a:custGeom>
              <a:rect b="b" l="l" r="r" t="t"/>
              <a:pathLst>
                <a:path extrusionOk="0" h="23294" w="23272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1" name="Google Shape;1011;p20"/>
            <p:cNvSpPr/>
            <p:nvPr/>
          </p:nvSpPr>
          <p:spPr>
            <a:xfrm flipH="1">
              <a:off x="3202780" y="469909"/>
              <a:ext cx="215626" cy="215337"/>
            </a:xfrm>
            <a:custGeom>
              <a:rect b="b" l="l" r="r" t="t"/>
              <a:pathLst>
                <a:path extrusionOk="0" h="17097" w="17120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2" name="Google Shape;1012;p20"/>
            <p:cNvSpPr/>
            <p:nvPr/>
          </p:nvSpPr>
          <p:spPr>
            <a:xfrm flipH="1">
              <a:off x="3200525" y="467377"/>
              <a:ext cx="220123" cy="220400"/>
            </a:xfrm>
            <a:custGeom>
              <a:rect b="b" l="l" r="r" t="t"/>
              <a:pathLst>
                <a:path extrusionOk="0" h="17499" w="17477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3" name="Google Shape;1013;p20"/>
            <p:cNvSpPr/>
            <p:nvPr/>
          </p:nvSpPr>
          <p:spPr>
            <a:xfrm flipH="1">
              <a:off x="3242641" y="509484"/>
              <a:ext cx="136177" cy="136177"/>
            </a:xfrm>
            <a:custGeom>
              <a:rect b="b" l="l" r="r" t="t"/>
              <a:pathLst>
                <a:path extrusionOk="0" h="10812" w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4" name="Google Shape;1014;p20"/>
            <p:cNvSpPr/>
            <p:nvPr/>
          </p:nvSpPr>
          <p:spPr>
            <a:xfrm flipH="1">
              <a:off x="3240109" y="507242"/>
              <a:ext cx="140951" cy="140674"/>
            </a:xfrm>
            <a:custGeom>
              <a:rect b="b" l="l" r="r" t="t"/>
              <a:pathLst>
                <a:path extrusionOk="0" h="11169" w="11191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15" name="Google Shape;1015;p20"/>
          <p:cNvGrpSpPr/>
          <p:nvPr/>
        </p:nvGrpSpPr>
        <p:grpSpPr>
          <a:xfrm flipH="1" rot="5400000">
            <a:off x="11012079" y="431050"/>
            <a:ext cx="233344" cy="35999"/>
            <a:chOff x="5662375" y="212375"/>
            <a:chExt cx="175013" cy="27000"/>
          </a:xfrm>
        </p:grpSpPr>
        <p:sp>
          <p:nvSpPr>
            <p:cNvPr id="1016" name="Google Shape;1016;p20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7" name="Google Shape;1017;p20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8" name="Google Shape;1018;p20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1019" name="Google Shape;1019;p20"/>
          <p:cNvCxnSpPr/>
          <p:nvPr/>
        </p:nvCxnSpPr>
        <p:spPr>
          <a:xfrm flipH="1" rot="5400000">
            <a:off x="987850" y="3464483"/>
            <a:ext cx="2229900" cy="168000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20" name="Google Shape;1020;p20"/>
          <p:cNvCxnSpPr/>
          <p:nvPr/>
        </p:nvCxnSpPr>
        <p:spPr>
          <a:xfrm rot="-5400000">
            <a:off x="1129417" y="4738617"/>
            <a:ext cx="1106100" cy="991200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21" name="Google Shape;1021;p20"/>
          <p:cNvCxnSpPr/>
          <p:nvPr/>
        </p:nvCxnSpPr>
        <p:spPr>
          <a:xfrm flipH="1" rot="5400000">
            <a:off x="1474367" y="5535000"/>
            <a:ext cx="1062000" cy="1584000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1022" name="Google Shape;1022;p20"/>
          <p:cNvGrpSpPr/>
          <p:nvPr/>
        </p:nvGrpSpPr>
        <p:grpSpPr>
          <a:xfrm rot="5400000">
            <a:off x="828682" y="5415765"/>
            <a:ext cx="775714" cy="776447"/>
            <a:chOff x="8064275" y="887850"/>
            <a:chExt cx="581800" cy="582350"/>
          </a:xfrm>
        </p:grpSpPr>
        <p:sp>
          <p:nvSpPr>
            <p:cNvPr id="1023" name="Google Shape;1023;p20"/>
            <p:cNvSpPr/>
            <p:nvPr/>
          </p:nvSpPr>
          <p:spPr>
            <a:xfrm>
              <a:off x="8068750" y="892875"/>
              <a:ext cx="572875" cy="572325"/>
            </a:xfrm>
            <a:custGeom>
              <a:rect b="b" l="l" r="r" t="t"/>
              <a:pathLst>
                <a:path extrusionOk="0" h="22893" w="22915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4" name="Google Shape;1024;p20"/>
            <p:cNvSpPr/>
            <p:nvPr/>
          </p:nvSpPr>
          <p:spPr>
            <a:xfrm>
              <a:off x="8064275" y="887850"/>
              <a:ext cx="581800" cy="582350"/>
            </a:xfrm>
            <a:custGeom>
              <a:rect b="b" l="l" r="r" t="t"/>
              <a:pathLst>
                <a:path extrusionOk="0" h="23294" w="23272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5" name="Google Shape;1025;p20"/>
            <p:cNvSpPr/>
            <p:nvPr/>
          </p:nvSpPr>
          <p:spPr>
            <a:xfrm>
              <a:off x="8141175" y="965325"/>
              <a:ext cx="428000" cy="427425"/>
            </a:xfrm>
            <a:custGeom>
              <a:rect b="b" l="l" r="r" t="t"/>
              <a:pathLst>
                <a:path extrusionOk="0" h="17097" w="17120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6" name="Google Shape;1026;p20"/>
            <p:cNvSpPr/>
            <p:nvPr/>
          </p:nvSpPr>
          <p:spPr>
            <a:xfrm>
              <a:off x="8136725" y="960300"/>
              <a:ext cx="436925" cy="437475"/>
            </a:xfrm>
            <a:custGeom>
              <a:rect b="b" l="l" r="r" t="t"/>
              <a:pathLst>
                <a:path extrusionOk="0" h="17499" w="17477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7" name="Google Shape;1027;p20"/>
            <p:cNvSpPr/>
            <p:nvPr/>
          </p:nvSpPr>
          <p:spPr>
            <a:xfrm>
              <a:off x="8219750" y="1043875"/>
              <a:ext cx="270300" cy="270300"/>
            </a:xfrm>
            <a:custGeom>
              <a:rect b="b" l="l" r="r" t="t"/>
              <a:pathLst>
                <a:path extrusionOk="0" h="10812" w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8" name="Google Shape;1028;p20"/>
            <p:cNvSpPr/>
            <p:nvPr/>
          </p:nvSpPr>
          <p:spPr>
            <a:xfrm>
              <a:off x="8215300" y="1039425"/>
              <a:ext cx="279775" cy="279225"/>
            </a:xfrm>
            <a:custGeom>
              <a:rect b="b" l="l" r="r" t="t"/>
              <a:pathLst>
                <a:path extrusionOk="0" h="11169" w="11191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29" name="Google Shape;1029;p20"/>
          <p:cNvGrpSpPr/>
          <p:nvPr/>
        </p:nvGrpSpPr>
        <p:grpSpPr>
          <a:xfrm rot="5400000">
            <a:off x="1977120" y="4467488"/>
            <a:ext cx="389357" cy="390090"/>
            <a:chOff x="7353050" y="316275"/>
            <a:chExt cx="292025" cy="292575"/>
          </a:xfrm>
        </p:grpSpPr>
        <p:sp>
          <p:nvSpPr>
            <p:cNvPr id="1030" name="Google Shape;1030;p20"/>
            <p:cNvSpPr/>
            <p:nvPr/>
          </p:nvSpPr>
          <p:spPr>
            <a:xfrm>
              <a:off x="7358075" y="321275"/>
              <a:ext cx="282550" cy="282550"/>
            </a:xfrm>
            <a:custGeom>
              <a:rect b="b" l="l" r="r" t="t"/>
              <a:pathLst>
                <a:path extrusionOk="0" h="11302" w="11302">
                  <a:moveTo>
                    <a:pt x="5640" y="1"/>
                  </a:moveTo>
                  <a:cubicBezTo>
                    <a:pt x="2519" y="1"/>
                    <a:pt x="0" y="2520"/>
                    <a:pt x="0" y="5640"/>
                  </a:cubicBezTo>
                  <a:cubicBezTo>
                    <a:pt x="0" y="8783"/>
                    <a:pt x="2519" y="11302"/>
                    <a:pt x="5640" y="11302"/>
                  </a:cubicBezTo>
                  <a:cubicBezTo>
                    <a:pt x="8783" y="11302"/>
                    <a:pt x="11301" y="8783"/>
                    <a:pt x="11301" y="5640"/>
                  </a:cubicBezTo>
                  <a:cubicBezTo>
                    <a:pt x="11301" y="2520"/>
                    <a:pt x="8783" y="1"/>
                    <a:pt x="56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1" name="Google Shape;1031;p20"/>
            <p:cNvSpPr/>
            <p:nvPr/>
          </p:nvSpPr>
          <p:spPr>
            <a:xfrm>
              <a:off x="7353050" y="316275"/>
              <a:ext cx="292025" cy="292575"/>
            </a:xfrm>
            <a:custGeom>
              <a:rect b="b" l="l" r="r" t="t"/>
              <a:pathLst>
                <a:path extrusionOk="0" h="11703" w="11681">
                  <a:moveTo>
                    <a:pt x="5841" y="379"/>
                  </a:moveTo>
                  <a:cubicBezTo>
                    <a:pt x="7356" y="379"/>
                    <a:pt x="8716" y="981"/>
                    <a:pt x="9719" y="1984"/>
                  </a:cubicBezTo>
                  <a:cubicBezTo>
                    <a:pt x="10700" y="2965"/>
                    <a:pt x="11324" y="4347"/>
                    <a:pt x="11324" y="5840"/>
                  </a:cubicBezTo>
                  <a:cubicBezTo>
                    <a:pt x="11324" y="7356"/>
                    <a:pt x="10700" y="8738"/>
                    <a:pt x="9719" y="9719"/>
                  </a:cubicBezTo>
                  <a:cubicBezTo>
                    <a:pt x="8716" y="10699"/>
                    <a:pt x="7356" y="11324"/>
                    <a:pt x="5841" y="11324"/>
                  </a:cubicBezTo>
                  <a:cubicBezTo>
                    <a:pt x="4347" y="11324"/>
                    <a:pt x="2965" y="10699"/>
                    <a:pt x="1984" y="9719"/>
                  </a:cubicBezTo>
                  <a:cubicBezTo>
                    <a:pt x="981" y="8738"/>
                    <a:pt x="380" y="7356"/>
                    <a:pt x="380" y="5840"/>
                  </a:cubicBezTo>
                  <a:cubicBezTo>
                    <a:pt x="380" y="4347"/>
                    <a:pt x="981" y="2965"/>
                    <a:pt x="1984" y="1984"/>
                  </a:cubicBezTo>
                  <a:cubicBezTo>
                    <a:pt x="2965" y="981"/>
                    <a:pt x="4347" y="379"/>
                    <a:pt x="5841" y="379"/>
                  </a:cubicBezTo>
                  <a:close/>
                  <a:moveTo>
                    <a:pt x="5841" y="0"/>
                  </a:moveTo>
                  <a:cubicBezTo>
                    <a:pt x="2631" y="0"/>
                    <a:pt x="1" y="2630"/>
                    <a:pt x="1" y="5840"/>
                  </a:cubicBezTo>
                  <a:cubicBezTo>
                    <a:pt x="1" y="9072"/>
                    <a:pt x="2631" y="11703"/>
                    <a:pt x="5841" y="11703"/>
                  </a:cubicBezTo>
                  <a:cubicBezTo>
                    <a:pt x="9073" y="11703"/>
                    <a:pt x="11681" y="9072"/>
                    <a:pt x="11681" y="5840"/>
                  </a:cubicBezTo>
                  <a:cubicBezTo>
                    <a:pt x="11681" y="2630"/>
                    <a:pt x="9073" y="0"/>
                    <a:pt x="58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2" name="Google Shape;1032;p20"/>
            <p:cNvSpPr/>
            <p:nvPr/>
          </p:nvSpPr>
          <p:spPr>
            <a:xfrm>
              <a:off x="7419925" y="383125"/>
              <a:ext cx="158275" cy="158300"/>
            </a:xfrm>
            <a:custGeom>
              <a:rect b="b" l="l" r="r" t="t"/>
              <a:pathLst>
                <a:path extrusionOk="0" h="6332" w="6331">
                  <a:moveTo>
                    <a:pt x="3166" y="1"/>
                  </a:moveTo>
                  <a:cubicBezTo>
                    <a:pt x="1427" y="1"/>
                    <a:pt x="0" y="1428"/>
                    <a:pt x="0" y="3166"/>
                  </a:cubicBezTo>
                  <a:cubicBezTo>
                    <a:pt x="0" y="4927"/>
                    <a:pt x="1427" y="6331"/>
                    <a:pt x="3166" y="6331"/>
                  </a:cubicBezTo>
                  <a:cubicBezTo>
                    <a:pt x="4927" y="6331"/>
                    <a:pt x="6331" y="4927"/>
                    <a:pt x="6331" y="3166"/>
                  </a:cubicBezTo>
                  <a:cubicBezTo>
                    <a:pt x="6331" y="1428"/>
                    <a:pt x="4927" y="1"/>
                    <a:pt x="3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3" name="Google Shape;1033;p20"/>
            <p:cNvSpPr/>
            <p:nvPr/>
          </p:nvSpPr>
          <p:spPr>
            <a:xfrm>
              <a:off x="7415475" y="378675"/>
              <a:ext cx="167750" cy="167775"/>
            </a:xfrm>
            <a:custGeom>
              <a:rect b="b" l="l" r="r" t="t"/>
              <a:pathLst>
                <a:path extrusionOk="0" h="6711" w="6710">
                  <a:moveTo>
                    <a:pt x="3344" y="380"/>
                  </a:moveTo>
                  <a:cubicBezTo>
                    <a:pt x="4168" y="380"/>
                    <a:pt x="4926" y="714"/>
                    <a:pt x="5461" y="1249"/>
                  </a:cubicBezTo>
                  <a:cubicBezTo>
                    <a:pt x="5996" y="1784"/>
                    <a:pt x="6330" y="2519"/>
                    <a:pt x="6330" y="3344"/>
                  </a:cubicBezTo>
                  <a:cubicBezTo>
                    <a:pt x="6330" y="4169"/>
                    <a:pt x="5996" y="4927"/>
                    <a:pt x="5461" y="5462"/>
                  </a:cubicBezTo>
                  <a:cubicBezTo>
                    <a:pt x="4926" y="5997"/>
                    <a:pt x="4168" y="6331"/>
                    <a:pt x="3344" y="6331"/>
                  </a:cubicBezTo>
                  <a:cubicBezTo>
                    <a:pt x="2519" y="6331"/>
                    <a:pt x="1783" y="5997"/>
                    <a:pt x="1248" y="5462"/>
                  </a:cubicBezTo>
                  <a:cubicBezTo>
                    <a:pt x="713" y="4927"/>
                    <a:pt x="379" y="4169"/>
                    <a:pt x="379" y="3344"/>
                  </a:cubicBezTo>
                  <a:cubicBezTo>
                    <a:pt x="379" y="2519"/>
                    <a:pt x="713" y="1784"/>
                    <a:pt x="1248" y="1249"/>
                  </a:cubicBezTo>
                  <a:cubicBezTo>
                    <a:pt x="1783" y="714"/>
                    <a:pt x="2519" y="380"/>
                    <a:pt x="3344" y="380"/>
                  </a:cubicBezTo>
                  <a:close/>
                  <a:moveTo>
                    <a:pt x="3344" y="1"/>
                  </a:moveTo>
                  <a:cubicBezTo>
                    <a:pt x="1494" y="1"/>
                    <a:pt x="0" y="1494"/>
                    <a:pt x="0" y="3344"/>
                  </a:cubicBezTo>
                  <a:cubicBezTo>
                    <a:pt x="0" y="5194"/>
                    <a:pt x="1494" y="6710"/>
                    <a:pt x="3344" y="6710"/>
                  </a:cubicBezTo>
                  <a:cubicBezTo>
                    <a:pt x="5194" y="6710"/>
                    <a:pt x="6709" y="5194"/>
                    <a:pt x="6709" y="3344"/>
                  </a:cubicBezTo>
                  <a:cubicBezTo>
                    <a:pt x="6709" y="1494"/>
                    <a:pt x="5194" y="1"/>
                    <a:pt x="33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34" name="Google Shape;1034;p20"/>
          <p:cNvGrpSpPr/>
          <p:nvPr/>
        </p:nvGrpSpPr>
        <p:grpSpPr>
          <a:xfrm rot="5400000">
            <a:off x="2126850" y="6386807"/>
            <a:ext cx="233327" cy="233328"/>
            <a:chOff x="8792300" y="321275"/>
            <a:chExt cx="175000" cy="175000"/>
          </a:xfrm>
        </p:grpSpPr>
        <p:sp>
          <p:nvSpPr>
            <p:cNvPr id="1035" name="Google Shape;1035;p20"/>
            <p:cNvSpPr/>
            <p:nvPr/>
          </p:nvSpPr>
          <p:spPr>
            <a:xfrm>
              <a:off x="8796750" y="326300"/>
              <a:ext cx="166100" cy="165525"/>
            </a:xfrm>
            <a:custGeom>
              <a:rect b="b" l="l" r="r" t="t"/>
              <a:pathLst>
                <a:path extrusionOk="0" h="6621" w="6644">
                  <a:moveTo>
                    <a:pt x="3322" y="0"/>
                  </a:moveTo>
                  <a:cubicBezTo>
                    <a:pt x="1494" y="0"/>
                    <a:pt x="1" y="1471"/>
                    <a:pt x="1" y="3299"/>
                  </a:cubicBezTo>
                  <a:cubicBezTo>
                    <a:pt x="1" y="5127"/>
                    <a:pt x="1494" y="6620"/>
                    <a:pt x="3322" y="6620"/>
                  </a:cubicBezTo>
                  <a:cubicBezTo>
                    <a:pt x="5150" y="6620"/>
                    <a:pt x="6643" y="5127"/>
                    <a:pt x="6643" y="3299"/>
                  </a:cubicBezTo>
                  <a:cubicBezTo>
                    <a:pt x="6643" y="1471"/>
                    <a:pt x="5150" y="0"/>
                    <a:pt x="33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6" name="Google Shape;1036;p20"/>
            <p:cNvSpPr/>
            <p:nvPr/>
          </p:nvSpPr>
          <p:spPr>
            <a:xfrm>
              <a:off x="8792300" y="321275"/>
              <a:ext cx="175000" cy="175000"/>
            </a:xfrm>
            <a:custGeom>
              <a:rect b="b" l="l" r="r" t="t"/>
              <a:pathLst>
                <a:path extrusionOk="0" h="7000" w="7000">
                  <a:moveTo>
                    <a:pt x="3500" y="380"/>
                  </a:moveTo>
                  <a:cubicBezTo>
                    <a:pt x="4369" y="380"/>
                    <a:pt x="5149" y="736"/>
                    <a:pt x="5707" y="1293"/>
                  </a:cubicBezTo>
                  <a:cubicBezTo>
                    <a:pt x="6286" y="1873"/>
                    <a:pt x="6621" y="2653"/>
                    <a:pt x="6621" y="3500"/>
                  </a:cubicBezTo>
                  <a:cubicBezTo>
                    <a:pt x="6621" y="4370"/>
                    <a:pt x="6286" y="5150"/>
                    <a:pt x="5707" y="5729"/>
                  </a:cubicBezTo>
                  <a:cubicBezTo>
                    <a:pt x="5149" y="6286"/>
                    <a:pt x="4369" y="6643"/>
                    <a:pt x="3500" y="6643"/>
                  </a:cubicBezTo>
                  <a:cubicBezTo>
                    <a:pt x="2631" y="6643"/>
                    <a:pt x="1851" y="6286"/>
                    <a:pt x="1293" y="5729"/>
                  </a:cubicBezTo>
                  <a:cubicBezTo>
                    <a:pt x="714" y="5150"/>
                    <a:pt x="379" y="4370"/>
                    <a:pt x="379" y="3500"/>
                  </a:cubicBezTo>
                  <a:cubicBezTo>
                    <a:pt x="379" y="2653"/>
                    <a:pt x="714" y="1873"/>
                    <a:pt x="1293" y="1293"/>
                  </a:cubicBezTo>
                  <a:cubicBezTo>
                    <a:pt x="1851" y="736"/>
                    <a:pt x="2631" y="380"/>
                    <a:pt x="3500" y="380"/>
                  </a:cubicBezTo>
                  <a:close/>
                  <a:moveTo>
                    <a:pt x="3500" y="1"/>
                  </a:moveTo>
                  <a:cubicBezTo>
                    <a:pt x="1561" y="1"/>
                    <a:pt x="0" y="1583"/>
                    <a:pt x="0" y="3500"/>
                  </a:cubicBezTo>
                  <a:cubicBezTo>
                    <a:pt x="0" y="5439"/>
                    <a:pt x="1561" y="7000"/>
                    <a:pt x="3500" y="7000"/>
                  </a:cubicBezTo>
                  <a:cubicBezTo>
                    <a:pt x="5439" y="7000"/>
                    <a:pt x="7000" y="5439"/>
                    <a:pt x="7000" y="3500"/>
                  </a:cubicBezTo>
                  <a:cubicBezTo>
                    <a:pt x="7000" y="1583"/>
                    <a:pt x="5439" y="1"/>
                    <a:pt x="35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7" name="Google Shape;1037;p20"/>
            <p:cNvSpPr/>
            <p:nvPr/>
          </p:nvSpPr>
          <p:spPr>
            <a:xfrm>
              <a:off x="8833525" y="362525"/>
              <a:ext cx="92550" cy="93075"/>
            </a:xfrm>
            <a:custGeom>
              <a:rect b="b" l="l" r="r" t="t"/>
              <a:pathLst>
                <a:path extrusionOk="0" h="3723" w="3702">
                  <a:moveTo>
                    <a:pt x="1851" y="0"/>
                  </a:moveTo>
                  <a:cubicBezTo>
                    <a:pt x="826" y="0"/>
                    <a:pt x="1" y="825"/>
                    <a:pt x="1" y="1850"/>
                  </a:cubicBezTo>
                  <a:cubicBezTo>
                    <a:pt x="1" y="2876"/>
                    <a:pt x="826" y="3723"/>
                    <a:pt x="1851" y="3723"/>
                  </a:cubicBezTo>
                  <a:cubicBezTo>
                    <a:pt x="2876" y="3723"/>
                    <a:pt x="3701" y="2876"/>
                    <a:pt x="3701" y="1850"/>
                  </a:cubicBezTo>
                  <a:cubicBezTo>
                    <a:pt x="3701" y="825"/>
                    <a:pt x="2876" y="0"/>
                    <a:pt x="18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8" name="Google Shape;1038;p20"/>
            <p:cNvSpPr/>
            <p:nvPr/>
          </p:nvSpPr>
          <p:spPr>
            <a:xfrm>
              <a:off x="8828525" y="358050"/>
              <a:ext cx="102550" cy="102000"/>
            </a:xfrm>
            <a:custGeom>
              <a:rect b="b" l="l" r="r" t="t"/>
              <a:pathLst>
                <a:path extrusionOk="0" h="4080" w="4102">
                  <a:moveTo>
                    <a:pt x="2051" y="357"/>
                  </a:moveTo>
                  <a:cubicBezTo>
                    <a:pt x="2519" y="357"/>
                    <a:pt x="2920" y="558"/>
                    <a:pt x="3232" y="848"/>
                  </a:cubicBezTo>
                  <a:cubicBezTo>
                    <a:pt x="3544" y="1160"/>
                    <a:pt x="3723" y="1583"/>
                    <a:pt x="3723" y="2029"/>
                  </a:cubicBezTo>
                  <a:cubicBezTo>
                    <a:pt x="3723" y="2497"/>
                    <a:pt x="3544" y="2921"/>
                    <a:pt x="3232" y="3211"/>
                  </a:cubicBezTo>
                  <a:cubicBezTo>
                    <a:pt x="2920" y="3523"/>
                    <a:pt x="2519" y="3701"/>
                    <a:pt x="2051" y="3701"/>
                  </a:cubicBezTo>
                  <a:cubicBezTo>
                    <a:pt x="1583" y="3701"/>
                    <a:pt x="1182" y="3523"/>
                    <a:pt x="870" y="3211"/>
                  </a:cubicBezTo>
                  <a:cubicBezTo>
                    <a:pt x="558" y="2921"/>
                    <a:pt x="379" y="2497"/>
                    <a:pt x="379" y="2029"/>
                  </a:cubicBezTo>
                  <a:cubicBezTo>
                    <a:pt x="379" y="1583"/>
                    <a:pt x="558" y="1160"/>
                    <a:pt x="870" y="848"/>
                  </a:cubicBezTo>
                  <a:cubicBezTo>
                    <a:pt x="1182" y="558"/>
                    <a:pt x="1583" y="357"/>
                    <a:pt x="2051" y="357"/>
                  </a:cubicBezTo>
                  <a:close/>
                  <a:moveTo>
                    <a:pt x="2051" y="1"/>
                  </a:moveTo>
                  <a:cubicBezTo>
                    <a:pt x="914" y="1"/>
                    <a:pt x="0" y="915"/>
                    <a:pt x="0" y="2029"/>
                  </a:cubicBezTo>
                  <a:cubicBezTo>
                    <a:pt x="0" y="3166"/>
                    <a:pt x="914" y="4080"/>
                    <a:pt x="2051" y="4080"/>
                  </a:cubicBezTo>
                  <a:cubicBezTo>
                    <a:pt x="3188" y="4080"/>
                    <a:pt x="4102" y="3166"/>
                    <a:pt x="4102" y="2029"/>
                  </a:cubicBezTo>
                  <a:cubicBezTo>
                    <a:pt x="4102" y="915"/>
                    <a:pt x="3188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9" name="Google Shape;1039;p20"/>
          <p:cNvSpPr/>
          <p:nvPr/>
        </p:nvSpPr>
        <p:spPr>
          <a:xfrm rot="5400000">
            <a:off x="1836176" y="2251658"/>
            <a:ext cx="384800" cy="384431"/>
          </a:xfrm>
          <a:custGeom>
            <a:rect b="b" l="l" r="r" t="t"/>
            <a:pathLst>
              <a:path extrusionOk="0" h="22893" w="22915">
                <a:moveTo>
                  <a:pt x="11457" y="0"/>
                </a:moveTo>
                <a:cubicBezTo>
                  <a:pt x="5127" y="0"/>
                  <a:pt x="0" y="5127"/>
                  <a:pt x="0" y="11435"/>
                </a:cubicBezTo>
                <a:cubicBezTo>
                  <a:pt x="0" y="17766"/>
                  <a:pt x="5127" y="22892"/>
                  <a:pt x="11457" y="22892"/>
                </a:cubicBezTo>
                <a:cubicBezTo>
                  <a:pt x="17788" y="22892"/>
                  <a:pt x="22914" y="17766"/>
                  <a:pt x="22914" y="11435"/>
                </a:cubicBezTo>
                <a:cubicBezTo>
                  <a:pt x="22914" y="5127"/>
                  <a:pt x="17788" y="0"/>
                  <a:pt x="1145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0" name="Google Shape;1040;p20"/>
          <p:cNvSpPr/>
          <p:nvPr/>
        </p:nvSpPr>
        <p:spPr>
          <a:xfrm rot="5400000">
            <a:off x="1833187" y="2248282"/>
            <a:ext cx="390795" cy="391164"/>
          </a:xfrm>
          <a:custGeom>
            <a:rect b="b" l="l" r="r" t="t"/>
            <a:pathLst>
              <a:path extrusionOk="0" h="23294" w="23272">
                <a:moveTo>
                  <a:pt x="11636" y="380"/>
                </a:moveTo>
                <a:cubicBezTo>
                  <a:pt x="14757" y="380"/>
                  <a:pt x="17566" y="1628"/>
                  <a:pt x="19594" y="3679"/>
                </a:cubicBezTo>
                <a:cubicBezTo>
                  <a:pt x="21645" y="5707"/>
                  <a:pt x="22893" y="8538"/>
                  <a:pt x="22893" y="11636"/>
                </a:cubicBezTo>
                <a:cubicBezTo>
                  <a:pt x="22893" y="14757"/>
                  <a:pt x="21645" y="17565"/>
                  <a:pt x="19594" y="19616"/>
                </a:cubicBezTo>
                <a:cubicBezTo>
                  <a:pt x="17566" y="21644"/>
                  <a:pt x="14757" y="22915"/>
                  <a:pt x="11636" y="22915"/>
                </a:cubicBezTo>
                <a:cubicBezTo>
                  <a:pt x="8516" y="22915"/>
                  <a:pt x="5707" y="21644"/>
                  <a:pt x="3657" y="19616"/>
                </a:cubicBezTo>
                <a:cubicBezTo>
                  <a:pt x="1628" y="17565"/>
                  <a:pt x="358" y="14757"/>
                  <a:pt x="358" y="11636"/>
                </a:cubicBezTo>
                <a:cubicBezTo>
                  <a:pt x="358" y="8538"/>
                  <a:pt x="1628" y="5707"/>
                  <a:pt x="3657" y="3679"/>
                </a:cubicBezTo>
                <a:cubicBezTo>
                  <a:pt x="5707" y="1628"/>
                  <a:pt x="8516" y="380"/>
                  <a:pt x="11636" y="380"/>
                </a:cubicBezTo>
                <a:close/>
                <a:moveTo>
                  <a:pt x="11636" y="1"/>
                </a:moveTo>
                <a:cubicBezTo>
                  <a:pt x="5217" y="1"/>
                  <a:pt x="1" y="5217"/>
                  <a:pt x="1" y="11636"/>
                </a:cubicBezTo>
                <a:cubicBezTo>
                  <a:pt x="1" y="18078"/>
                  <a:pt x="5217" y="23294"/>
                  <a:pt x="11636" y="23294"/>
                </a:cubicBezTo>
                <a:cubicBezTo>
                  <a:pt x="18056" y="23294"/>
                  <a:pt x="23272" y="18078"/>
                  <a:pt x="23272" y="11636"/>
                </a:cubicBezTo>
                <a:cubicBezTo>
                  <a:pt x="23272" y="5217"/>
                  <a:pt x="18056" y="1"/>
                  <a:pt x="1163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1" name="Google Shape;1041;p20"/>
          <p:cNvSpPr/>
          <p:nvPr/>
        </p:nvSpPr>
        <p:spPr>
          <a:xfrm rot="5400000">
            <a:off x="1884827" y="2300319"/>
            <a:ext cx="287488" cy="287101"/>
          </a:xfrm>
          <a:custGeom>
            <a:rect b="b" l="l" r="r" t="t"/>
            <a:pathLst>
              <a:path extrusionOk="0" h="17097" w="17120">
                <a:moveTo>
                  <a:pt x="8560" y="0"/>
                </a:moveTo>
                <a:cubicBezTo>
                  <a:pt x="3835" y="0"/>
                  <a:pt x="1" y="3812"/>
                  <a:pt x="1" y="8537"/>
                </a:cubicBezTo>
                <a:cubicBezTo>
                  <a:pt x="1" y="13263"/>
                  <a:pt x="3835" y="17097"/>
                  <a:pt x="8560" y="17097"/>
                </a:cubicBezTo>
                <a:cubicBezTo>
                  <a:pt x="13286" y="17097"/>
                  <a:pt x="17120" y="13263"/>
                  <a:pt x="17120" y="8537"/>
                </a:cubicBezTo>
                <a:cubicBezTo>
                  <a:pt x="17120" y="3812"/>
                  <a:pt x="13286" y="0"/>
                  <a:pt x="856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2" name="Google Shape;1042;p20"/>
          <p:cNvSpPr/>
          <p:nvPr/>
        </p:nvSpPr>
        <p:spPr>
          <a:xfrm rot="5400000">
            <a:off x="1881830" y="2296951"/>
            <a:ext cx="293483" cy="293852"/>
          </a:xfrm>
          <a:custGeom>
            <a:rect b="b" l="l" r="r" t="t"/>
            <a:pathLst>
              <a:path extrusionOk="0" h="17499" w="17477">
                <a:moveTo>
                  <a:pt x="8738" y="379"/>
                </a:moveTo>
                <a:cubicBezTo>
                  <a:pt x="11057" y="379"/>
                  <a:pt x="13130" y="1316"/>
                  <a:pt x="14645" y="2831"/>
                </a:cubicBezTo>
                <a:cubicBezTo>
                  <a:pt x="16161" y="4347"/>
                  <a:pt x="17097" y="6442"/>
                  <a:pt x="17097" y="8738"/>
                </a:cubicBezTo>
                <a:cubicBezTo>
                  <a:pt x="17097" y="11056"/>
                  <a:pt x="16161" y="13152"/>
                  <a:pt x="14645" y="14667"/>
                </a:cubicBezTo>
                <a:cubicBezTo>
                  <a:pt x="13130" y="16183"/>
                  <a:pt x="11057" y="17119"/>
                  <a:pt x="8738" y="17119"/>
                </a:cubicBezTo>
                <a:cubicBezTo>
                  <a:pt x="6420" y="17119"/>
                  <a:pt x="4325" y="16183"/>
                  <a:pt x="2809" y="14667"/>
                </a:cubicBezTo>
                <a:cubicBezTo>
                  <a:pt x="1293" y="13152"/>
                  <a:pt x="357" y="11056"/>
                  <a:pt x="357" y="8738"/>
                </a:cubicBezTo>
                <a:cubicBezTo>
                  <a:pt x="357" y="6442"/>
                  <a:pt x="1293" y="4347"/>
                  <a:pt x="2809" y="2831"/>
                </a:cubicBezTo>
                <a:cubicBezTo>
                  <a:pt x="4325" y="1316"/>
                  <a:pt x="6420" y="379"/>
                  <a:pt x="8738" y="379"/>
                </a:cubicBezTo>
                <a:close/>
                <a:moveTo>
                  <a:pt x="8738" y="0"/>
                </a:moveTo>
                <a:cubicBezTo>
                  <a:pt x="3901" y="0"/>
                  <a:pt x="1" y="3924"/>
                  <a:pt x="1" y="8738"/>
                </a:cubicBezTo>
                <a:cubicBezTo>
                  <a:pt x="1" y="13575"/>
                  <a:pt x="3901" y="17498"/>
                  <a:pt x="8738" y="17498"/>
                </a:cubicBezTo>
                <a:cubicBezTo>
                  <a:pt x="13553" y="17498"/>
                  <a:pt x="17476" y="13575"/>
                  <a:pt x="17476" y="8738"/>
                </a:cubicBezTo>
                <a:cubicBezTo>
                  <a:pt x="17476" y="3924"/>
                  <a:pt x="13553" y="0"/>
                  <a:pt x="87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3" name="Google Shape;1043;p20"/>
          <p:cNvSpPr/>
          <p:nvPr/>
        </p:nvSpPr>
        <p:spPr>
          <a:xfrm rot="5400000">
            <a:off x="1937794" y="2352909"/>
            <a:ext cx="181561" cy="181561"/>
          </a:xfrm>
          <a:custGeom>
            <a:rect b="b" l="l" r="r" t="t"/>
            <a:pathLst>
              <a:path extrusionOk="0" h="10812" w="10812">
                <a:moveTo>
                  <a:pt x="5417" y="1"/>
                </a:moveTo>
                <a:cubicBezTo>
                  <a:pt x="2430" y="1"/>
                  <a:pt x="1" y="2431"/>
                  <a:pt x="1" y="5395"/>
                </a:cubicBezTo>
                <a:cubicBezTo>
                  <a:pt x="1" y="8382"/>
                  <a:pt x="2430" y="10812"/>
                  <a:pt x="5417" y="10812"/>
                </a:cubicBezTo>
                <a:cubicBezTo>
                  <a:pt x="8404" y="10812"/>
                  <a:pt x="10812" y="8382"/>
                  <a:pt x="10812" y="5395"/>
                </a:cubicBezTo>
                <a:cubicBezTo>
                  <a:pt x="10812" y="2431"/>
                  <a:pt x="8404" y="1"/>
                  <a:pt x="541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4" name="Google Shape;1044;p20"/>
          <p:cNvSpPr/>
          <p:nvPr/>
        </p:nvSpPr>
        <p:spPr>
          <a:xfrm rot="5400000">
            <a:off x="1934604" y="2350105"/>
            <a:ext cx="187925" cy="187555"/>
          </a:xfrm>
          <a:custGeom>
            <a:rect b="b" l="l" r="r" t="t"/>
            <a:pathLst>
              <a:path extrusionOk="0" h="11169" w="11191">
                <a:moveTo>
                  <a:pt x="5595" y="357"/>
                </a:moveTo>
                <a:cubicBezTo>
                  <a:pt x="7044" y="357"/>
                  <a:pt x="8337" y="937"/>
                  <a:pt x="9273" y="1895"/>
                </a:cubicBezTo>
                <a:cubicBezTo>
                  <a:pt x="10232" y="2832"/>
                  <a:pt x="10811" y="4147"/>
                  <a:pt x="10811" y="5573"/>
                </a:cubicBezTo>
                <a:cubicBezTo>
                  <a:pt x="10811" y="7022"/>
                  <a:pt x="10232" y="8337"/>
                  <a:pt x="9273" y="9273"/>
                </a:cubicBezTo>
                <a:cubicBezTo>
                  <a:pt x="8337" y="10210"/>
                  <a:pt x="7044" y="10789"/>
                  <a:pt x="5595" y="10789"/>
                </a:cubicBezTo>
                <a:cubicBezTo>
                  <a:pt x="4147" y="10789"/>
                  <a:pt x="2854" y="10210"/>
                  <a:pt x="1895" y="9273"/>
                </a:cubicBezTo>
                <a:cubicBezTo>
                  <a:pt x="959" y="8337"/>
                  <a:pt x="379" y="7022"/>
                  <a:pt x="379" y="5573"/>
                </a:cubicBezTo>
                <a:cubicBezTo>
                  <a:pt x="379" y="4147"/>
                  <a:pt x="959" y="2832"/>
                  <a:pt x="1895" y="1895"/>
                </a:cubicBezTo>
                <a:cubicBezTo>
                  <a:pt x="2854" y="937"/>
                  <a:pt x="4147" y="357"/>
                  <a:pt x="5595" y="357"/>
                </a:cubicBezTo>
                <a:close/>
                <a:moveTo>
                  <a:pt x="5595" y="1"/>
                </a:moveTo>
                <a:cubicBezTo>
                  <a:pt x="2497" y="1"/>
                  <a:pt x="1" y="2497"/>
                  <a:pt x="1" y="5573"/>
                </a:cubicBezTo>
                <a:cubicBezTo>
                  <a:pt x="1" y="8672"/>
                  <a:pt x="2497" y="11168"/>
                  <a:pt x="5595" y="11168"/>
                </a:cubicBezTo>
                <a:cubicBezTo>
                  <a:pt x="8671" y="11168"/>
                  <a:pt x="11190" y="8672"/>
                  <a:pt x="11190" y="5573"/>
                </a:cubicBezTo>
                <a:cubicBezTo>
                  <a:pt x="11190" y="2497"/>
                  <a:pt x="8671" y="1"/>
                  <a:pt x="55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45" name="Google Shape;1045;p20"/>
          <p:cNvGrpSpPr/>
          <p:nvPr/>
        </p:nvGrpSpPr>
        <p:grpSpPr>
          <a:xfrm rot="5400000">
            <a:off x="2268169" y="2020317"/>
            <a:ext cx="233344" cy="35999"/>
            <a:chOff x="5662375" y="212375"/>
            <a:chExt cx="175013" cy="27000"/>
          </a:xfrm>
        </p:grpSpPr>
        <p:sp>
          <p:nvSpPr>
            <p:cNvPr id="1046" name="Google Shape;1046;p20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7" name="Google Shape;1047;p20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8" name="Google Shape;1048;p20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49" name="Google Shape;1049;p20"/>
          <p:cNvGrpSpPr/>
          <p:nvPr/>
        </p:nvGrpSpPr>
        <p:grpSpPr>
          <a:xfrm rot="5400000">
            <a:off x="2426035" y="6082584"/>
            <a:ext cx="233344" cy="35999"/>
            <a:chOff x="5662375" y="212375"/>
            <a:chExt cx="175013" cy="27000"/>
          </a:xfrm>
        </p:grpSpPr>
        <p:sp>
          <p:nvSpPr>
            <p:cNvPr id="1050" name="Google Shape;1050;p20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1" name="Google Shape;1051;p20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2" name="Google Shape;1052;p20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53" name="Google Shape;1053;p20"/>
          <p:cNvGrpSpPr/>
          <p:nvPr/>
        </p:nvGrpSpPr>
        <p:grpSpPr>
          <a:xfrm rot="5400000">
            <a:off x="544802" y="5520850"/>
            <a:ext cx="233344" cy="35999"/>
            <a:chOff x="5662375" y="212375"/>
            <a:chExt cx="175013" cy="27000"/>
          </a:xfrm>
        </p:grpSpPr>
        <p:sp>
          <p:nvSpPr>
            <p:cNvPr id="1054" name="Google Shape;1054;p20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rgbClr val="59595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5" name="Google Shape;1055;p20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rgbClr val="59595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6" name="Google Shape;1056;p20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rgbClr val="59595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oogle Shape;44;p3"/>
          <p:cNvGrpSpPr/>
          <p:nvPr/>
        </p:nvGrpSpPr>
        <p:grpSpPr>
          <a:xfrm>
            <a:off x="2843532" y="951011"/>
            <a:ext cx="6504936" cy="4956179"/>
            <a:chOff x="399425" y="238125"/>
            <a:chExt cx="6810025" cy="5187000"/>
          </a:xfrm>
        </p:grpSpPr>
        <p:sp>
          <p:nvSpPr>
            <p:cNvPr id="45" name="Google Shape;45;p3"/>
            <p:cNvSpPr/>
            <p:nvPr/>
          </p:nvSpPr>
          <p:spPr>
            <a:xfrm>
              <a:off x="399425" y="238325"/>
              <a:ext cx="6810025" cy="5186100"/>
            </a:xfrm>
            <a:custGeom>
              <a:rect b="b" l="l" r="r" t="t"/>
              <a:pathLst>
                <a:path extrusionOk="0" h="207444" w="272401">
                  <a:moveTo>
                    <a:pt x="143525" y="0"/>
                  </a:moveTo>
                  <a:cubicBezTo>
                    <a:pt x="130816" y="0"/>
                    <a:pt x="118065" y="708"/>
                    <a:pt x="105367" y="1397"/>
                  </a:cubicBezTo>
                  <a:cubicBezTo>
                    <a:pt x="85699" y="2506"/>
                    <a:pt x="65661" y="3689"/>
                    <a:pt x="47175" y="10640"/>
                  </a:cubicBezTo>
                  <a:cubicBezTo>
                    <a:pt x="28764" y="17590"/>
                    <a:pt x="11832" y="31343"/>
                    <a:pt x="5990" y="50198"/>
                  </a:cubicBezTo>
                  <a:cubicBezTo>
                    <a:pt x="1" y="69867"/>
                    <a:pt x="6877" y="90940"/>
                    <a:pt x="13680" y="110387"/>
                  </a:cubicBezTo>
                  <a:cubicBezTo>
                    <a:pt x="22479" y="135305"/>
                    <a:pt x="31870" y="161332"/>
                    <a:pt x="51390" y="179152"/>
                  </a:cubicBezTo>
                  <a:cubicBezTo>
                    <a:pt x="67098" y="193557"/>
                    <a:pt x="97572" y="207444"/>
                    <a:pt x="121591" y="207444"/>
                  </a:cubicBezTo>
                  <a:cubicBezTo>
                    <a:pt x="124820" y="207444"/>
                    <a:pt x="127933" y="207193"/>
                    <a:pt x="130877" y="206658"/>
                  </a:cubicBezTo>
                  <a:cubicBezTo>
                    <a:pt x="145739" y="204070"/>
                    <a:pt x="159714" y="191205"/>
                    <a:pt x="171840" y="182923"/>
                  </a:cubicBezTo>
                  <a:cubicBezTo>
                    <a:pt x="188625" y="171314"/>
                    <a:pt x="205484" y="159705"/>
                    <a:pt x="222268" y="148097"/>
                  </a:cubicBezTo>
                  <a:cubicBezTo>
                    <a:pt x="236909" y="138041"/>
                    <a:pt x="252067" y="127319"/>
                    <a:pt x="260348" y="111644"/>
                  </a:cubicBezTo>
                  <a:cubicBezTo>
                    <a:pt x="272400" y="88722"/>
                    <a:pt x="266411" y="59071"/>
                    <a:pt x="249996" y="39033"/>
                  </a:cubicBezTo>
                  <a:cubicBezTo>
                    <a:pt x="233507" y="18995"/>
                    <a:pt x="208367" y="7756"/>
                    <a:pt x="182858" y="3098"/>
                  </a:cubicBezTo>
                  <a:cubicBezTo>
                    <a:pt x="169864" y="762"/>
                    <a:pt x="156717" y="0"/>
                    <a:pt x="1435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491875" y="238125"/>
              <a:ext cx="6575225" cy="5187000"/>
            </a:xfrm>
            <a:custGeom>
              <a:rect b="b" l="l" r="r" t="t"/>
              <a:pathLst>
                <a:path extrusionOk="0" h="207480" w="263009">
                  <a:moveTo>
                    <a:pt x="139601" y="0"/>
                  </a:moveTo>
                  <a:cubicBezTo>
                    <a:pt x="126957" y="0"/>
                    <a:pt x="114313" y="739"/>
                    <a:pt x="101669" y="1405"/>
                  </a:cubicBezTo>
                  <a:cubicBezTo>
                    <a:pt x="82001" y="2514"/>
                    <a:pt x="61963" y="3697"/>
                    <a:pt x="43477" y="10648"/>
                  </a:cubicBezTo>
                  <a:cubicBezTo>
                    <a:pt x="25066" y="17598"/>
                    <a:pt x="8134" y="31351"/>
                    <a:pt x="2292" y="50206"/>
                  </a:cubicBezTo>
                  <a:cubicBezTo>
                    <a:pt x="665" y="55530"/>
                    <a:pt x="0" y="60928"/>
                    <a:pt x="0" y="66399"/>
                  </a:cubicBezTo>
                  <a:cubicBezTo>
                    <a:pt x="0" y="81114"/>
                    <a:pt x="5028" y="96198"/>
                    <a:pt x="9982" y="110395"/>
                  </a:cubicBezTo>
                  <a:cubicBezTo>
                    <a:pt x="18781" y="135313"/>
                    <a:pt x="28172" y="161340"/>
                    <a:pt x="47692" y="179160"/>
                  </a:cubicBezTo>
                  <a:cubicBezTo>
                    <a:pt x="63442" y="193579"/>
                    <a:pt x="93979" y="207480"/>
                    <a:pt x="118010" y="207480"/>
                  </a:cubicBezTo>
                  <a:cubicBezTo>
                    <a:pt x="121190" y="207480"/>
                    <a:pt x="124221" y="207258"/>
                    <a:pt x="127179" y="206666"/>
                  </a:cubicBezTo>
                  <a:cubicBezTo>
                    <a:pt x="142041" y="204078"/>
                    <a:pt x="156016" y="191213"/>
                    <a:pt x="168142" y="182931"/>
                  </a:cubicBezTo>
                  <a:cubicBezTo>
                    <a:pt x="184927" y="171322"/>
                    <a:pt x="201786" y="159713"/>
                    <a:pt x="218570" y="148105"/>
                  </a:cubicBezTo>
                  <a:cubicBezTo>
                    <a:pt x="233211" y="138049"/>
                    <a:pt x="248369" y="127327"/>
                    <a:pt x="256650" y="111652"/>
                  </a:cubicBezTo>
                  <a:cubicBezTo>
                    <a:pt x="261013" y="103370"/>
                    <a:pt x="263009" y="94127"/>
                    <a:pt x="263009" y="84885"/>
                  </a:cubicBezTo>
                  <a:cubicBezTo>
                    <a:pt x="263009" y="68544"/>
                    <a:pt x="256798" y="51833"/>
                    <a:pt x="246298" y="39041"/>
                  </a:cubicBezTo>
                  <a:cubicBezTo>
                    <a:pt x="229809" y="19003"/>
                    <a:pt x="204669" y="7764"/>
                    <a:pt x="179160" y="3106"/>
                  </a:cubicBezTo>
                  <a:cubicBezTo>
                    <a:pt x="166146" y="813"/>
                    <a:pt x="152910" y="0"/>
                    <a:pt x="1396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" name="Google Shape;47;p3"/>
          <p:cNvGrpSpPr/>
          <p:nvPr/>
        </p:nvGrpSpPr>
        <p:grpSpPr>
          <a:xfrm>
            <a:off x="577119" y="0"/>
            <a:ext cx="11037457" cy="6887428"/>
            <a:chOff x="432850" y="0"/>
            <a:chExt cx="8278300" cy="5165700"/>
          </a:xfrm>
        </p:grpSpPr>
        <p:cxnSp>
          <p:nvCxnSpPr>
            <p:cNvPr id="48" name="Google Shape;48;p3"/>
            <p:cNvCxnSpPr/>
            <p:nvPr/>
          </p:nvCxnSpPr>
          <p:spPr>
            <a:xfrm rot="10800000">
              <a:off x="8420275" y="2664300"/>
              <a:ext cx="0" cy="25014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grpSp>
          <p:nvGrpSpPr>
            <p:cNvPr id="49" name="Google Shape;49;p3"/>
            <p:cNvGrpSpPr/>
            <p:nvPr/>
          </p:nvGrpSpPr>
          <p:grpSpPr>
            <a:xfrm>
              <a:off x="8129350" y="4292175"/>
              <a:ext cx="581800" cy="582350"/>
              <a:chOff x="8064275" y="887850"/>
              <a:chExt cx="581800" cy="582350"/>
            </a:xfrm>
          </p:grpSpPr>
          <p:sp>
            <p:nvSpPr>
              <p:cNvPr id="50" name="Google Shape;50;p3"/>
              <p:cNvSpPr/>
              <p:nvPr/>
            </p:nvSpPr>
            <p:spPr>
              <a:xfrm>
                <a:off x="8068750" y="892875"/>
                <a:ext cx="572875" cy="572325"/>
              </a:xfrm>
              <a:custGeom>
                <a:rect b="b" l="l" r="r" t="t"/>
                <a:pathLst>
                  <a:path extrusionOk="0" h="22893" w="22915">
                    <a:moveTo>
                      <a:pt x="11457" y="0"/>
                    </a:moveTo>
                    <a:cubicBezTo>
                      <a:pt x="5127" y="0"/>
                      <a:pt x="0" y="5127"/>
                      <a:pt x="0" y="11435"/>
                    </a:cubicBezTo>
                    <a:cubicBezTo>
                      <a:pt x="0" y="17766"/>
                      <a:pt x="5127" y="22892"/>
                      <a:pt x="11457" y="22892"/>
                    </a:cubicBezTo>
                    <a:cubicBezTo>
                      <a:pt x="17788" y="22892"/>
                      <a:pt x="22914" y="17766"/>
                      <a:pt x="22914" y="11435"/>
                    </a:cubicBezTo>
                    <a:cubicBezTo>
                      <a:pt x="22914" y="5127"/>
                      <a:pt x="17788" y="0"/>
                      <a:pt x="114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" name="Google Shape;51;p3"/>
              <p:cNvSpPr/>
              <p:nvPr/>
            </p:nvSpPr>
            <p:spPr>
              <a:xfrm>
                <a:off x="8064275" y="887850"/>
                <a:ext cx="581800" cy="582350"/>
              </a:xfrm>
              <a:custGeom>
                <a:rect b="b" l="l" r="r" t="t"/>
                <a:pathLst>
                  <a:path extrusionOk="0" h="23294" w="23272">
                    <a:moveTo>
                      <a:pt x="11636" y="380"/>
                    </a:moveTo>
                    <a:cubicBezTo>
                      <a:pt x="14757" y="380"/>
                      <a:pt x="17566" y="1628"/>
                      <a:pt x="19594" y="3679"/>
                    </a:cubicBezTo>
                    <a:cubicBezTo>
                      <a:pt x="21645" y="5707"/>
                      <a:pt x="22893" y="8538"/>
                      <a:pt x="22893" y="11636"/>
                    </a:cubicBezTo>
                    <a:cubicBezTo>
                      <a:pt x="22893" y="14757"/>
                      <a:pt x="21645" y="17565"/>
                      <a:pt x="19594" y="19616"/>
                    </a:cubicBezTo>
                    <a:cubicBezTo>
                      <a:pt x="17566" y="21644"/>
                      <a:pt x="14757" y="22915"/>
                      <a:pt x="11636" y="22915"/>
                    </a:cubicBezTo>
                    <a:cubicBezTo>
                      <a:pt x="8516" y="22915"/>
                      <a:pt x="5707" y="21644"/>
                      <a:pt x="3657" y="19616"/>
                    </a:cubicBezTo>
                    <a:cubicBezTo>
                      <a:pt x="1628" y="17565"/>
                      <a:pt x="358" y="14757"/>
                      <a:pt x="358" y="11636"/>
                    </a:cubicBezTo>
                    <a:cubicBezTo>
                      <a:pt x="358" y="8538"/>
                      <a:pt x="1628" y="5707"/>
                      <a:pt x="3657" y="3679"/>
                    </a:cubicBezTo>
                    <a:cubicBezTo>
                      <a:pt x="5707" y="1628"/>
                      <a:pt x="8516" y="380"/>
                      <a:pt x="11636" y="380"/>
                    </a:cubicBezTo>
                    <a:close/>
                    <a:moveTo>
                      <a:pt x="11636" y="1"/>
                    </a:moveTo>
                    <a:cubicBezTo>
                      <a:pt x="5217" y="1"/>
                      <a:pt x="1" y="5217"/>
                      <a:pt x="1" y="11636"/>
                    </a:cubicBezTo>
                    <a:cubicBezTo>
                      <a:pt x="1" y="18078"/>
                      <a:pt x="5217" y="23294"/>
                      <a:pt x="11636" y="23294"/>
                    </a:cubicBezTo>
                    <a:cubicBezTo>
                      <a:pt x="18056" y="23294"/>
                      <a:pt x="23272" y="18078"/>
                      <a:pt x="23272" y="11636"/>
                    </a:cubicBezTo>
                    <a:cubicBezTo>
                      <a:pt x="23272" y="5217"/>
                      <a:pt x="18056" y="1"/>
                      <a:pt x="116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" name="Google Shape;52;p3"/>
              <p:cNvSpPr/>
              <p:nvPr/>
            </p:nvSpPr>
            <p:spPr>
              <a:xfrm>
                <a:off x="8141175" y="965325"/>
                <a:ext cx="428000" cy="427425"/>
              </a:xfrm>
              <a:custGeom>
                <a:rect b="b" l="l" r="r" t="t"/>
                <a:pathLst>
                  <a:path extrusionOk="0" h="17097" w="17120">
                    <a:moveTo>
                      <a:pt x="8560" y="0"/>
                    </a:moveTo>
                    <a:cubicBezTo>
                      <a:pt x="3835" y="0"/>
                      <a:pt x="1" y="3812"/>
                      <a:pt x="1" y="8537"/>
                    </a:cubicBezTo>
                    <a:cubicBezTo>
                      <a:pt x="1" y="13263"/>
                      <a:pt x="3835" y="17097"/>
                      <a:pt x="8560" y="17097"/>
                    </a:cubicBezTo>
                    <a:cubicBezTo>
                      <a:pt x="13286" y="17097"/>
                      <a:pt x="17120" y="13263"/>
                      <a:pt x="17120" y="8537"/>
                    </a:cubicBezTo>
                    <a:cubicBezTo>
                      <a:pt x="17120" y="3812"/>
                      <a:pt x="13286" y="0"/>
                      <a:pt x="856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>
                <a:off x="8136725" y="960300"/>
                <a:ext cx="436925" cy="437475"/>
              </a:xfrm>
              <a:custGeom>
                <a:rect b="b" l="l" r="r" t="t"/>
                <a:pathLst>
                  <a:path extrusionOk="0" h="17499" w="17477">
                    <a:moveTo>
                      <a:pt x="8738" y="379"/>
                    </a:moveTo>
                    <a:cubicBezTo>
                      <a:pt x="11057" y="379"/>
                      <a:pt x="13130" y="1316"/>
                      <a:pt x="14645" y="2831"/>
                    </a:cubicBezTo>
                    <a:cubicBezTo>
                      <a:pt x="16161" y="4347"/>
                      <a:pt x="17097" y="6442"/>
                      <a:pt x="17097" y="8738"/>
                    </a:cubicBezTo>
                    <a:cubicBezTo>
                      <a:pt x="17097" y="11056"/>
                      <a:pt x="16161" y="13152"/>
                      <a:pt x="14645" y="14667"/>
                    </a:cubicBezTo>
                    <a:cubicBezTo>
                      <a:pt x="13130" y="16183"/>
                      <a:pt x="11057" y="17119"/>
                      <a:pt x="8738" y="17119"/>
                    </a:cubicBezTo>
                    <a:cubicBezTo>
                      <a:pt x="6420" y="17119"/>
                      <a:pt x="4325" y="16183"/>
                      <a:pt x="2809" y="14667"/>
                    </a:cubicBezTo>
                    <a:cubicBezTo>
                      <a:pt x="1293" y="13152"/>
                      <a:pt x="357" y="11056"/>
                      <a:pt x="357" y="8738"/>
                    </a:cubicBezTo>
                    <a:cubicBezTo>
                      <a:pt x="357" y="6442"/>
                      <a:pt x="1293" y="4347"/>
                      <a:pt x="2809" y="2831"/>
                    </a:cubicBezTo>
                    <a:cubicBezTo>
                      <a:pt x="4325" y="1316"/>
                      <a:pt x="6420" y="379"/>
                      <a:pt x="8738" y="379"/>
                    </a:cubicBezTo>
                    <a:close/>
                    <a:moveTo>
                      <a:pt x="8738" y="0"/>
                    </a:moveTo>
                    <a:cubicBezTo>
                      <a:pt x="3901" y="0"/>
                      <a:pt x="1" y="3924"/>
                      <a:pt x="1" y="8738"/>
                    </a:cubicBezTo>
                    <a:cubicBezTo>
                      <a:pt x="1" y="13575"/>
                      <a:pt x="3901" y="17498"/>
                      <a:pt x="8738" y="17498"/>
                    </a:cubicBezTo>
                    <a:cubicBezTo>
                      <a:pt x="13553" y="17498"/>
                      <a:pt x="17476" y="13575"/>
                      <a:pt x="17476" y="8738"/>
                    </a:cubicBezTo>
                    <a:cubicBezTo>
                      <a:pt x="17476" y="3924"/>
                      <a:pt x="13553" y="0"/>
                      <a:pt x="87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" name="Google Shape;54;p3"/>
              <p:cNvSpPr/>
              <p:nvPr/>
            </p:nvSpPr>
            <p:spPr>
              <a:xfrm>
                <a:off x="8219750" y="1043875"/>
                <a:ext cx="270300" cy="270300"/>
              </a:xfrm>
              <a:custGeom>
                <a:rect b="b" l="l" r="r" t="t"/>
                <a:pathLst>
                  <a:path extrusionOk="0" h="10812" w="10812">
                    <a:moveTo>
                      <a:pt x="5417" y="1"/>
                    </a:moveTo>
                    <a:cubicBezTo>
                      <a:pt x="2430" y="1"/>
                      <a:pt x="1" y="2431"/>
                      <a:pt x="1" y="5395"/>
                    </a:cubicBezTo>
                    <a:cubicBezTo>
                      <a:pt x="1" y="8382"/>
                      <a:pt x="2430" y="10812"/>
                      <a:pt x="5417" y="10812"/>
                    </a:cubicBezTo>
                    <a:cubicBezTo>
                      <a:pt x="8404" y="10812"/>
                      <a:pt x="10812" y="8382"/>
                      <a:pt x="10812" y="5395"/>
                    </a:cubicBezTo>
                    <a:cubicBezTo>
                      <a:pt x="10812" y="2431"/>
                      <a:pt x="8404" y="1"/>
                      <a:pt x="54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" name="Google Shape;55;p3"/>
              <p:cNvSpPr/>
              <p:nvPr/>
            </p:nvSpPr>
            <p:spPr>
              <a:xfrm>
                <a:off x="8215300" y="1039425"/>
                <a:ext cx="279775" cy="279225"/>
              </a:xfrm>
              <a:custGeom>
                <a:rect b="b" l="l" r="r" t="t"/>
                <a:pathLst>
                  <a:path extrusionOk="0" h="11169" w="11191">
                    <a:moveTo>
                      <a:pt x="5595" y="357"/>
                    </a:moveTo>
                    <a:cubicBezTo>
                      <a:pt x="7044" y="357"/>
                      <a:pt x="8337" y="937"/>
                      <a:pt x="9273" y="1895"/>
                    </a:cubicBezTo>
                    <a:cubicBezTo>
                      <a:pt x="10232" y="2832"/>
                      <a:pt x="10811" y="4147"/>
                      <a:pt x="10811" y="5573"/>
                    </a:cubicBezTo>
                    <a:cubicBezTo>
                      <a:pt x="10811" y="7022"/>
                      <a:pt x="10232" y="8337"/>
                      <a:pt x="9273" y="9273"/>
                    </a:cubicBezTo>
                    <a:cubicBezTo>
                      <a:pt x="8337" y="10210"/>
                      <a:pt x="7044" y="10789"/>
                      <a:pt x="5595" y="10789"/>
                    </a:cubicBezTo>
                    <a:cubicBezTo>
                      <a:pt x="4147" y="10789"/>
                      <a:pt x="2854" y="10210"/>
                      <a:pt x="1895" y="9273"/>
                    </a:cubicBezTo>
                    <a:cubicBezTo>
                      <a:pt x="959" y="8337"/>
                      <a:pt x="379" y="7022"/>
                      <a:pt x="379" y="5573"/>
                    </a:cubicBezTo>
                    <a:cubicBezTo>
                      <a:pt x="379" y="4147"/>
                      <a:pt x="959" y="2832"/>
                      <a:pt x="1895" y="1895"/>
                    </a:cubicBezTo>
                    <a:cubicBezTo>
                      <a:pt x="2854" y="937"/>
                      <a:pt x="4147" y="357"/>
                      <a:pt x="5595" y="357"/>
                    </a:cubicBezTo>
                    <a:close/>
                    <a:moveTo>
                      <a:pt x="5595" y="1"/>
                    </a:moveTo>
                    <a:cubicBezTo>
                      <a:pt x="2497" y="1"/>
                      <a:pt x="1" y="2497"/>
                      <a:pt x="1" y="5573"/>
                    </a:cubicBezTo>
                    <a:cubicBezTo>
                      <a:pt x="1" y="8672"/>
                      <a:pt x="2497" y="11168"/>
                      <a:pt x="5595" y="11168"/>
                    </a:cubicBezTo>
                    <a:cubicBezTo>
                      <a:pt x="8671" y="11168"/>
                      <a:pt x="11190" y="8672"/>
                      <a:pt x="11190" y="5573"/>
                    </a:cubicBezTo>
                    <a:cubicBezTo>
                      <a:pt x="11190" y="2497"/>
                      <a:pt x="8671" y="1"/>
                      <a:pt x="55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6" name="Google Shape;56;p3"/>
            <p:cNvGrpSpPr/>
            <p:nvPr/>
          </p:nvGrpSpPr>
          <p:grpSpPr>
            <a:xfrm>
              <a:off x="8274238" y="3720600"/>
              <a:ext cx="292025" cy="292575"/>
              <a:chOff x="7353050" y="316275"/>
              <a:chExt cx="292025" cy="292575"/>
            </a:xfrm>
          </p:grpSpPr>
          <p:sp>
            <p:nvSpPr>
              <p:cNvPr id="57" name="Google Shape;57;p3"/>
              <p:cNvSpPr/>
              <p:nvPr/>
            </p:nvSpPr>
            <p:spPr>
              <a:xfrm>
                <a:off x="7358075" y="321275"/>
                <a:ext cx="282550" cy="282550"/>
              </a:xfrm>
              <a:custGeom>
                <a:rect b="b" l="l" r="r" t="t"/>
                <a:pathLst>
                  <a:path extrusionOk="0" h="11302" w="11302">
                    <a:moveTo>
                      <a:pt x="5640" y="1"/>
                    </a:moveTo>
                    <a:cubicBezTo>
                      <a:pt x="2519" y="1"/>
                      <a:pt x="0" y="2520"/>
                      <a:pt x="0" y="5640"/>
                    </a:cubicBezTo>
                    <a:cubicBezTo>
                      <a:pt x="0" y="8783"/>
                      <a:pt x="2519" y="11302"/>
                      <a:pt x="5640" y="11302"/>
                    </a:cubicBezTo>
                    <a:cubicBezTo>
                      <a:pt x="8783" y="11302"/>
                      <a:pt x="11301" y="8783"/>
                      <a:pt x="11301" y="5640"/>
                    </a:cubicBezTo>
                    <a:cubicBezTo>
                      <a:pt x="11301" y="2520"/>
                      <a:pt x="8783" y="1"/>
                      <a:pt x="564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" name="Google Shape;58;p3"/>
              <p:cNvSpPr/>
              <p:nvPr/>
            </p:nvSpPr>
            <p:spPr>
              <a:xfrm>
                <a:off x="7353050" y="316275"/>
                <a:ext cx="292025" cy="292575"/>
              </a:xfrm>
              <a:custGeom>
                <a:rect b="b" l="l" r="r" t="t"/>
                <a:pathLst>
                  <a:path extrusionOk="0" h="11703" w="11681">
                    <a:moveTo>
                      <a:pt x="5841" y="379"/>
                    </a:moveTo>
                    <a:cubicBezTo>
                      <a:pt x="7356" y="379"/>
                      <a:pt x="8716" y="981"/>
                      <a:pt x="9719" y="1984"/>
                    </a:cubicBezTo>
                    <a:cubicBezTo>
                      <a:pt x="10700" y="2965"/>
                      <a:pt x="11324" y="4347"/>
                      <a:pt x="11324" y="5840"/>
                    </a:cubicBezTo>
                    <a:cubicBezTo>
                      <a:pt x="11324" y="7356"/>
                      <a:pt x="10700" y="8738"/>
                      <a:pt x="9719" y="9719"/>
                    </a:cubicBezTo>
                    <a:cubicBezTo>
                      <a:pt x="8716" y="10699"/>
                      <a:pt x="7356" y="11324"/>
                      <a:pt x="5841" y="11324"/>
                    </a:cubicBezTo>
                    <a:cubicBezTo>
                      <a:pt x="4347" y="11324"/>
                      <a:pt x="2965" y="10699"/>
                      <a:pt x="1984" y="9719"/>
                    </a:cubicBezTo>
                    <a:cubicBezTo>
                      <a:pt x="981" y="8738"/>
                      <a:pt x="380" y="7356"/>
                      <a:pt x="380" y="5840"/>
                    </a:cubicBezTo>
                    <a:cubicBezTo>
                      <a:pt x="380" y="4347"/>
                      <a:pt x="981" y="2965"/>
                      <a:pt x="1984" y="1984"/>
                    </a:cubicBezTo>
                    <a:cubicBezTo>
                      <a:pt x="2965" y="981"/>
                      <a:pt x="4347" y="379"/>
                      <a:pt x="5841" y="379"/>
                    </a:cubicBezTo>
                    <a:close/>
                    <a:moveTo>
                      <a:pt x="5841" y="0"/>
                    </a:moveTo>
                    <a:cubicBezTo>
                      <a:pt x="2631" y="0"/>
                      <a:pt x="1" y="2630"/>
                      <a:pt x="1" y="5840"/>
                    </a:cubicBezTo>
                    <a:cubicBezTo>
                      <a:pt x="1" y="9072"/>
                      <a:pt x="2631" y="11703"/>
                      <a:pt x="5841" y="11703"/>
                    </a:cubicBezTo>
                    <a:cubicBezTo>
                      <a:pt x="9073" y="11703"/>
                      <a:pt x="11681" y="9072"/>
                      <a:pt x="11681" y="5840"/>
                    </a:cubicBezTo>
                    <a:cubicBezTo>
                      <a:pt x="11681" y="2630"/>
                      <a:pt x="9073" y="0"/>
                      <a:pt x="58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" name="Google Shape;59;p3"/>
              <p:cNvSpPr/>
              <p:nvPr/>
            </p:nvSpPr>
            <p:spPr>
              <a:xfrm>
                <a:off x="7419925" y="383125"/>
                <a:ext cx="158275" cy="158300"/>
              </a:xfrm>
              <a:custGeom>
                <a:rect b="b" l="l" r="r" t="t"/>
                <a:pathLst>
                  <a:path extrusionOk="0" h="6332" w="6331">
                    <a:moveTo>
                      <a:pt x="3166" y="1"/>
                    </a:moveTo>
                    <a:cubicBezTo>
                      <a:pt x="1427" y="1"/>
                      <a:pt x="0" y="1428"/>
                      <a:pt x="0" y="3166"/>
                    </a:cubicBezTo>
                    <a:cubicBezTo>
                      <a:pt x="0" y="4927"/>
                      <a:pt x="1427" y="6331"/>
                      <a:pt x="3166" y="6331"/>
                    </a:cubicBezTo>
                    <a:cubicBezTo>
                      <a:pt x="4927" y="6331"/>
                      <a:pt x="6331" y="4927"/>
                      <a:pt x="6331" y="3166"/>
                    </a:cubicBezTo>
                    <a:cubicBezTo>
                      <a:pt x="6331" y="1428"/>
                      <a:pt x="4927" y="1"/>
                      <a:pt x="31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>
                <a:off x="7415475" y="378675"/>
                <a:ext cx="167750" cy="167775"/>
              </a:xfrm>
              <a:custGeom>
                <a:rect b="b" l="l" r="r" t="t"/>
                <a:pathLst>
                  <a:path extrusionOk="0" h="6711" w="6710">
                    <a:moveTo>
                      <a:pt x="3344" y="380"/>
                    </a:moveTo>
                    <a:cubicBezTo>
                      <a:pt x="4168" y="380"/>
                      <a:pt x="4926" y="714"/>
                      <a:pt x="5461" y="1249"/>
                    </a:cubicBezTo>
                    <a:cubicBezTo>
                      <a:pt x="5996" y="1784"/>
                      <a:pt x="6330" y="2519"/>
                      <a:pt x="6330" y="3344"/>
                    </a:cubicBezTo>
                    <a:cubicBezTo>
                      <a:pt x="6330" y="4169"/>
                      <a:pt x="5996" y="4927"/>
                      <a:pt x="5461" y="5462"/>
                    </a:cubicBezTo>
                    <a:cubicBezTo>
                      <a:pt x="4926" y="5997"/>
                      <a:pt x="4168" y="6331"/>
                      <a:pt x="3344" y="6331"/>
                    </a:cubicBezTo>
                    <a:cubicBezTo>
                      <a:pt x="2519" y="6331"/>
                      <a:pt x="1783" y="5997"/>
                      <a:pt x="1248" y="5462"/>
                    </a:cubicBezTo>
                    <a:cubicBezTo>
                      <a:pt x="713" y="4927"/>
                      <a:pt x="379" y="4169"/>
                      <a:pt x="379" y="3344"/>
                    </a:cubicBezTo>
                    <a:cubicBezTo>
                      <a:pt x="379" y="2519"/>
                      <a:pt x="713" y="1784"/>
                      <a:pt x="1248" y="1249"/>
                    </a:cubicBezTo>
                    <a:cubicBezTo>
                      <a:pt x="1783" y="714"/>
                      <a:pt x="2519" y="380"/>
                      <a:pt x="3344" y="380"/>
                    </a:cubicBezTo>
                    <a:close/>
                    <a:moveTo>
                      <a:pt x="3344" y="1"/>
                    </a:moveTo>
                    <a:cubicBezTo>
                      <a:pt x="1494" y="1"/>
                      <a:pt x="0" y="1494"/>
                      <a:pt x="0" y="3344"/>
                    </a:cubicBezTo>
                    <a:cubicBezTo>
                      <a:pt x="0" y="5194"/>
                      <a:pt x="1494" y="6710"/>
                      <a:pt x="3344" y="6710"/>
                    </a:cubicBezTo>
                    <a:cubicBezTo>
                      <a:pt x="5194" y="6710"/>
                      <a:pt x="6709" y="5194"/>
                      <a:pt x="6709" y="3344"/>
                    </a:cubicBezTo>
                    <a:cubicBezTo>
                      <a:pt x="6709" y="1494"/>
                      <a:pt x="5194" y="1"/>
                      <a:pt x="33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1" name="Google Shape;61;p3"/>
            <p:cNvGrpSpPr/>
            <p:nvPr/>
          </p:nvGrpSpPr>
          <p:grpSpPr>
            <a:xfrm>
              <a:off x="8332763" y="3212475"/>
              <a:ext cx="175000" cy="175000"/>
              <a:chOff x="8792300" y="321275"/>
              <a:chExt cx="175000" cy="175000"/>
            </a:xfrm>
          </p:grpSpPr>
          <p:sp>
            <p:nvSpPr>
              <p:cNvPr id="62" name="Google Shape;62;p3"/>
              <p:cNvSpPr/>
              <p:nvPr/>
            </p:nvSpPr>
            <p:spPr>
              <a:xfrm>
                <a:off x="8796750" y="326300"/>
                <a:ext cx="166100" cy="165525"/>
              </a:xfrm>
              <a:custGeom>
                <a:rect b="b" l="l" r="r" t="t"/>
                <a:pathLst>
                  <a:path extrusionOk="0" h="6621" w="6644">
                    <a:moveTo>
                      <a:pt x="3322" y="0"/>
                    </a:moveTo>
                    <a:cubicBezTo>
                      <a:pt x="1494" y="0"/>
                      <a:pt x="1" y="1471"/>
                      <a:pt x="1" y="3299"/>
                    </a:cubicBezTo>
                    <a:cubicBezTo>
                      <a:pt x="1" y="5127"/>
                      <a:pt x="1494" y="6620"/>
                      <a:pt x="3322" y="6620"/>
                    </a:cubicBezTo>
                    <a:cubicBezTo>
                      <a:pt x="5150" y="6620"/>
                      <a:pt x="6643" y="5127"/>
                      <a:pt x="6643" y="3299"/>
                    </a:cubicBezTo>
                    <a:cubicBezTo>
                      <a:pt x="6643" y="1471"/>
                      <a:pt x="5150" y="0"/>
                      <a:pt x="332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" name="Google Shape;63;p3"/>
              <p:cNvSpPr/>
              <p:nvPr/>
            </p:nvSpPr>
            <p:spPr>
              <a:xfrm>
                <a:off x="8792300" y="321275"/>
                <a:ext cx="175000" cy="175000"/>
              </a:xfrm>
              <a:custGeom>
                <a:rect b="b" l="l" r="r" t="t"/>
                <a:pathLst>
                  <a:path extrusionOk="0" h="7000" w="7000">
                    <a:moveTo>
                      <a:pt x="3500" y="380"/>
                    </a:moveTo>
                    <a:cubicBezTo>
                      <a:pt x="4369" y="380"/>
                      <a:pt x="5149" y="736"/>
                      <a:pt x="5707" y="1293"/>
                    </a:cubicBezTo>
                    <a:cubicBezTo>
                      <a:pt x="6286" y="1873"/>
                      <a:pt x="6621" y="2653"/>
                      <a:pt x="6621" y="3500"/>
                    </a:cubicBezTo>
                    <a:cubicBezTo>
                      <a:pt x="6621" y="4370"/>
                      <a:pt x="6286" y="5150"/>
                      <a:pt x="5707" y="5729"/>
                    </a:cubicBezTo>
                    <a:cubicBezTo>
                      <a:pt x="5149" y="6286"/>
                      <a:pt x="4369" y="6643"/>
                      <a:pt x="3500" y="6643"/>
                    </a:cubicBezTo>
                    <a:cubicBezTo>
                      <a:pt x="2631" y="6643"/>
                      <a:pt x="1851" y="6286"/>
                      <a:pt x="1293" y="5729"/>
                    </a:cubicBezTo>
                    <a:cubicBezTo>
                      <a:pt x="714" y="5150"/>
                      <a:pt x="379" y="4370"/>
                      <a:pt x="379" y="3500"/>
                    </a:cubicBezTo>
                    <a:cubicBezTo>
                      <a:pt x="379" y="2653"/>
                      <a:pt x="714" y="1873"/>
                      <a:pt x="1293" y="1293"/>
                    </a:cubicBezTo>
                    <a:cubicBezTo>
                      <a:pt x="1851" y="736"/>
                      <a:pt x="2631" y="380"/>
                      <a:pt x="3500" y="380"/>
                    </a:cubicBezTo>
                    <a:close/>
                    <a:moveTo>
                      <a:pt x="3500" y="1"/>
                    </a:moveTo>
                    <a:cubicBezTo>
                      <a:pt x="1561" y="1"/>
                      <a:pt x="0" y="1583"/>
                      <a:pt x="0" y="3500"/>
                    </a:cubicBezTo>
                    <a:cubicBezTo>
                      <a:pt x="0" y="5439"/>
                      <a:pt x="1561" y="7000"/>
                      <a:pt x="3500" y="7000"/>
                    </a:cubicBezTo>
                    <a:cubicBezTo>
                      <a:pt x="5439" y="7000"/>
                      <a:pt x="7000" y="5439"/>
                      <a:pt x="7000" y="3500"/>
                    </a:cubicBezTo>
                    <a:cubicBezTo>
                      <a:pt x="7000" y="1583"/>
                      <a:pt x="5439" y="1"/>
                      <a:pt x="350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" name="Google Shape;64;p3"/>
              <p:cNvSpPr/>
              <p:nvPr/>
            </p:nvSpPr>
            <p:spPr>
              <a:xfrm>
                <a:off x="8833525" y="362525"/>
                <a:ext cx="92550" cy="93075"/>
              </a:xfrm>
              <a:custGeom>
                <a:rect b="b" l="l" r="r" t="t"/>
                <a:pathLst>
                  <a:path extrusionOk="0" h="3723" w="3702">
                    <a:moveTo>
                      <a:pt x="1851" y="0"/>
                    </a:moveTo>
                    <a:cubicBezTo>
                      <a:pt x="826" y="0"/>
                      <a:pt x="1" y="825"/>
                      <a:pt x="1" y="1850"/>
                    </a:cubicBezTo>
                    <a:cubicBezTo>
                      <a:pt x="1" y="2876"/>
                      <a:pt x="826" y="3723"/>
                      <a:pt x="1851" y="3723"/>
                    </a:cubicBezTo>
                    <a:cubicBezTo>
                      <a:pt x="2876" y="3723"/>
                      <a:pt x="3701" y="2876"/>
                      <a:pt x="3701" y="1850"/>
                    </a:cubicBezTo>
                    <a:cubicBezTo>
                      <a:pt x="3701" y="825"/>
                      <a:pt x="2876" y="0"/>
                      <a:pt x="185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" name="Google Shape;65;p3"/>
              <p:cNvSpPr/>
              <p:nvPr/>
            </p:nvSpPr>
            <p:spPr>
              <a:xfrm>
                <a:off x="8828525" y="358050"/>
                <a:ext cx="102550" cy="102000"/>
              </a:xfrm>
              <a:custGeom>
                <a:rect b="b" l="l" r="r" t="t"/>
                <a:pathLst>
                  <a:path extrusionOk="0" h="4080" w="4102">
                    <a:moveTo>
                      <a:pt x="2051" y="357"/>
                    </a:moveTo>
                    <a:cubicBezTo>
                      <a:pt x="2519" y="357"/>
                      <a:pt x="2920" y="558"/>
                      <a:pt x="3232" y="848"/>
                    </a:cubicBezTo>
                    <a:cubicBezTo>
                      <a:pt x="3544" y="1160"/>
                      <a:pt x="3723" y="1583"/>
                      <a:pt x="3723" y="2029"/>
                    </a:cubicBezTo>
                    <a:cubicBezTo>
                      <a:pt x="3723" y="2497"/>
                      <a:pt x="3544" y="2921"/>
                      <a:pt x="3232" y="3211"/>
                    </a:cubicBezTo>
                    <a:cubicBezTo>
                      <a:pt x="2920" y="3523"/>
                      <a:pt x="2519" y="3701"/>
                      <a:pt x="2051" y="3701"/>
                    </a:cubicBezTo>
                    <a:cubicBezTo>
                      <a:pt x="1583" y="3701"/>
                      <a:pt x="1182" y="3523"/>
                      <a:pt x="870" y="3211"/>
                    </a:cubicBezTo>
                    <a:cubicBezTo>
                      <a:pt x="558" y="2921"/>
                      <a:pt x="379" y="2497"/>
                      <a:pt x="379" y="2029"/>
                    </a:cubicBezTo>
                    <a:cubicBezTo>
                      <a:pt x="379" y="1583"/>
                      <a:pt x="558" y="1160"/>
                      <a:pt x="870" y="848"/>
                    </a:cubicBezTo>
                    <a:cubicBezTo>
                      <a:pt x="1182" y="558"/>
                      <a:pt x="1583" y="357"/>
                      <a:pt x="2051" y="357"/>
                    </a:cubicBezTo>
                    <a:close/>
                    <a:moveTo>
                      <a:pt x="2051" y="1"/>
                    </a:moveTo>
                    <a:cubicBezTo>
                      <a:pt x="914" y="1"/>
                      <a:pt x="0" y="915"/>
                      <a:pt x="0" y="2029"/>
                    </a:cubicBezTo>
                    <a:cubicBezTo>
                      <a:pt x="0" y="3166"/>
                      <a:pt x="914" y="4080"/>
                      <a:pt x="2051" y="4080"/>
                    </a:cubicBezTo>
                    <a:cubicBezTo>
                      <a:pt x="3188" y="4080"/>
                      <a:pt x="4102" y="3166"/>
                      <a:pt x="4102" y="2029"/>
                    </a:cubicBezTo>
                    <a:cubicBezTo>
                      <a:pt x="4102" y="915"/>
                      <a:pt x="3188" y="1"/>
                      <a:pt x="20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cxnSp>
          <p:nvCxnSpPr>
            <p:cNvPr id="66" name="Google Shape;66;p3"/>
            <p:cNvCxnSpPr/>
            <p:nvPr/>
          </p:nvCxnSpPr>
          <p:spPr>
            <a:xfrm>
              <a:off x="723725" y="613"/>
              <a:ext cx="0" cy="25014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grpSp>
          <p:nvGrpSpPr>
            <p:cNvPr id="67" name="Google Shape;67;p3"/>
            <p:cNvGrpSpPr/>
            <p:nvPr/>
          </p:nvGrpSpPr>
          <p:grpSpPr>
            <a:xfrm rot="10800000">
              <a:off x="432850" y="291788"/>
              <a:ext cx="581800" cy="582350"/>
              <a:chOff x="8064275" y="887850"/>
              <a:chExt cx="581800" cy="582350"/>
            </a:xfrm>
          </p:grpSpPr>
          <p:sp>
            <p:nvSpPr>
              <p:cNvPr id="68" name="Google Shape;68;p3"/>
              <p:cNvSpPr/>
              <p:nvPr/>
            </p:nvSpPr>
            <p:spPr>
              <a:xfrm>
                <a:off x="8068750" y="892875"/>
                <a:ext cx="572875" cy="572325"/>
              </a:xfrm>
              <a:custGeom>
                <a:rect b="b" l="l" r="r" t="t"/>
                <a:pathLst>
                  <a:path extrusionOk="0" h="22893" w="22915">
                    <a:moveTo>
                      <a:pt x="11457" y="0"/>
                    </a:moveTo>
                    <a:cubicBezTo>
                      <a:pt x="5127" y="0"/>
                      <a:pt x="0" y="5127"/>
                      <a:pt x="0" y="11435"/>
                    </a:cubicBezTo>
                    <a:cubicBezTo>
                      <a:pt x="0" y="17766"/>
                      <a:pt x="5127" y="22892"/>
                      <a:pt x="11457" y="22892"/>
                    </a:cubicBezTo>
                    <a:cubicBezTo>
                      <a:pt x="17788" y="22892"/>
                      <a:pt x="22914" y="17766"/>
                      <a:pt x="22914" y="11435"/>
                    </a:cubicBezTo>
                    <a:cubicBezTo>
                      <a:pt x="22914" y="5127"/>
                      <a:pt x="17788" y="0"/>
                      <a:pt x="114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8064275" y="887850"/>
                <a:ext cx="581800" cy="582350"/>
              </a:xfrm>
              <a:custGeom>
                <a:rect b="b" l="l" r="r" t="t"/>
                <a:pathLst>
                  <a:path extrusionOk="0" h="23294" w="23272">
                    <a:moveTo>
                      <a:pt x="11636" y="380"/>
                    </a:moveTo>
                    <a:cubicBezTo>
                      <a:pt x="14757" y="380"/>
                      <a:pt x="17566" y="1628"/>
                      <a:pt x="19594" y="3679"/>
                    </a:cubicBezTo>
                    <a:cubicBezTo>
                      <a:pt x="21645" y="5707"/>
                      <a:pt x="22893" y="8538"/>
                      <a:pt x="22893" y="11636"/>
                    </a:cubicBezTo>
                    <a:cubicBezTo>
                      <a:pt x="22893" y="14757"/>
                      <a:pt x="21645" y="17565"/>
                      <a:pt x="19594" y="19616"/>
                    </a:cubicBezTo>
                    <a:cubicBezTo>
                      <a:pt x="17566" y="21644"/>
                      <a:pt x="14757" y="22915"/>
                      <a:pt x="11636" y="22915"/>
                    </a:cubicBezTo>
                    <a:cubicBezTo>
                      <a:pt x="8516" y="22915"/>
                      <a:pt x="5707" y="21644"/>
                      <a:pt x="3657" y="19616"/>
                    </a:cubicBezTo>
                    <a:cubicBezTo>
                      <a:pt x="1628" y="17565"/>
                      <a:pt x="358" y="14757"/>
                      <a:pt x="358" y="11636"/>
                    </a:cubicBezTo>
                    <a:cubicBezTo>
                      <a:pt x="358" y="8538"/>
                      <a:pt x="1628" y="5707"/>
                      <a:pt x="3657" y="3679"/>
                    </a:cubicBezTo>
                    <a:cubicBezTo>
                      <a:pt x="5707" y="1628"/>
                      <a:pt x="8516" y="380"/>
                      <a:pt x="11636" y="380"/>
                    </a:cubicBezTo>
                    <a:close/>
                    <a:moveTo>
                      <a:pt x="11636" y="1"/>
                    </a:moveTo>
                    <a:cubicBezTo>
                      <a:pt x="5217" y="1"/>
                      <a:pt x="1" y="5217"/>
                      <a:pt x="1" y="11636"/>
                    </a:cubicBezTo>
                    <a:cubicBezTo>
                      <a:pt x="1" y="18078"/>
                      <a:pt x="5217" y="23294"/>
                      <a:pt x="11636" y="23294"/>
                    </a:cubicBezTo>
                    <a:cubicBezTo>
                      <a:pt x="18056" y="23294"/>
                      <a:pt x="23272" y="18078"/>
                      <a:pt x="23272" y="11636"/>
                    </a:cubicBezTo>
                    <a:cubicBezTo>
                      <a:pt x="23272" y="5217"/>
                      <a:pt x="18056" y="1"/>
                      <a:pt x="116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" name="Google Shape;70;p3"/>
              <p:cNvSpPr/>
              <p:nvPr/>
            </p:nvSpPr>
            <p:spPr>
              <a:xfrm>
                <a:off x="8141175" y="965325"/>
                <a:ext cx="428000" cy="427425"/>
              </a:xfrm>
              <a:custGeom>
                <a:rect b="b" l="l" r="r" t="t"/>
                <a:pathLst>
                  <a:path extrusionOk="0" h="17097" w="17120">
                    <a:moveTo>
                      <a:pt x="8560" y="0"/>
                    </a:moveTo>
                    <a:cubicBezTo>
                      <a:pt x="3835" y="0"/>
                      <a:pt x="1" y="3812"/>
                      <a:pt x="1" y="8537"/>
                    </a:cubicBezTo>
                    <a:cubicBezTo>
                      <a:pt x="1" y="13263"/>
                      <a:pt x="3835" y="17097"/>
                      <a:pt x="8560" y="17097"/>
                    </a:cubicBezTo>
                    <a:cubicBezTo>
                      <a:pt x="13286" y="17097"/>
                      <a:pt x="17120" y="13263"/>
                      <a:pt x="17120" y="8537"/>
                    </a:cubicBezTo>
                    <a:cubicBezTo>
                      <a:pt x="17120" y="3812"/>
                      <a:pt x="13286" y="0"/>
                      <a:pt x="856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" name="Google Shape;71;p3"/>
              <p:cNvSpPr/>
              <p:nvPr/>
            </p:nvSpPr>
            <p:spPr>
              <a:xfrm>
                <a:off x="8136725" y="960300"/>
                <a:ext cx="436925" cy="437475"/>
              </a:xfrm>
              <a:custGeom>
                <a:rect b="b" l="l" r="r" t="t"/>
                <a:pathLst>
                  <a:path extrusionOk="0" h="17499" w="17477">
                    <a:moveTo>
                      <a:pt x="8738" y="379"/>
                    </a:moveTo>
                    <a:cubicBezTo>
                      <a:pt x="11057" y="379"/>
                      <a:pt x="13130" y="1316"/>
                      <a:pt x="14645" y="2831"/>
                    </a:cubicBezTo>
                    <a:cubicBezTo>
                      <a:pt x="16161" y="4347"/>
                      <a:pt x="17097" y="6442"/>
                      <a:pt x="17097" y="8738"/>
                    </a:cubicBezTo>
                    <a:cubicBezTo>
                      <a:pt x="17097" y="11056"/>
                      <a:pt x="16161" y="13152"/>
                      <a:pt x="14645" y="14667"/>
                    </a:cubicBezTo>
                    <a:cubicBezTo>
                      <a:pt x="13130" y="16183"/>
                      <a:pt x="11057" y="17119"/>
                      <a:pt x="8738" y="17119"/>
                    </a:cubicBezTo>
                    <a:cubicBezTo>
                      <a:pt x="6420" y="17119"/>
                      <a:pt x="4325" y="16183"/>
                      <a:pt x="2809" y="14667"/>
                    </a:cubicBezTo>
                    <a:cubicBezTo>
                      <a:pt x="1293" y="13152"/>
                      <a:pt x="357" y="11056"/>
                      <a:pt x="357" y="8738"/>
                    </a:cubicBezTo>
                    <a:cubicBezTo>
                      <a:pt x="357" y="6442"/>
                      <a:pt x="1293" y="4347"/>
                      <a:pt x="2809" y="2831"/>
                    </a:cubicBezTo>
                    <a:cubicBezTo>
                      <a:pt x="4325" y="1316"/>
                      <a:pt x="6420" y="379"/>
                      <a:pt x="8738" y="379"/>
                    </a:cubicBezTo>
                    <a:close/>
                    <a:moveTo>
                      <a:pt x="8738" y="0"/>
                    </a:moveTo>
                    <a:cubicBezTo>
                      <a:pt x="3901" y="0"/>
                      <a:pt x="1" y="3924"/>
                      <a:pt x="1" y="8738"/>
                    </a:cubicBezTo>
                    <a:cubicBezTo>
                      <a:pt x="1" y="13575"/>
                      <a:pt x="3901" y="17498"/>
                      <a:pt x="8738" y="17498"/>
                    </a:cubicBezTo>
                    <a:cubicBezTo>
                      <a:pt x="13553" y="17498"/>
                      <a:pt x="17476" y="13575"/>
                      <a:pt x="17476" y="8738"/>
                    </a:cubicBezTo>
                    <a:cubicBezTo>
                      <a:pt x="17476" y="3924"/>
                      <a:pt x="13553" y="0"/>
                      <a:pt x="87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" name="Google Shape;72;p3"/>
              <p:cNvSpPr/>
              <p:nvPr/>
            </p:nvSpPr>
            <p:spPr>
              <a:xfrm>
                <a:off x="8219750" y="1043875"/>
                <a:ext cx="270300" cy="270300"/>
              </a:xfrm>
              <a:custGeom>
                <a:rect b="b" l="l" r="r" t="t"/>
                <a:pathLst>
                  <a:path extrusionOk="0" h="10812" w="10812">
                    <a:moveTo>
                      <a:pt x="5417" y="1"/>
                    </a:moveTo>
                    <a:cubicBezTo>
                      <a:pt x="2430" y="1"/>
                      <a:pt x="1" y="2431"/>
                      <a:pt x="1" y="5395"/>
                    </a:cubicBezTo>
                    <a:cubicBezTo>
                      <a:pt x="1" y="8382"/>
                      <a:pt x="2430" y="10812"/>
                      <a:pt x="5417" y="10812"/>
                    </a:cubicBezTo>
                    <a:cubicBezTo>
                      <a:pt x="8404" y="10812"/>
                      <a:pt x="10812" y="8382"/>
                      <a:pt x="10812" y="5395"/>
                    </a:cubicBezTo>
                    <a:cubicBezTo>
                      <a:pt x="10812" y="2431"/>
                      <a:pt x="8404" y="1"/>
                      <a:pt x="54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8215300" y="1039425"/>
                <a:ext cx="279775" cy="279225"/>
              </a:xfrm>
              <a:custGeom>
                <a:rect b="b" l="l" r="r" t="t"/>
                <a:pathLst>
                  <a:path extrusionOk="0" h="11169" w="11191">
                    <a:moveTo>
                      <a:pt x="5595" y="357"/>
                    </a:moveTo>
                    <a:cubicBezTo>
                      <a:pt x="7044" y="357"/>
                      <a:pt x="8337" y="937"/>
                      <a:pt x="9273" y="1895"/>
                    </a:cubicBezTo>
                    <a:cubicBezTo>
                      <a:pt x="10232" y="2832"/>
                      <a:pt x="10811" y="4147"/>
                      <a:pt x="10811" y="5573"/>
                    </a:cubicBezTo>
                    <a:cubicBezTo>
                      <a:pt x="10811" y="7022"/>
                      <a:pt x="10232" y="8337"/>
                      <a:pt x="9273" y="9273"/>
                    </a:cubicBezTo>
                    <a:cubicBezTo>
                      <a:pt x="8337" y="10210"/>
                      <a:pt x="7044" y="10789"/>
                      <a:pt x="5595" y="10789"/>
                    </a:cubicBezTo>
                    <a:cubicBezTo>
                      <a:pt x="4147" y="10789"/>
                      <a:pt x="2854" y="10210"/>
                      <a:pt x="1895" y="9273"/>
                    </a:cubicBezTo>
                    <a:cubicBezTo>
                      <a:pt x="959" y="8337"/>
                      <a:pt x="379" y="7022"/>
                      <a:pt x="379" y="5573"/>
                    </a:cubicBezTo>
                    <a:cubicBezTo>
                      <a:pt x="379" y="4147"/>
                      <a:pt x="959" y="2832"/>
                      <a:pt x="1895" y="1895"/>
                    </a:cubicBezTo>
                    <a:cubicBezTo>
                      <a:pt x="2854" y="937"/>
                      <a:pt x="4147" y="357"/>
                      <a:pt x="5595" y="357"/>
                    </a:cubicBezTo>
                    <a:close/>
                    <a:moveTo>
                      <a:pt x="5595" y="1"/>
                    </a:moveTo>
                    <a:cubicBezTo>
                      <a:pt x="2497" y="1"/>
                      <a:pt x="1" y="2497"/>
                      <a:pt x="1" y="5573"/>
                    </a:cubicBezTo>
                    <a:cubicBezTo>
                      <a:pt x="1" y="8672"/>
                      <a:pt x="2497" y="11168"/>
                      <a:pt x="5595" y="11168"/>
                    </a:cubicBezTo>
                    <a:cubicBezTo>
                      <a:pt x="8671" y="11168"/>
                      <a:pt x="11190" y="8672"/>
                      <a:pt x="11190" y="5573"/>
                    </a:cubicBezTo>
                    <a:cubicBezTo>
                      <a:pt x="11190" y="2497"/>
                      <a:pt x="8671" y="1"/>
                      <a:pt x="55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4" name="Google Shape;74;p3"/>
            <p:cNvGrpSpPr/>
            <p:nvPr/>
          </p:nvGrpSpPr>
          <p:grpSpPr>
            <a:xfrm rot="10800000">
              <a:off x="577738" y="1153138"/>
              <a:ext cx="292025" cy="292575"/>
              <a:chOff x="7353050" y="316275"/>
              <a:chExt cx="292025" cy="292575"/>
            </a:xfrm>
          </p:grpSpPr>
          <p:sp>
            <p:nvSpPr>
              <p:cNvPr id="75" name="Google Shape;75;p3"/>
              <p:cNvSpPr/>
              <p:nvPr/>
            </p:nvSpPr>
            <p:spPr>
              <a:xfrm>
                <a:off x="7358075" y="321275"/>
                <a:ext cx="282550" cy="282550"/>
              </a:xfrm>
              <a:custGeom>
                <a:rect b="b" l="l" r="r" t="t"/>
                <a:pathLst>
                  <a:path extrusionOk="0" h="11302" w="11302">
                    <a:moveTo>
                      <a:pt x="5640" y="1"/>
                    </a:moveTo>
                    <a:cubicBezTo>
                      <a:pt x="2519" y="1"/>
                      <a:pt x="0" y="2520"/>
                      <a:pt x="0" y="5640"/>
                    </a:cubicBezTo>
                    <a:cubicBezTo>
                      <a:pt x="0" y="8783"/>
                      <a:pt x="2519" y="11302"/>
                      <a:pt x="5640" y="11302"/>
                    </a:cubicBezTo>
                    <a:cubicBezTo>
                      <a:pt x="8783" y="11302"/>
                      <a:pt x="11301" y="8783"/>
                      <a:pt x="11301" y="5640"/>
                    </a:cubicBezTo>
                    <a:cubicBezTo>
                      <a:pt x="11301" y="2520"/>
                      <a:pt x="8783" y="1"/>
                      <a:pt x="564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" name="Google Shape;76;p3"/>
              <p:cNvSpPr/>
              <p:nvPr/>
            </p:nvSpPr>
            <p:spPr>
              <a:xfrm>
                <a:off x="7353050" y="316275"/>
                <a:ext cx="292025" cy="292575"/>
              </a:xfrm>
              <a:custGeom>
                <a:rect b="b" l="l" r="r" t="t"/>
                <a:pathLst>
                  <a:path extrusionOk="0" h="11703" w="11681">
                    <a:moveTo>
                      <a:pt x="5841" y="379"/>
                    </a:moveTo>
                    <a:cubicBezTo>
                      <a:pt x="7356" y="379"/>
                      <a:pt x="8716" y="981"/>
                      <a:pt x="9719" y="1984"/>
                    </a:cubicBezTo>
                    <a:cubicBezTo>
                      <a:pt x="10700" y="2965"/>
                      <a:pt x="11324" y="4347"/>
                      <a:pt x="11324" y="5840"/>
                    </a:cubicBezTo>
                    <a:cubicBezTo>
                      <a:pt x="11324" y="7356"/>
                      <a:pt x="10700" y="8738"/>
                      <a:pt x="9719" y="9719"/>
                    </a:cubicBezTo>
                    <a:cubicBezTo>
                      <a:pt x="8716" y="10699"/>
                      <a:pt x="7356" y="11324"/>
                      <a:pt x="5841" y="11324"/>
                    </a:cubicBezTo>
                    <a:cubicBezTo>
                      <a:pt x="4347" y="11324"/>
                      <a:pt x="2965" y="10699"/>
                      <a:pt x="1984" y="9719"/>
                    </a:cubicBezTo>
                    <a:cubicBezTo>
                      <a:pt x="981" y="8738"/>
                      <a:pt x="380" y="7356"/>
                      <a:pt x="380" y="5840"/>
                    </a:cubicBezTo>
                    <a:cubicBezTo>
                      <a:pt x="380" y="4347"/>
                      <a:pt x="981" y="2965"/>
                      <a:pt x="1984" y="1984"/>
                    </a:cubicBezTo>
                    <a:cubicBezTo>
                      <a:pt x="2965" y="981"/>
                      <a:pt x="4347" y="379"/>
                      <a:pt x="5841" y="379"/>
                    </a:cubicBezTo>
                    <a:close/>
                    <a:moveTo>
                      <a:pt x="5841" y="0"/>
                    </a:moveTo>
                    <a:cubicBezTo>
                      <a:pt x="2631" y="0"/>
                      <a:pt x="1" y="2630"/>
                      <a:pt x="1" y="5840"/>
                    </a:cubicBezTo>
                    <a:cubicBezTo>
                      <a:pt x="1" y="9072"/>
                      <a:pt x="2631" y="11703"/>
                      <a:pt x="5841" y="11703"/>
                    </a:cubicBezTo>
                    <a:cubicBezTo>
                      <a:pt x="9073" y="11703"/>
                      <a:pt x="11681" y="9072"/>
                      <a:pt x="11681" y="5840"/>
                    </a:cubicBezTo>
                    <a:cubicBezTo>
                      <a:pt x="11681" y="2630"/>
                      <a:pt x="9073" y="0"/>
                      <a:pt x="58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" name="Google Shape;77;p3"/>
              <p:cNvSpPr/>
              <p:nvPr/>
            </p:nvSpPr>
            <p:spPr>
              <a:xfrm>
                <a:off x="7419925" y="383125"/>
                <a:ext cx="158275" cy="158300"/>
              </a:xfrm>
              <a:custGeom>
                <a:rect b="b" l="l" r="r" t="t"/>
                <a:pathLst>
                  <a:path extrusionOk="0" h="6332" w="6331">
                    <a:moveTo>
                      <a:pt x="3166" y="1"/>
                    </a:moveTo>
                    <a:cubicBezTo>
                      <a:pt x="1427" y="1"/>
                      <a:pt x="0" y="1428"/>
                      <a:pt x="0" y="3166"/>
                    </a:cubicBezTo>
                    <a:cubicBezTo>
                      <a:pt x="0" y="4927"/>
                      <a:pt x="1427" y="6331"/>
                      <a:pt x="3166" y="6331"/>
                    </a:cubicBezTo>
                    <a:cubicBezTo>
                      <a:pt x="4927" y="6331"/>
                      <a:pt x="6331" y="4927"/>
                      <a:pt x="6331" y="3166"/>
                    </a:cubicBezTo>
                    <a:cubicBezTo>
                      <a:pt x="6331" y="1428"/>
                      <a:pt x="4927" y="1"/>
                      <a:pt x="31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7415475" y="378675"/>
                <a:ext cx="167750" cy="167775"/>
              </a:xfrm>
              <a:custGeom>
                <a:rect b="b" l="l" r="r" t="t"/>
                <a:pathLst>
                  <a:path extrusionOk="0" h="6711" w="6710">
                    <a:moveTo>
                      <a:pt x="3344" y="380"/>
                    </a:moveTo>
                    <a:cubicBezTo>
                      <a:pt x="4168" y="380"/>
                      <a:pt x="4926" y="714"/>
                      <a:pt x="5461" y="1249"/>
                    </a:cubicBezTo>
                    <a:cubicBezTo>
                      <a:pt x="5996" y="1784"/>
                      <a:pt x="6330" y="2519"/>
                      <a:pt x="6330" y="3344"/>
                    </a:cubicBezTo>
                    <a:cubicBezTo>
                      <a:pt x="6330" y="4169"/>
                      <a:pt x="5996" y="4927"/>
                      <a:pt x="5461" y="5462"/>
                    </a:cubicBezTo>
                    <a:cubicBezTo>
                      <a:pt x="4926" y="5997"/>
                      <a:pt x="4168" y="6331"/>
                      <a:pt x="3344" y="6331"/>
                    </a:cubicBezTo>
                    <a:cubicBezTo>
                      <a:pt x="2519" y="6331"/>
                      <a:pt x="1783" y="5997"/>
                      <a:pt x="1248" y="5462"/>
                    </a:cubicBezTo>
                    <a:cubicBezTo>
                      <a:pt x="713" y="4927"/>
                      <a:pt x="379" y="4169"/>
                      <a:pt x="379" y="3344"/>
                    </a:cubicBezTo>
                    <a:cubicBezTo>
                      <a:pt x="379" y="2519"/>
                      <a:pt x="713" y="1784"/>
                      <a:pt x="1248" y="1249"/>
                    </a:cubicBezTo>
                    <a:cubicBezTo>
                      <a:pt x="1783" y="714"/>
                      <a:pt x="2519" y="380"/>
                      <a:pt x="3344" y="380"/>
                    </a:cubicBezTo>
                    <a:close/>
                    <a:moveTo>
                      <a:pt x="3344" y="1"/>
                    </a:moveTo>
                    <a:cubicBezTo>
                      <a:pt x="1494" y="1"/>
                      <a:pt x="0" y="1494"/>
                      <a:pt x="0" y="3344"/>
                    </a:cubicBezTo>
                    <a:cubicBezTo>
                      <a:pt x="0" y="5194"/>
                      <a:pt x="1494" y="6710"/>
                      <a:pt x="3344" y="6710"/>
                    </a:cubicBezTo>
                    <a:cubicBezTo>
                      <a:pt x="5194" y="6710"/>
                      <a:pt x="6709" y="5194"/>
                      <a:pt x="6709" y="3344"/>
                    </a:cubicBezTo>
                    <a:cubicBezTo>
                      <a:pt x="6709" y="1494"/>
                      <a:pt x="5194" y="1"/>
                      <a:pt x="33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9" name="Google Shape;79;p3"/>
            <p:cNvGrpSpPr/>
            <p:nvPr/>
          </p:nvGrpSpPr>
          <p:grpSpPr>
            <a:xfrm rot="10800000">
              <a:off x="636238" y="1778838"/>
              <a:ext cx="175000" cy="175000"/>
              <a:chOff x="8792300" y="321275"/>
              <a:chExt cx="175000" cy="175000"/>
            </a:xfrm>
          </p:grpSpPr>
          <p:sp>
            <p:nvSpPr>
              <p:cNvPr id="80" name="Google Shape;80;p3"/>
              <p:cNvSpPr/>
              <p:nvPr/>
            </p:nvSpPr>
            <p:spPr>
              <a:xfrm>
                <a:off x="8796750" y="326300"/>
                <a:ext cx="166100" cy="165525"/>
              </a:xfrm>
              <a:custGeom>
                <a:rect b="b" l="l" r="r" t="t"/>
                <a:pathLst>
                  <a:path extrusionOk="0" h="6621" w="6644">
                    <a:moveTo>
                      <a:pt x="3322" y="0"/>
                    </a:moveTo>
                    <a:cubicBezTo>
                      <a:pt x="1494" y="0"/>
                      <a:pt x="1" y="1471"/>
                      <a:pt x="1" y="3299"/>
                    </a:cubicBezTo>
                    <a:cubicBezTo>
                      <a:pt x="1" y="5127"/>
                      <a:pt x="1494" y="6620"/>
                      <a:pt x="3322" y="6620"/>
                    </a:cubicBezTo>
                    <a:cubicBezTo>
                      <a:pt x="5150" y="6620"/>
                      <a:pt x="6643" y="5127"/>
                      <a:pt x="6643" y="3299"/>
                    </a:cubicBezTo>
                    <a:cubicBezTo>
                      <a:pt x="6643" y="1471"/>
                      <a:pt x="5150" y="0"/>
                      <a:pt x="332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8792300" y="321275"/>
                <a:ext cx="175000" cy="175000"/>
              </a:xfrm>
              <a:custGeom>
                <a:rect b="b" l="l" r="r" t="t"/>
                <a:pathLst>
                  <a:path extrusionOk="0" h="7000" w="7000">
                    <a:moveTo>
                      <a:pt x="3500" y="380"/>
                    </a:moveTo>
                    <a:cubicBezTo>
                      <a:pt x="4369" y="380"/>
                      <a:pt x="5149" y="736"/>
                      <a:pt x="5707" y="1293"/>
                    </a:cubicBezTo>
                    <a:cubicBezTo>
                      <a:pt x="6286" y="1873"/>
                      <a:pt x="6621" y="2653"/>
                      <a:pt x="6621" y="3500"/>
                    </a:cubicBezTo>
                    <a:cubicBezTo>
                      <a:pt x="6621" y="4370"/>
                      <a:pt x="6286" y="5150"/>
                      <a:pt x="5707" y="5729"/>
                    </a:cubicBezTo>
                    <a:cubicBezTo>
                      <a:pt x="5149" y="6286"/>
                      <a:pt x="4369" y="6643"/>
                      <a:pt x="3500" y="6643"/>
                    </a:cubicBezTo>
                    <a:cubicBezTo>
                      <a:pt x="2631" y="6643"/>
                      <a:pt x="1851" y="6286"/>
                      <a:pt x="1293" y="5729"/>
                    </a:cubicBezTo>
                    <a:cubicBezTo>
                      <a:pt x="714" y="5150"/>
                      <a:pt x="379" y="4370"/>
                      <a:pt x="379" y="3500"/>
                    </a:cubicBezTo>
                    <a:cubicBezTo>
                      <a:pt x="379" y="2653"/>
                      <a:pt x="714" y="1873"/>
                      <a:pt x="1293" y="1293"/>
                    </a:cubicBezTo>
                    <a:cubicBezTo>
                      <a:pt x="1851" y="736"/>
                      <a:pt x="2631" y="380"/>
                      <a:pt x="3500" y="380"/>
                    </a:cubicBezTo>
                    <a:close/>
                    <a:moveTo>
                      <a:pt x="3500" y="1"/>
                    </a:moveTo>
                    <a:cubicBezTo>
                      <a:pt x="1561" y="1"/>
                      <a:pt x="0" y="1583"/>
                      <a:pt x="0" y="3500"/>
                    </a:cubicBezTo>
                    <a:cubicBezTo>
                      <a:pt x="0" y="5439"/>
                      <a:pt x="1561" y="7000"/>
                      <a:pt x="3500" y="7000"/>
                    </a:cubicBezTo>
                    <a:cubicBezTo>
                      <a:pt x="5439" y="7000"/>
                      <a:pt x="7000" y="5439"/>
                      <a:pt x="7000" y="3500"/>
                    </a:cubicBezTo>
                    <a:cubicBezTo>
                      <a:pt x="7000" y="1583"/>
                      <a:pt x="5439" y="1"/>
                      <a:pt x="350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" name="Google Shape;82;p3"/>
              <p:cNvSpPr/>
              <p:nvPr/>
            </p:nvSpPr>
            <p:spPr>
              <a:xfrm>
                <a:off x="8833525" y="362525"/>
                <a:ext cx="92550" cy="93075"/>
              </a:xfrm>
              <a:custGeom>
                <a:rect b="b" l="l" r="r" t="t"/>
                <a:pathLst>
                  <a:path extrusionOk="0" h="3723" w="3702">
                    <a:moveTo>
                      <a:pt x="1851" y="0"/>
                    </a:moveTo>
                    <a:cubicBezTo>
                      <a:pt x="826" y="0"/>
                      <a:pt x="1" y="825"/>
                      <a:pt x="1" y="1850"/>
                    </a:cubicBezTo>
                    <a:cubicBezTo>
                      <a:pt x="1" y="2876"/>
                      <a:pt x="826" y="3723"/>
                      <a:pt x="1851" y="3723"/>
                    </a:cubicBezTo>
                    <a:cubicBezTo>
                      <a:pt x="2876" y="3723"/>
                      <a:pt x="3701" y="2876"/>
                      <a:pt x="3701" y="1850"/>
                    </a:cubicBezTo>
                    <a:cubicBezTo>
                      <a:pt x="3701" y="825"/>
                      <a:pt x="2876" y="0"/>
                      <a:pt x="185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" name="Google Shape;83;p3"/>
              <p:cNvSpPr/>
              <p:nvPr/>
            </p:nvSpPr>
            <p:spPr>
              <a:xfrm>
                <a:off x="8828525" y="358050"/>
                <a:ext cx="102550" cy="102000"/>
              </a:xfrm>
              <a:custGeom>
                <a:rect b="b" l="l" r="r" t="t"/>
                <a:pathLst>
                  <a:path extrusionOk="0" h="4080" w="4102">
                    <a:moveTo>
                      <a:pt x="2051" y="357"/>
                    </a:moveTo>
                    <a:cubicBezTo>
                      <a:pt x="2519" y="357"/>
                      <a:pt x="2920" y="558"/>
                      <a:pt x="3232" y="848"/>
                    </a:cubicBezTo>
                    <a:cubicBezTo>
                      <a:pt x="3544" y="1160"/>
                      <a:pt x="3723" y="1583"/>
                      <a:pt x="3723" y="2029"/>
                    </a:cubicBezTo>
                    <a:cubicBezTo>
                      <a:pt x="3723" y="2497"/>
                      <a:pt x="3544" y="2921"/>
                      <a:pt x="3232" y="3211"/>
                    </a:cubicBezTo>
                    <a:cubicBezTo>
                      <a:pt x="2920" y="3523"/>
                      <a:pt x="2519" y="3701"/>
                      <a:pt x="2051" y="3701"/>
                    </a:cubicBezTo>
                    <a:cubicBezTo>
                      <a:pt x="1583" y="3701"/>
                      <a:pt x="1182" y="3523"/>
                      <a:pt x="870" y="3211"/>
                    </a:cubicBezTo>
                    <a:cubicBezTo>
                      <a:pt x="558" y="2921"/>
                      <a:pt x="379" y="2497"/>
                      <a:pt x="379" y="2029"/>
                    </a:cubicBezTo>
                    <a:cubicBezTo>
                      <a:pt x="379" y="1583"/>
                      <a:pt x="558" y="1160"/>
                      <a:pt x="870" y="848"/>
                    </a:cubicBezTo>
                    <a:cubicBezTo>
                      <a:pt x="1182" y="558"/>
                      <a:pt x="1583" y="357"/>
                      <a:pt x="2051" y="357"/>
                    </a:cubicBezTo>
                    <a:close/>
                    <a:moveTo>
                      <a:pt x="2051" y="1"/>
                    </a:moveTo>
                    <a:cubicBezTo>
                      <a:pt x="914" y="1"/>
                      <a:pt x="0" y="915"/>
                      <a:pt x="0" y="2029"/>
                    </a:cubicBezTo>
                    <a:cubicBezTo>
                      <a:pt x="0" y="3166"/>
                      <a:pt x="914" y="4080"/>
                      <a:pt x="2051" y="4080"/>
                    </a:cubicBezTo>
                    <a:cubicBezTo>
                      <a:pt x="3188" y="4080"/>
                      <a:pt x="4102" y="3166"/>
                      <a:pt x="4102" y="2029"/>
                    </a:cubicBezTo>
                    <a:cubicBezTo>
                      <a:pt x="4102" y="915"/>
                      <a:pt x="3188" y="1"/>
                      <a:pt x="20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4" name="Google Shape;84;p3"/>
            <p:cNvGrpSpPr/>
            <p:nvPr/>
          </p:nvGrpSpPr>
          <p:grpSpPr>
            <a:xfrm>
              <a:off x="432850" y="2003163"/>
              <a:ext cx="175013" cy="27000"/>
              <a:chOff x="5662375" y="212375"/>
              <a:chExt cx="175013" cy="27000"/>
            </a:xfrm>
          </p:grpSpPr>
          <p:sp>
            <p:nvSpPr>
              <p:cNvPr id="85" name="Google Shape;85;p3"/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" name="Google Shape;86;p3"/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" name="Google Shape;87;p3"/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8" name="Google Shape;88;p3"/>
            <p:cNvGrpSpPr/>
            <p:nvPr/>
          </p:nvGrpSpPr>
          <p:grpSpPr>
            <a:xfrm>
              <a:off x="788100" y="208488"/>
              <a:ext cx="175013" cy="27000"/>
              <a:chOff x="5662375" y="212375"/>
              <a:chExt cx="175013" cy="27000"/>
            </a:xfrm>
          </p:grpSpPr>
          <p:sp>
            <p:nvSpPr>
              <p:cNvPr id="89" name="Google Shape;89;p3"/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" name="Google Shape;90;p3"/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" name="Google Shape;91;p3"/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2" name="Google Shape;92;p3"/>
            <p:cNvGrpSpPr/>
            <p:nvPr/>
          </p:nvGrpSpPr>
          <p:grpSpPr>
            <a:xfrm>
              <a:off x="8129350" y="4988725"/>
              <a:ext cx="175013" cy="27000"/>
              <a:chOff x="5662375" y="212375"/>
              <a:chExt cx="175013" cy="27000"/>
            </a:xfrm>
          </p:grpSpPr>
          <p:sp>
            <p:nvSpPr>
              <p:cNvPr id="93" name="Google Shape;93;p3"/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" name="Google Shape;94;p3"/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" name="Google Shape;95;p3"/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6" name="Google Shape;96;p3"/>
            <p:cNvGrpSpPr/>
            <p:nvPr/>
          </p:nvGrpSpPr>
          <p:grpSpPr>
            <a:xfrm>
              <a:off x="8497550" y="3429425"/>
              <a:ext cx="175013" cy="27000"/>
              <a:chOff x="5662375" y="212375"/>
              <a:chExt cx="175013" cy="27000"/>
            </a:xfrm>
          </p:grpSpPr>
          <p:sp>
            <p:nvSpPr>
              <p:cNvPr id="97" name="Google Shape;97;p3"/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" name="Google Shape;98;p3"/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" name="Google Shape;99;p3"/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cxnSp>
          <p:nvCxnSpPr>
            <p:cNvPr id="100" name="Google Shape;100;p3"/>
            <p:cNvCxnSpPr/>
            <p:nvPr/>
          </p:nvCxnSpPr>
          <p:spPr>
            <a:xfrm>
              <a:off x="8407225" y="0"/>
              <a:ext cx="0" cy="21609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718025" y="2985634"/>
              <a:ext cx="0" cy="21609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102" name="Google Shape;102;p3"/>
            <p:cNvSpPr/>
            <p:nvPr/>
          </p:nvSpPr>
          <p:spPr>
            <a:xfrm>
              <a:off x="671825" y="4587888"/>
              <a:ext cx="92400" cy="924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" name="Google Shape;103;p3"/>
            <p:cNvSpPr/>
            <p:nvPr/>
          </p:nvSpPr>
          <p:spPr>
            <a:xfrm>
              <a:off x="671825" y="3940338"/>
              <a:ext cx="92400" cy="924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8361025" y="1453500"/>
              <a:ext cx="92400" cy="924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8361025" y="234875"/>
              <a:ext cx="92400" cy="924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columns of text 3">
  <p:cSld name="CUSTOM_13">
    <p:spTree>
      <p:nvGrpSpPr>
        <p:cNvPr id="1057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Google Shape;1058;p21"/>
          <p:cNvSpPr txBox="1"/>
          <p:nvPr>
            <p:ph type="title"/>
          </p:nvPr>
        </p:nvSpPr>
        <p:spPr>
          <a:xfrm>
            <a:off x="3950208" y="451104"/>
            <a:ext cx="4291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grpSp>
        <p:nvGrpSpPr>
          <p:cNvPr id="1059" name="Google Shape;1059;p21"/>
          <p:cNvGrpSpPr/>
          <p:nvPr/>
        </p:nvGrpSpPr>
        <p:grpSpPr>
          <a:xfrm>
            <a:off x="348940" y="-1544"/>
            <a:ext cx="11400150" cy="5308667"/>
            <a:chOff x="261711" y="-1158"/>
            <a:chExt cx="8550326" cy="3981600"/>
          </a:xfrm>
        </p:grpSpPr>
        <p:cxnSp>
          <p:nvCxnSpPr>
            <p:cNvPr id="1060" name="Google Shape;1060;p21"/>
            <p:cNvCxnSpPr/>
            <p:nvPr/>
          </p:nvCxnSpPr>
          <p:spPr>
            <a:xfrm>
              <a:off x="515925" y="-1158"/>
              <a:ext cx="0" cy="3981600"/>
            </a:xfrm>
            <a:prstGeom prst="straightConnector1">
              <a:avLst/>
            </a:prstGeom>
            <a:noFill/>
            <a:ln cap="flat" cmpd="sng" w="12700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8666025" y="-1158"/>
              <a:ext cx="0" cy="1902000"/>
            </a:xfrm>
            <a:prstGeom prst="straightConnector1">
              <a:avLst/>
            </a:prstGeom>
            <a:noFill/>
            <a:ln cap="flat" cmpd="sng" w="12700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grpSp>
          <p:nvGrpSpPr>
            <p:cNvPr id="1062" name="Google Shape;1062;p21"/>
            <p:cNvGrpSpPr/>
            <p:nvPr/>
          </p:nvGrpSpPr>
          <p:grpSpPr>
            <a:xfrm rot="10800000">
              <a:off x="343275" y="3300779"/>
              <a:ext cx="344736" cy="345385"/>
              <a:chOff x="7353050" y="316275"/>
              <a:chExt cx="292025" cy="292575"/>
            </a:xfrm>
          </p:grpSpPr>
          <p:sp>
            <p:nvSpPr>
              <p:cNvPr id="1063" name="Google Shape;1063;p21"/>
              <p:cNvSpPr/>
              <p:nvPr/>
            </p:nvSpPr>
            <p:spPr>
              <a:xfrm>
                <a:off x="7358075" y="321275"/>
                <a:ext cx="282550" cy="282550"/>
              </a:xfrm>
              <a:custGeom>
                <a:rect b="b" l="l" r="r" t="t"/>
                <a:pathLst>
                  <a:path extrusionOk="0" h="11302" w="11302">
                    <a:moveTo>
                      <a:pt x="5640" y="1"/>
                    </a:moveTo>
                    <a:cubicBezTo>
                      <a:pt x="2519" y="1"/>
                      <a:pt x="0" y="2520"/>
                      <a:pt x="0" y="5640"/>
                    </a:cubicBezTo>
                    <a:cubicBezTo>
                      <a:pt x="0" y="8783"/>
                      <a:pt x="2519" y="11302"/>
                      <a:pt x="5640" y="11302"/>
                    </a:cubicBezTo>
                    <a:cubicBezTo>
                      <a:pt x="8783" y="11302"/>
                      <a:pt x="11301" y="8783"/>
                      <a:pt x="11301" y="5640"/>
                    </a:cubicBezTo>
                    <a:cubicBezTo>
                      <a:pt x="11301" y="2520"/>
                      <a:pt x="8783" y="1"/>
                      <a:pt x="564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4" name="Google Shape;1064;p21"/>
              <p:cNvSpPr/>
              <p:nvPr/>
            </p:nvSpPr>
            <p:spPr>
              <a:xfrm>
                <a:off x="7353050" y="316275"/>
                <a:ext cx="292025" cy="292575"/>
              </a:xfrm>
              <a:custGeom>
                <a:rect b="b" l="l" r="r" t="t"/>
                <a:pathLst>
                  <a:path extrusionOk="0" h="11703" w="11681">
                    <a:moveTo>
                      <a:pt x="5841" y="379"/>
                    </a:moveTo>
                    <a:cubicBezTo>
                      <a:pt x="7356" y="379"/>
                      <a:pt x="8716" y="981"/>
                      <a:pt x="9719" y="1984"/>
                    </a:cubicBezTo>
                    <a:cubicBezTo>
                      <a:pt x="10700" y="2965"/>
                      <a:pt x="11324" y="4347"/>
                      <a:pt x="11324" y="5840"/>
                    </a:cubicBezTo>
                    <a:cubicBezTo>
                      <a:pt x="11324" y="7356"/>
                      <a:pt x="10700" y="8738"/>
                      <a:pt x="9719" y="9719"/>
                    </a:cubicBezTo>
                    <a:cubicBezTo>
                      <a:pt x="8716" y="10699"/>
                      <a:pt x="7356" y="11324"/>
                      <a:pt x="5841" y="11324"/>
                    </a:cubicBezTo>
                    <a:cubicBezTo>
                      <a:pt x="4347" y="11324"/>
                      <a:pt x="2965" y="10699"/>
                      <a:pt x="1984" y="9719"/>
                    </a:cubicBezTo>
                    <a:cubicBezTo>
                      <a:pt x="981" y="8738"/>
                      <a:pt x="380" y="7356"/>
                      <a:pt x="380" y="5840"/>
                    </a:cubicBezTo>
                    <a:cubicBezTo>
                      <a:pt x="380" y="4347"/>
                      <a:pt x="981" y="2965"/>
                      <a:pt x="1984" y="1984"/>
                    </a:cubicBezTo>
                    <a:cubicBezTo>
                      <a:pt x="2965" y="981"/>
                      <a:pt x="4347" y="379"/>
                      <a:pt x="5841" y="379"/>
                    </a:cubicBezTo>
                    <a:close/>
                    <a:moveTo>
                      <a:pt x="5841" y="0"/>
                    </a:moveTo>
                    <a:cubicBezTo>
                      <a:pt x="2631" y="0"/>
                      <a:pt x="1" y="2630"/>
                      <a:pt x="1" y="5840"/>
                    </a:cubicBezTo>
                    <a:cubicBezTo>
                      <a:pt x="1" y="9072"/>
                      <a:pt x="2631" y="11703"/>
                      <a:pt x="5841" y="11703"/>
                    </a:cubicBezTo>
                    <a:cubicBezTo>
                      <a:pt x="9073" y="11703"/>
                      <a:pt x="11681" y="9072"/>
                      <a:pt x="11681" y="5840"/>
                    </a:cubicBezTo>
                    <a:cubicBezTo>
                      <a:pt x="11681" y="2630"/>
                      <a:pt x="9073" y="0"/>
                      <a:pt x="58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5" name="Google Shape;1065;p21"/>
              <p:cNvSpPr/>
              <p:nvPr/>
            </p:nvSpPr>
            <p:spPr>
              <a:xfrm>
                <a:off x="7419925" y="383125"/>
                <a:ext cx="158275" cy="158300"/>
              </a:xfrm>
              <a:custGeom>
                <a:rect b="b" l="l" r="r" t="t"/>
                <a:pathLst>
                  <a:path extrusionOk="0" h="6332" w="6331">
                    <a:moveTo>
                      <a:pt x="3166" y="1"/>
                    </a:moveTo>
                    <a:cubicBezTo>
                      <a:pt x="1427" y="1"/>
                      <a:pt x="0" y="1428"/>
                      <a:pt x="0" y="3166"/>
                    </a:cubicBezTo>
                    <a:cubicBezTo>
                      <a:pt x="0" y="4927"/>
                      <a:pt x="1427" y="6331"/>
                      <a:pt x="3166" y="6331"/>
                    </a:cubicBezTo>
                    <a:cubicBezTo>
                      <a:pt x="4927" y="6331"/>
                      <a:pt x="6331" y="4927"/>
                      <a:pt x="6331" y="3166"/>
                    </a:cubicBezTo>
                    <a:cubicBezTo>
                      <a:pt x="6331" y="1428"/>
                      <a:pt x="4927" y="1"/>
                      <a:pt x="31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6" name="Google Shape;1066;p21"/>
              <p:cNvSpPr/>
              <p:nvPr/>
            </p:nvSpPr>
            <p:spPr>
              <a:xfrm>
                <a:off x="7415475" y="378675"/>
                <a:ext cx="167750" cy="167775"/>
              </a:xfrm>
              <a:custGeom>
                <a:rect b="b" l="l" r="r" t="t"/>
                <a:pathLst>
                  <a:path extrusionOk="0" h="6711" w="6710">
                    <a:moveTo>
                      <a:pt x="3344" y="380"/>
                    </a:moveTo>
                    <a:cubicBezTo>
                      <a:pt x="4168" y="380"/>
                      <a:pt x="4926" y="714"/>
                      <a:pt x="5461" y="1249"/>
                    </a:cubicBezTo>
                    <a:cubicBezTo>
                      <a:pt x="5996" y="1784"/>
                      <a:pt x="6330" y="2519"/>
                      <a:pt x="6330" y="3344"/>
                    </a:cubicBezTo>
                    <a:cubicBezTo>
                      <a:pt x="6330" y="4169"/>
                      <a:pt x="5996" y="4927"/>
                      <a:pt x="5461" y="5462"/>
                    </a:cubicBezTo>
                    <a:cubicBezTo>
                      <a:pt x="4926" y="5997"/>
                      <a:pt x="4168" y="6331"/>
                      <a:pt x="3344" y="6331"/>
                    </a:cubicBezTo>
                    <a:cubicBezTo>
                      <a:pt x="2519" y="6331"/>
                      <a:pt x="1783" y="5997"/>
                      <a:pt x="1248" y="5462"/>
                    </a:cubicBezTo>
                    <a:cubicBezTo>
                      <a:pt x="713" y="4927"/>
                      <a:pt x="379" y="4169"/>
                      <a:pt x="379" y="3344"/>
                    </a:cubicBezTo>
                    <a:cubicBezTo>
                      <a:pt x="379" y="2519"/>
                      <a:pt x="713" y="1784"/>
                      <a:pt x="1248" y="1249"/>
                    </a:cubicBezTo>
                    <a:cubicBezTo>
                      <a:pt x="1783" y="714"/>
                      <a:pt x="2519" y="380"/>
                      <a:pt x="3344" y="380"/>
                    </a:cubicBezTo>
                    <a:close/>
                    <a:moveTo>
                      <a:pt x="3344" y="1"/>
                    </a:moveTo>
                    <a:cubicBezTo>
                      <a:pt x="1494" y="1"/>
                      <a:pt x="0" y="1494"/>
                      <a:pt x="0" y="3344"/>
                    </a:cubicBezTo>
                    <a:cubicBezTo>
                      <a:pt x="0" y="5194"/>
                      <a:pt x="1494" y="6710"/>
                      <a:pt x="3344" y="6710"/>
                    </a:cubicBezTo>
                    <a:cubicBezTo>
                      <a:pt x="5194" y="6710"/>
                      <a:pt x="6709" y="5194"/>
                      <a:pt x="6709" y="3344"/>
                    </a:cubicBezTo>
                    <a:cubicBezTo>
                      <a:pt x="6709" y="1494"/>
                      <a:pt x="5194" y="1"/>
                      <a:pt x="33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67" name="Google Shape;1067;p21"/>
            <p:cNvGrpSpPr/>
            <p:nvPr/>
          </p:nvGrpSpPr>
          <p:grpSpPr>
            <a:xfrm rot="10800000">
              <a:off x="8520013" y="714742"/>
              <a:ext cx="292025" cy="292575"/>
              <a:chOff x="7353050" y="316275"/>
              <a:chExt cx="292025" cy="292575"/>
            </a:xfrm>
          </p:grpSpPr>
          <p:sp>
            <p:nvSpPr>
              <p:cNvPr id="1068" name="Google Shape;1068;p21"/>
              <p:cNvSpPr/>
              <p:nvPr/>
            </p:nvSpPr>
            <p:spPr>
              <a:xfrm>
                <a:off x="7358075" y="321275"/>
                <a:ext cx="282550" cy="282550"/>
              </a:xfrm>
              <a:custGeom>
                <a:rect b="b" l="l" r="r" t="t"/>
                <a:pathLst>
                  <a:path extrusionOk="0" h="11302" w="11302">
                    <a:moveTo>
                      <a:pt x="5640" y="1"/>
                    </a:moveTo>
                    <a:cubicBezTo>
                      <a:pt x="2519" y="1"/>
                      <a:pt x="0" y="2520"/>
                      <a:pt x="0" y="5640"/>
                    </a:cubicBezTo>
                    <a:cubicBezTo>
                      <a:pt x="0" y="8783"/>
                      <a:pt x="2519" y="11302"/>
                      <a:pt x="5640" y="11302"/>
                    </a:cubicBezTo>
                    <a:cubicBezTo>
                      <a:pt x="8783" y="11302"/>
                      <a:pt x="11301" y="8783"/>
                      <a:pt x="11301" y="5640"/>
                    </a:cubicBezTo>
                    <a:cubicBezTo>
                      <a:pt x="11301" y="2520"/>
                      <a:pt x="8783" y="1"/>
                      <a:pt x="564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9" name="Google Shape;1069;p21"/>
              <p:cNvSpPr/>
              <p:nvPr/>
            </p:nvSpPr>
            <p:spPr>
              <a:xfrm>
                <a:off x="7353050" y="316275"/>
                <a:ext cx="292025" cy="292575"/>
              </a:xfrm>
              <a:custGeom>
                <a:rect b="b" l="l" r="r" t="t"/>
                <a:pathLst>
                  <a:path extrusionOk="0" h="11703" w="11681">
                    <a:moveTo>
                      <a:pt x="5841" y="379"/>
                    </a:moveTo>
                    <a:cubicBezTo>
                      <a:pt x="7356" y="379"/>
                      <a:pt x="8716" y="981"/>
                      <a:pt x="9719" y="1984"/>
                    </a:cubicBezTo>
                    <a:cubicBezTo>
                      <a:pt x="10700" y="2965"/>
                      <a:pt x="11324" y="4347"/>
                      <a:pt x="11324" y="5840"/>
                    </a:cubicBezTo>
                    <a:cubicBezTo>
                      <a:pt x="11324" y="7356"/>
                      <a:pt x="10700" y="8738"/>
                      <a:pt x="9719" y="9719"/>
                    </a:cubicBezTo>
                    <a:cubicBezTo>
                      <a:pt x="8716" y="10699"/>
                      <a:pt x="7356" y="11324"/>
                      <a:pt x="5841" y="11324"/>
                    </a:cubicBezTo>
                    <a:cubicBezTo>
                      <a:pt x="4347" y="11324"/>
                      <a:pt x="2965" y="10699"/>
                      <a:pt x="1984" y="9719"/>
                    </a:cubicBezTo>
                    <a:cubicBezTo>
                      <a:pt x="981" y="8738"/>
                      <a:pt x="380" y="7356"/>
                      <a:pt x="380" y="5840"/>
                    </a:cubicBezTo>
                    <a:cubicBezTo>
                      <a:pt x="380" y="4347"/>
                      <a:pt x="981" y="2965"/>
                      <a:pt x="1984" y="1984"/>
                    </a:cubicBezTo>
                    <a:cubicBezTo>
                      <a:pt x="2965" y="981"/>
                      <a:pt x="4347" y="379"/>
                      <a:pt x="5841" y="379"/>
                    </a:cubicBezTo>
                    <a:close/>
                    <a:moveTo>
                      <a:pt x="5841" y="0"/>
                    </a:moveTo>
                    <a:cubicBezTo>
                      <a:pt x="2631" y="0"/>
                      <a:pt x="1" y="2630"/>
                      <a:pt x="1" y="5840"/>
                    </a:cubicBezTo>
                    <a:cubicBezTo>
                      <a:pt x="1" y="9072"/>
                      <a:pt x="2631" y="11703"/>
                      <a:pt x="5841" y="11703"/>
                    </a:cubicBezTo>
                    <a:cubicBezTo>
                      <a:pt x="9073" y="11703"/>
                      <a:pt x="11681" y="9072"/>
                      <a:pt x="11681" y="5840"/>
                    </a:cubicBezTo>
                    <a:cubicBezTo>
                      <a:pt x="11681" y="2630"/>
                      <a:pt x="9073" y="0"/>
                      <a:pt x="58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0" name="Google Shape;1070;p21"/>
              <p:cNvSpPr/>
              <p:nvPr/>
            </p:nvSpPr>
            <p:spPr>
              <a:xfrm>
                <a:off x="7419925" y="383125"/>
                <a:ext cx="158275" cy="158300"/>
              </a:xfrm>
              <a:custGeom>
                <a:rect b="b" l="l" r="r" t="t"/>
                <a:pathLst>
                  <a:path extrusionOk="0" h="6332" w="6331">
                    <a:moveTo>
                      <a:pt x="3166" y="1"/>
                    </a:moveTo>
                    <a:cubicBezTo>
                      <a:pt x="1427" y="1"/>
                      <a:pt x="0" y="1428"/>
                      <a:pt x="0" y="3166"/>
                    </a:cubicBezTo>
                    <a:cubicBezTo>
                      <a:pt x="0" y="4927"/>
                      <a:pt x="1427" y="6331"/>
                      <a:pt x="3166" y="6331"/>
                    </a:cubicBezTo>
                    <a:cubicBezTo>
                      <a:pt x="4927" y="6331"/>
                      <a:pt x="6331" y="4927"/>
                      <a:pt x="6331" y="3166"/>
                    </a:cubicBezTo>
                    <a:cubicBezTo>
                      <a:pt x="6331" y="1428"/>
                      <a:pt x="4927" y="1"/>
                      <a:pt x="31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1" name="Google Shape;1071;p21"/>
              <p:cNvSpPr/>
              <p:nvPr/>
            </p:nvSpPr>
            <p:spPr>
              <a:xfrm>
                <a:off x="7415475" y="378675"/>
                <a:ext cx="167750" cy="167775"/>
              </a:xfrm>
              <a:custGeom>
                <a:rect b="b" l="l" r="r" t="t"/>
                <a:pathLst>
                  <a:path extrusionOk="0" h="6711" w="6710">
                    <a:moveTo>
                      <a:pt x="3344" y="380"/>
                    </a:moveTo>
                    <a:cubicBezTo>
                      <a:pt x="4168" y="380"/>
                      <a:pt x="4926" y="714"/>
                      <a:pt x="5461" y="1249"/>
                    </a:cubicBezTo>
                    <a:cubicBezTo>
                      <a:pt x="5996" y="1784"/>
                      <a:pt x="6330" y="2519"/>
                      <a:pt x="6330" y="3344"/>
                    </a:cubicBezTo>
                    <a:cubicBezTo>
                      <a:pt x="6330" y="4169"/>
                      <a:pt x="5996" y="4927"/>
                      <a:pt x="5461" y="5462"/>
                    </a:cubicBezTo>
                    <a:cubicBezTo>
                      <a:pt x="4926" y="5997"/>
                      <a:pt x="4168" y="6331"/>
                      <a:pt x="3344" y="6331"/>
                    </a:cubicBezTo>
                    <a:cubicBezTo>
                      <a:pt x="2519" y="6331"/>
                      <a:pt x="1783" y="5997"/>
                      <a:pt x="1248" y="5462"/>
                    </a:cubicBezTo>
                    <a:cubicBezTo>
                      <a:pt x="713" y="4927"/>
                      <a:pt x="379" y="4169"/>
                      <a:pt x="379" y="3344"/>
                    </a:cubicBezTo>
                    <a:cubicBezTo>
                      <a:pt x="379" y="2519"/>
                      <a:pt x="713" y="1784"/>
                      <a:pt x="1248" y="1249"/>
                    </a:cubicBezTo>
                    <a:cubicBezTo>
                      <a:pt x="1783" y="714"/>
                      <a:pt x="2519" y="380"/>
                      <a:pt x="3344" y="380"/>
                    </a:cubicBezTo>
                    <a:close/>
                    <a:moveTo>
                      <a:pt x="3344" y="1"/>
                    </a:moveTo>
                    <a:cubicBezTo>
                      <a:pt x="1494" y="1"/>
                      <a:pt x="0" y="1494"/>
                      <a:pt x="0" y="3344"/>
                    </a:cubicBezTo>
                    <a:cubicBezTo>
                      <a:pt x="0" y="5194"/>
                      <a:pt x="1494" y="6710"/>
                      <a:pt x="3344" y="6710"/>
                    </a:cubicBezTo>
                    <a:cubicBezTo>
                      <a:pt x="5194" y="6710"/>
                      <a:pt x="6709" y="5194"/>
                      <a:pt x="6709" y="3344"/>
                    </a:cubicBezTo>
                    <a:cubicBezTo>
                      <a:pt x="6709" y="1494"/>
                      <a:pt x="5194" y="1"/>
                      <a:pt x="33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72" name="Google Shape;1072;p21"/>
            <p:cNvGrpSpPr/>
            <p:nvPr/>
          </p:nvGrpSpPr>
          <p:grpSpPr>
            <a:xfrm rot="10800000">
              <a:off x="261711" y="465077"/>
              <a:ext cx="507562" cy="507984"/>
              <a:chOff x="8064275" y="887850"/>
              <a:chExt cx="581800" cy="582350"/>
            </a:xfrm>
          </p:grpSpPr>
          <p:sp>
            <p:nvSpPr>
              <p:cNvPr id="1073" name="Google Shape;1073;p21"/>
              <p:cNvSpPr/>
              <p:nvPr/>
            </p:nvSpPr>
            <p:spPr>
              <a:xfrm>
                <a:off x="8068750" y="892875"/>
                <a:ext cx="572875" cy="572325"/>
              </a:xfrm>
              <a:custGeom>
                <a:rect b="b" l="l" r="r" t="t"/>
                <a:pathLst>
                  <a:path extrusionOk="0" h="22893" w="22915">
                    <a:moveTo>
                      <a:pt x="11457" y="0"/>
                    </a:moveTo>
                    <a:cubicBezTo>
                      <a:pt x="5127" y="0"/>
                      <a:pt x="0" y="5127"/>
                      <a:pt x="0" y="11435"/>
                    </a:cubicBezTo>
                    <a:cubicBezTo>
                      <a:pt x="0" y="17766"/>
                      <a:pt x="5127" y="22892"/>
                      <a:pt x="11457" y="22892"/>
                    </a:cubicBezTo>
                    <a:cubicBezTo>
                      <a:pt x="17788" y="22892"/>
                      <a:pt x="22914" y="17766"/>
                      <a:pt x="22914" y="11435"/>
                    </a:cubicBezTo>
                    <a:cubicBezTo>
                      <a:pt x="22914" y="5127"/>
                      <a:pt x="17788" y="0"/>
                      <a:pt x="114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4" name="Google Shape;1074;p21"/>
              <p:cNvSpPr/>
              <p:nvPr/>
            </p:nvSpPr>
            <p:spPr>
              <a:xfrm>
                <a:off x="8064275" y="887850"/>
                <a:ext cx="581800" cy="582350"/>
              </a:xfrm>
              <a:custGeom>
                <a:rect b="b" l="l" r="r" t="t"/>
                <a:pathLst>
                  <a:path extrusionOk="0" h="23294" w="23272">
                    <a:moveTo>
                      <a:pt x="11636" y="380"/>
                    </a:moveTo>
                    <a:cubicBezTo>
                      <a:pt x="14757" y="380"/>
                      <a:pt x="17566" y="1628"/>
                      <a:pt x="19594" y="3679"/>
                    </a:cubicBezTo>
                    <a:cubicBezTo>
                      <a:pt x="21645" y="5707"/>
                      <a:pt x="22893" y="8538"/>
                      <a:pt x="22893" y="11636"/>
                    </a:cubicBezTo>
                    <a:cubicBezTo>
                      <a:pt x="22893" y="14757"/>
                      <a:pt x="21645" y="17565"/>
                      <a:pt x="19594" y="19616"/>
                    </a:cubicBezTo>
                    <a:cubicBezTo>
                      <a:pt x="17566" y="21644"/>
                      <a:pt x="14757" y="22915"/>
                      <a:pt x="11636" y="22915"/>
                    </a:cubicBezTo>
                    <a:cubicBezTo>
                      <a:pt x="8516" y="22915"/>
                      <a:pt x="5707" y="21644"/>
                      <a:pt x="3657" y="19616"/>
                    </a:cubicBezTo>
                    <a:cubicBezTo>
                      <a:pt x="1628" y="17565"/>
                      <a:pt x="358" y="14757"/>
                      <a:pt x="358" y="11636"/>
                    </a:cubicBezTo>
                    <a:cubicBezTo>
                      <a:pt x="358" y="8538"/>
                      <a:pt x="1628" y="5707"/>
                      <a:pt x="3657" y="3679"/>
                    </a:cubicBezTo>
                    <a:cubicBezTo>
                      <a:pt x="5707" y="1628"/>
                      <a:pt x="8516" y="380"/>
                      <a:pt x="11636" y="380"/>
                    </a:cubicBezTo>
                    <a:close/>
                    <a:moveTo>
                      <a:pt x="11636" y="1"/>
                    </a:moveTo>
                    <a:cubicBezTo>
                      <a:pt x="5217" y="1"/>
                      <a:pt x="1" y="5217"/>
                      <a:pt x="1" y="11636"/>
                    </a:cubicBezTo>
                    <a:cubicBezTo>
                      <a:pt x="1" y="18078"/>
                      <a:pt x="5217" y="23294"/>
                      <a:pt x="11636" y="23294"/>
                    </a:cubicBezTo>
                    <a:cubicBezTo>
                      <a:pt x="18056" y="23294"/>
                      <a:pt x="23272" y="18078"/>
                      <a:pt x="23272" y="11636"/>
                    </a:cubicBezTo>
                    <a:cubicBezTo>
                      <a:pt x="23272" y="5217"/>
                      <a:pt x="18056" y="1"/>
                      <a:pt x="116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5" name="Google Shape;1075;p21"/>
              <p:cNvSpPr/>
              <p:nvPr/>
            </p:nvSpPr>
            <p:spPr>
              <a:xfrm>
                <a:off x="8141175" y="965325"/>
                <a:ext cx="428000" cy="427425"/>
              </a:xfrm>
              <a:custGeom>
                <a:rect b="b" l="l" r="r" t="t"/>
                <a:pathLst>
                  <a:path extrusionOk="0" h="17097" w="17120">
                    <a:moveTo>
                      <a:pt x="8560" y="0"/>
                    </a:moveTo>
                    <a:cubicBezTo>
                      <a:pt x="3835" y="0"/>
                      <a:pt x="1" y="3812"/>
                      <a:pt x="1" y="8537"/>
                    </a:cubicBezTo>
                    <a:cubicBezTo>
                      <a:pt x="1" y="13263"/>
                      <a:pt x="3835" y="17097"/>
                      <a:pt x="8560" y="17097"/>
                    </a:cubicBezTo>
                    <a:cubicBezTo>
                      <a:pt x="13286" y="17097"/>
                      <a:pt x="17120" y="13263"/>
                      <a:pt x="17120" y="8537"/>
                    </a:cubicBezTo>
                    <a:cubicBezTo>
                      <a:pt x="17120" y="3812"/>
                      <a:pt x="13286" y="0"/>
                      <a:pt x="85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6" name="Google Shape;1076;p21"/>
              <p:cNvSpPr/>
              <p:nvPr/>
            </p:nvSpPr>
            <p:spPr>
              <a:xfrm>
                <a:off x="8136725" y="960300"/>
                <a:ext cx="436925" cy="437475"/>
              </a:xfrm>
              <a:custGeom>
                <a:rect b="b" l="l" r="r" t="t"/>
                <a:pathLst>
                  <a:path extrusionOk="0" h="17499" w="17477">
                    <a:moveTo>
                      <a:pt x="8738" y="379"/>
                    </a:moveTo>
                    <a:cubicBezTo>
                      <a:pt x="11057" y="379"/>
                      <a:pt x="13130" y="1316"/>
                      <a:pt x="14645" y="2831"/>
                    </a:cubicBezTo>
                    <a:cubicBezTo>
                      <a:pt x="16161" y="4347"/>
                      <a:pt x="17097" y="6442"/>
                      <a:pt x="17097" y="8738"/>
                    </a:cubicBezTo>
                    <a:cubicBezTo>
                      <a:pt x="17097" y="11056"/>
                      <a:pt x="16161" y="13152"/>
                      <a:pt x="14645" y="14667"/>
                    </a:cubicBezTo>
                    <a:cubicBezTo>
                      <a:pt x="13130" y="16183"/>
                      <a:pt x="11057" y="17119"/>
                      <a:pt x="8738" y="17119"/>
                    </a:cubicBezTo>
                    <a:cubicBezTo>
                      <a:pt x="6420" y="17119"/>
                      <a:pt x="4325" y="16183"/>
                      <a:pt x="2809" y="14667"/>
                    </a:cubicBezTo>
                    <a:cubicBezTo>
                      <a:pt x="1293" y="13152"/>
                      <a:pt x="357" y="11056"/>
                      <a:pt x="357" y="8738"/>
                    </a:cubicBezTo>
                    <a:cubicBezTo>
                      <a:pt x="357" y="6442"/>
                      <a:pt x="1293" y="4347"/>
                      <a:pt x="2809" y="2831"/>
                    </a:cubicBezTo>
                    <a:cubicBezTo>
                      <a:pt x="4325" y="1316"/>
                      <a:pt x="6420" y="379"/>
                      <a:pt x="8738" y="379"/>
                    </a:cubicBezTo>
                    <a:close/>
                    <a:moveTo>
                      <a:pt x="8738" y="0"/>
                    </a:moveTo>
                    <a:cubicBezTo>
                      <a:pt x="3901" y="0"/>
                      <a:pt x="1" y="3924"/>
                      <a:pt x="1" y="8738"/>
                    </a:cubicBezTo>
                    <a:cubicBezTo>
                      <a:pt x="1" y="13575"/>
                      <a:pt x="3901" y="17498"/>
                      <a:pt x="8738" y="17498"/>
                    </a:cubicBezTo>
                    <a:cubicBezTo>
                      <a:pt x="13553" y="17498"/>
                      <a:pt x="17476" y="13575"/>
                      <a:pt x="17476" y="8738"/>
                    </a:cubicBezTo>
                    <a:cubicBezTo>
                      <a:pt x="17476" y="3924"/>
                      <a:pt x="13553" y="0"/>
                      <a:pt x="87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7" name="Google Shape;1077;p21"/>
              <p:cNvSpPr/>
              <p:nvPr/>
            </p:nvSpPr>
            <p:spPr>
              <a:xfrm>
                <a:off x="8219750" y="1043875"/>
                <a:ext cx="270300" cy="270300"/>
              </a:xfrm>
              <a:custGeom>
                <a:rect b="b" l="l" r="r" t="t"/>
                <a:pathLst>
                  <a:path extrusionOk="0" h="10812" w="10812">
                    <a:moveTo>
                      <a:pt x="5417" y="1"/>
                    </a:moveTo>
                    <a:cubicBezTo>
                      <a:pt x="2430" y="1"/>
                      <a:pt x="1" y="2431"/>
                      <a:pt x="1" y="5395"/>
                    </a:cubicBezTo>
                    <a:cubicBezTo>
                      <a:pt x="1" y="8382"/>
                      <a:pt x="2430" y="10812"/>
                      <a:pt x="5417" y="10812"/>
                    </a:cubicBezTo>
                    <a:cubicBezTo>
                      <a:pt x="8404" y="10812"/>
                      <a:pt x="10812" y="8382"/>
                      <a:pt x="10812" y="5395"/>
                    </a:cubicBezTo>
                    <a:cubicBezTo>
                      <a:pt x="10812" y="2431"/>
                      <a:pt x="8404" y="1"/>
                      <a:pt x="54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8" name="Google Shape;1078;p21"/>
              <p:cNvSpPr/>
              <p:nvPr/>
            </p:nvSpPr>
            <p:spPr>
              <a:xfrm>
                <a:off x="8215300" y="1039425"/>
                <a:ext cx="279775" cy="279225"/>
              </a:xfrm>
              <a:custGeom>
                <a:rect b="b" l="l" r="r" t="t"/>
                <a:pathLst>
                  <a:path extrusionOk="0" h="11169" w="11191">
                    <a:moveTo>
                      <a:pt x="5595" y="357"/>
                    </a:moveTo>
                    <a:cubicBezTo>
                      <a:pt x="7044" y="357"/>
                      <a:pt x="8337" y="937"/>
                      <a:pt x="9273" y="1895"/>
                    </a:cubicBezTo>
                    <a:cubicBezTo>
                      <a:pt x="10232" y="2832"/>
                      <a:pt x="10811" y="4147"/>
                      <a:pt x="10811" y="5573"/>
                    </a:cubicBezTo>
                    <a:cubicBezTo>
                      <a:pt x="10811" y="7022"/>
                      <a:pt x="10232" y="8337"/>
                      <a:pt x="9273" y="9273"/>
                    </a:cubicBezTo>
                    <a:cubicBezTo>
                      <a:pt x="8337" y="10210"/>
                      <a:pt x="7044" y="10789"/>
                      <a:pt x="5595" y="10789"/>
                    </a:cubicBezTo>
                    <a:cubicBezTo>
                      <a:pt x="4147" y="10789"/>
                      <a:pt x="2854" y="10210"/>
                      <a:pt x="1895" y="9273"/>
                    </a:cubicBezTo>
                    <a:cubicBezTo>
                      <a:pt x="959" y="8337"/>
                      <a:pt x="379" y="7022"/>
                      <a:pt x="379" y="5573"/>
                    </a:cubicBezTo>
                    <a:cubicBezTo>
                      <a:pt x="379" y="4147"/>
                      <a:pt x="959" y="2832"/>
                      <a:pt x="1895" y="1895"/>
                    </a:cubicBezTo>
                    <a:cubicBezTo>
                      <a:pt x="2854" y="937"/>
                      <a:pt x="4147" y="357"/>
                      <a:pt x="5595" y="357"/>
                    </a:cubicBezTo>
                    <a:close/>
                    <a:moveTo>
                      <a:pt x="5595" y="1"/>
                    </a:moveTo>
                    <a:cubicBezTo>
                      <a:pt x="2497" y="1"/>
                      <a:pt x="1" y="2497"/>
                      <a:pt x="1" y="5573"/>
                    </a:cubicBezTo>
                    <a:cubicBezTo>
                      <a:pt x="1" y="8672"/>
                      <a:pt x="2497" y="11168"/>
                      <a:pt x="5595" y="11168"/>
                    </a:cubicBezTo>
                    <a:cubicBezTo>
                      <a:pt x="8671" y="11168"/>
                      <a:pt x="11190" y="8672"/>
                      <a:pt x="11190" y="5573"/>
                    </a:cubicBezTo>
                    <a:cubicBezTo>
                      <a:pt x="11190" y="2497"/>
                      <a:pt x="8671" y="1"/>
                      <a:pt x="55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079" name="Google Shape;1079;p21"/>
          <p:cNvSpPr txBox="1"/>
          <p:nvPr>
            <p:ph idx="1" type="subTitle"/>
          </p:nvPr>
        </p:nvSpPr>
        <p:spPr>
          <a:xfrm>
            <a:off x="1877567" y="1380372"/>
            <a:ext cx="29121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9pPr>
          </a:lstStyle>
          <a:p/>
        </p:txBody>
      </p:sp>
      <p:sp>
        <p:nvSpPr>
          <p:cNvPr id="1080" name="Google Shape;1080;p21"/>
          <p:cNvSpPr txBox="1"/>
          <p:nvPr>
            <p:ph idx="2" type="subTitle"/>
          </p:nvPr>
        </p:nvSpPr>
        <p:spPr>
          <a:xfrm>
            <a:off x="1877567" y="1782608"/>
            <a:ext cx="2912100" cy="8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/>
        </p:txBody>
      </p:sp>
      <p:sp>
        <p:nvSpPr>
          <p:cNvPr id="1081" name="Google Shape;1081;p21"/>
          <p:cNvSpPr txBox="1"/>
          <p:nvPr>
            <p:ph idx="3" type="subTitle"/>
          </p:nvPr>
        </p:nvSpPr>
        <p:spPr>
          <a:xfrm>
            <a:off x="1877567" y="3079301"/>
            <a:ext cx="2912100" cy="6096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9pPr>
          </a:lstStyle>
          <a:p/>
        </p:txBody>
      </p:sp>
      <p:sp>
        <p:nvSpPr>
          <p:cNvPr id="1082" name="Google Shape;1082;p21"/>
          <p:cNvSpPr txBox="1"/>
          <p:nvPr>
            <p:ph idx="4" type="subTitle"/>
          </p:nvPr>
        </p:nvSpPr>
        <p:spPr>
          <a:xfrm>
            <a:off x="1877567" y="3479972"/>
            <a:ext cx="2912100" cy="8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/>
        </p:txBody>
      </p:sp>
      <p:sp>
        <p:nvSpPr>
          <p:cNvPr id="1083" name="Google Shape;1083;p21"/>
          <p:cNvSpPr txBox="1"/>
          <p:nvPr>
            <p:ph idx="5" type="subTitle"/>
          </p:nvPr>
        </p:nvSpPr>
        <p:spPr>
          <a:xfrm>
            <a:off x="1877567" y="4783526"/>
            <a:ext cx="29121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9pPr>
          </a:lstStyle>
          <a:p/>
        </p:txBody>
      </p:sp>
      <p:sp>
        <p:nvSpPr>
          <p:cNvPr id="1084" name="Google Shape;1084;p21"/>
          <p:cNvSpPr txBox="1"/>
          <p:nvPr>
            <p:ph idx="6" type="subTitle"/>
          </p:nvPr>
        </p:nvSpPr>
        <p:spPr>
          <a:xfrm>
            <a:off x="1877567" y="5185755"/>
            <a:ext cx="2912100" cy="8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columns of text 4">
  <p:cSld name="CUSTOM_14">
    <p:spTree>
      <p:nvGrpSpPr>
        <p:cNvPr id="1085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86" name="Google Shape;1086;p22"/>
          <p:cNvCxnSpPr/>
          <p:nvPr/>
        </p:nvCxnSpPr>
        <p:spPr>
          <a:xfrm>
            <a:off x="787267" y="5787467"/>
            <a:ext cx="893700" cy="564000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87" name="Google Shape;1087;p22"/>
          <p:cNvSpPr txBox="1"/>
          <p:nvPr>
            <p:ph type="title"/>
          </p:nvPr>
        </p:nvSpPr>
        <p:spPr>
          <a:xfrm>
            <a:off x="2944233" y="457033"/>
            <a:ext cx="63036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cxnSp>
        <p:nvCxnSpPr>
          <p:cNvPr id="1088" name="Google Shape;1088;p22"/>
          <p:cNvCxnSpPr/>
          <p:nvPr/>
        </p:nvCxnSpPr>
        <p:spPr>
          <a:xfrm flipH="1" rot="10800000">
            <a:off x="0" y="5776633"/>
            <a:ext cx="787500" cy="885300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1089" name="Google Shape;1089;p22"/>
          <p:cNvGrpSpPr/>
          <p:nvPr/>
        </p:nvGrpSpPr>
        <p:grpSpPr>
          <a:xfrm flipH="1">
            <a:off x="575888" y="5578356"/>
            <a:ext cx="389357" cy="390090"/>
            <a:chOff x="7353050" y="316275"/>
            <a:chExt cx="292025" cy="292575"/>
          </a:xfrm>
        </p:grpSpPr>
        <p:sp>
          <p:nvSpPr>
            <p:cNvPr id="1090" name="Google Shape;1090;p22"/>
            <p:cNvSpPr/>
            <p:nvPr/>
          </p:nvSpPr>
          <p:spPr>
            <a:xfrm>
              <a:off x="7358075" y="321275"/>
              <a:ext cx="282550" cy="282550"/>
            </a:xfrm>
            <a:custGeom>
              <a:rect b="b" l="l" r="r" t="t"/>
              <a:pathLst>
                <a:path extrusionOk="0" h="11302" w="11302">
                  <a:moveTo>
                    <a:pt x="5640" y="1"/>
                  </a:moveTo>
                  <a:cubicBezTo>
                    <a:pt x="2519" y="1"/>
                    <a:pt x="0" y="2520"/>
                    <a:pt x="0" y="5640"/>
                  </a:cubicBezTo>
                  <a:cubicBezTo>
                    <a:pt x="0" y="8783"/>
                    <a:pt x="2519" y="11302"/>
                    <a:pt x="5640" y="11302"/>
                  </a:cubicBezTo>
                  <a:cubicBezTo>
                    <a:pt x="8783" y="11302"/>
                    <a:pt x="11301" y="8783"/>
                    <a:pt x="11301" y="5640"/>
                  </a:cubicBezTo>
                  <a:cubicBezTo>
                    <a:pt x="11301" y="2520"/>
                    <a:pt x="8783" y="1"/>
                    <a:pt x="56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1" name="Google Shape;1091;p22"/>
            <p:cNvSpPr/>
            <p:nvPr/>
          </p:nvSpPr>
          <p:spPr>
            <a:xfrm>
              <a:off x="7353050" y="316275"/>
              <a:ext cx="292025" cy="292575"/>
            </a:xfrm>
            <a:custGeom>
              <a:rect b="b" l="l" r="r" t="t"/>
              <a:pathLst>
                <a:path extrusionOk="0" h="11703" w="11681">
                  <a:moveTo>
                    <a:pt x="5841" y="379"/>
                  </a:moveTo>
                  <a:cubicBezTo>
                    <a:pt x="7356" y="379"/>
                    <a:pt x="8716" y="981"/>
                    <a:pt x="9719" y="1984"/>
                  </a:cubicBezTo>
                  <a:cubicBezTo>
                    <a:pt x="10700" y="2965"/>
                    <a:pt x="11324" y="4347"/>
                    <a:pt x="11324" y="5840"/>
                  </a:cubicBezTo>
                  <a:cubicBezTo>
                    <a:pt x="11324" y="7356"/>
                    <a:pt x="10700" y="8738"/>
                    <a:pt x="9719" y="9719"/>
                  </a:cubicBezTo>
                  <a:cubicBezTo>
                    <a:pt x="8716" y="10699"/>
                    <a:pt x="7356" y="11324"/>
                    <a:pt x="5841" y="11324"/>
                  </a:cubicBezTo>
                  <a:cubicBezTo>
                    <a:pt x="4347" y="11324"/>
                    <a:pt x="2965" y="10699"/>
                    <a:pt x="1984" y="9719"/>
                  </a:cubicBezTo>
                  <a:cubicBezTo>
                    <a:pt x="981" y="8738"/>
                    <a:pt x="380" y="7356"/>
                    <a:pt x="380" y="5840"/>
                  </a:cubicBezTo>
                  <a:cubicBezTo>
                    <a:pt x="380" y="4347"/>
                    <a:pt x="981" y="2965"/>
                    <a:pt x="1984" y="1984"/>
                  </a:cubicBezTo>
                  <a:cubicBezTo>
                    <a:pt x="2965" y="981"/>
                    <a:pt x="4347" y="379"/>
                    <a:pt x="5841" y="379"/>
                  </a:cubicBezTo>
                  <a:close/>
                  <a:moveTo>
                    <a:pt x="5841" y="0"/>
                  </a:moveTo>
                  <a:cubicBezTo>
                    <a:pt x="2631" y="0"/>
                    <a:pt x="1" y="2630"/>
                    <a:pt x="1" y="5840"/>
                  </a:cubicBezTo>
                  <a:cubicBezTo>
                    <a:pt x="1" y="9072"/>
                    <a:pt x="2631" y="11703"/>
                    <a:pt x="5841" y="11703"/>
                  </a:cubicBezTo>
                  <a:cubicBezTo>
                    <a:pt x="9073" y="11703"/>
                    <a:pt x="11681" y="9072"/>
                    <a:pt x="11681" y="5840"/>
                  </a:cubicBezTo>
                  <a:cubicBezTo>
                    <a:pt x="11681" y="2630"/>
                    <a:pt x="9073" y="0"/>
                    <a:pt x="58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2" name="Google Shape;1092;p22"/>
            <p:cNvSpPr/>
            <p:nvPr/>
          </p:nvSpPr>
          <p:spPr>
            <a:xfrm>
              <a:off x="7419925" y="383125"/>
              <a:ext cx="158275" cy="158300"/>
            </a:xfrm>
            <a:custGeom>
              <a:rect b="b" l="l" r="r" t="t"/>
              <a:pathLst>
                <a:path extrusionOk="0" h="6332" w="6331">
                  <a:moveTo>
                    <a:pt x="3166" y="1"/>
                  </a:moveTo>
                  <a:cubicBezTo>
                    <a:pt x="1427" y="1"/>
                    <a:pt x="0" y="1428"/>
                    <a:pt x="0" y="3166"/>
                  </a:cubicBezTo>
                  <a:cubicBezTo>
                    <a:pt x="0" y="4927"/>
                    <a:pt x="1427" y="6331"/>
                    <a:pt x="3166" y="6331"/>
                  </a:cubicBezTo>
                  <a:cubicBezTo>
                    <a:pt x="4927" y="6331"/>
                    <a:pt x="6331" y="4927"/>
                    <a:pt x="6331" y="3166"/>
                  </a:cubicBezTo>
                  <a:cubicBezTo>
                    <a:pt x="6331" y="1428"/>
                    <a:pt x="4927" y="1"/>
                    <a:pt x="3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3" name="Google Shape;1093;p22"/>
            <p:cNvSpPr/>
            <p:nvPr/>
          </p:nvSpPr>
          <p:spPr>
            <a:xfrm>
              <a:off x="7415475" y="378675"/>
              <a:ext cx="167750" cy="167775"/>
            </a:xfrm>
            <a:custGeom>
              <a:rect b="b" l="l" r="r" t="t"/>
              <a:pathLst>
                <a:path extrusionOk="0" h="6711" w="6710">
                  <a:moveTo>
                    <a:pt x="3344" y="380"/>
                  </a:moveTo>
                  <a:cubicBezTo>
                    <a:pt x="4168" y="380"/>
                    <a:pt x="4926" y="714"/>
                    <a:pt x="5461" y="1249"/>
                  </a:cubicBezTo>
                  <a:cubicBezTo>
                    <a:pt x="5996" y="1784"/>
                    <a:pt x="6330" y="2519"/>
                    <a:pt x="6330" y="3344"/>
                  </a:cubicBezTo>
                  <a:cubicBezTo>
                    <a:pt x="6330" y="4169"/>
                    <a:pt x="5996" y="4927"/>
                    <a:pt x="5461" y="5462"/>
                  </a:cubicBezTo>
                  <a:cubicBezTo>
                    <a:pt x="4926" y="5997"/>
                    <a:pt x="4168" y="6331"/>
                    <a:pt x="3344" y="6331"/>
                  </a:cubicBezTo>
                  <a:cubicBezTo>
                    <a:pt x="2519" y="6331"/>
                    <a:pt x="1783" y="5997"/>
                    <a:pt x="1248" y="5462"/>
                  </a:cubicBezTo>
                  <a:cubicBezTo>
                    <a:pt x="713" y="4927"/>
                    <a:pt x="379" y="4169"/>
                    <a:pt x="379" y="3344"/>
                  </a:cubicBezTo>
                  <a:cubicBezTo>
                    <a:pt x="379" y="2519"/>
                    <a:pt x="713" y="1784"/>
                    <a:pt x="1248" y="1249"/>
                  </a:cubicBezTo>
                  <a:cubicBezTo>
                    <a:pt x="1783" y="714"/>
                    <a:pt x="2519" y="380"/>
                    <a:pt x="3344" y="380"/>
                  </a:cubicBezTo>
                  <a:close/>
                  <a:moveTo>
                    <a:pt x="3344" y="1"/>
                  </a:moveTo>
                  <a:cubicBezTo>
                    <a:pt x="1494" y="1"/>
                    <a:pt x="0" y="1494"/>
                    <a:pt x="0" y="3344"/>
                  </a:cubicBezTo>
                  <a:cubicBezTo>
                    <a:pt x="0" y="5194"/>
                    <a:pt x="1494" y="6710"/>
                    <a:pt x="3344" y="6710"/>
                  </a:cubicBezTo>
                  <a:cubicBezTo>
                    <a:pt x="5194" y="6710"/>
                    <a:pt x="6709" y="5194"/>
                    <a:pt x="6709" y="3344"/>
                  </a:cubicBezTo>
                  <a:cubicBezTo>
                    <a:pt x="6709" y="1494"/>
                    <a:pt x="5194" y="1"/>
                    <a:pt x="33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94" name="Google Shape;1094;p22"/>
          <p:cNvGrpSpPr/>
          <p:nvPr/>
        </p:nvGrpSpPr>
        <p:grpSpPr>
          <a:xfrm>
            <a:off x="1434280" y="6139552"/>
            <a:ext cx="390805" cy="391174"/>
            <a:chOff x="3164039" y="430875"/>
            <a:chExt cx="293111" cy="293388"/>
          </a:xfrm>
        </p:grpSpPr>
        <p:sp>
          <p:nvSpPr>
            <p:cNvPr id="1095" name="Google Shape;1095;p22"/>
            <p:cNvSpPr/>
            <p:nvPr/>
          </p:nvSpPr>
          <p:spPr>
            <a:xfrm flipH="1">
              <a:off x="3166281" y="433407"/>
              <a:ext cx="288614" cy="288337"/>
            </a:xfrm>
            <a:custGeom>
              <a:rect b="b" l="l" r="r" t="t"/>
              <a:pathLst>
                <a:path extrusionOk="0" h="22893" w="22915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6" name="Google Shape;1096;p22"/>
            <p:cNvSpPr/>
            <p:nvPr/>
          </p:nvSpPr>
          <p:spPr>
            <a:xfrm flipH="1">
              <a:off x="3164039" y="430875"/>
              <a:ext cx="293111" cy="293388"/>
            </a:xfrm>
            <a:custGeom>
              <a:rect b="b" l="l" r="r" t="t"/>
              <a:pathLst>
                <a:path extrusionOk="0" h="23294" w="23272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7" name="Google Shape;1097;p22"/>
            <p:cNvSpPr/>
            <p:nvPr/>
          </p:nvSpPr>
          <p:spPr>
            <a:xfrm flipH="1">
              <a:off x="3202780" y="469909"/>
              <a:ext cx="215626" cy="215337"/>
            </a:xfrm>
            <a:custGeom>
              <a:rect b="b" l="l" r="r" t="t"/>
              <a:pathLst>
                <a:path extrusionOk="0" h="17097" w="17120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8" name="Google Shape;1098;p22"/>
            <p:cNvSpPr/>
            <p:nvPr/>
          </p:nvSpPr>
          <p:spPr>
            <a:xfrm flipH="1">
              <a:off x="3200525" y="467377"/>
              <a:ext cx="220123" cy="220400"/>
            </a:xfrm>
            <a:custGeom>
              <a:rect b="b" l="l" r="r" t="t"/>
              <a:pathLst>
                <a:path extrusionOk="0" h="17499" w="17477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9" name="Google Shape;1099;p22"/>
            <p:cNvSpPr/>
            <p:nvPr/>
          </p:nvSpPr>
          <p:spPr>
            <a:xfrm flipH="1">
              <a:off x="3242641" y="509484"/>
              <a:ext cx="136177" cy="136177"/>
            </a:xfrm>
            <a:custGeom>
              <a:rect b="b" l="l" r="r" t="t"/>
              <a:pathLst>
                <a:path extrusionOk="0" h="10812" w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0" name="Google Shape;1100;p22"/>
            <p:cNvSpPr/>
            <p:nvPr/>
          </p:nvSpPr>
          <p:spPr>
            <a:xfrm flipH="1">
              <a:off x="3240109" y="507242"/>
              <a:ext cx="140951" cy="140674"/>
            </a:xfrm>
            <a:custGeom>
              <a:rect b="b" l="l" r="r" t="t"/>
              <a:pathLst>
                <a:path extrusionOk="0" h="11169" w="11191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1101" name="Google Shape;1101;p22"/>
          <p:cNvCxnSpPr/>
          <p:nvPr/>
        </p:nvCxnSpPr>
        <p:spPr>
          <a:xfrm rot="10800000">
            <a:off x="9595867" y="393467"/>
            <a:ext cx="1542900" cy="723600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02" name="Google Shape;1102;p22"/>
          <p:cNvCxnSpPr/>
          <p:nvPr/>
        </p:nvCxnSpPr>
        <p:spPr>
          <a:xfrm flipH="1">
            <a:off x="11138867" y="-8833"/>
            <a:ext cx="1055100" cy="1115100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1103" name="Google Shape;1103;p22"/>
          <p:cNvGrpSpPr/>
          <p:nvPr/>
        </p:nvGrpSpPr>
        <p:grpSpPr>
          <a:xfrm>
            <a:off x="10752098" y="702537"/>
            <a:ext cx="775714" cy="776447"/>
            <a:chOff x="8064275" y="887850"/>
            <a:chExt cx="581800" cy="582350"/>
          </a:xfrm>
        </p:grpSpPr>
        <p:sp>
          <p:nvSpPr>
            <p:cNvPr id="1104" name="Google Shape;1104;p22"/>
            <p:cNvSpPr/>
            <p:nvPr/>
          </p:nvSpPr>
          <p:spPr>
            <a:xfrm>
              <a:off x="8068750" y="892875"/>
              <a:ext cx="572875" cy="572325"/>
            </a:xfrm>
            <a:custGeom>
              <a:rect b="b" l="l" r="r" t="t"/>
              <a:pathLst>
                <a:path extrusionOk="0" h="22893" w="22915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5" name="Google Shape;1105;p22"/>
            <p:cNvSpPr/>
            <p:nvPr/>
          </p:nvSpPr>
          <p:spPr>
            <a:xfrm>
              <a:off x="8064275" y="887850"/>
              <a:ext cx="581800" cy="582350"/>
            </a:xfrm>
            <a:custGeom>
              <a:rect b="b" l="l" r="r" t="t"/>
              <a:pathLst>
                <a:path extrusionOk="0" h="23294" w="23272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6" name="Google Shape;1106;p22"/>
            <p:cNvSpPr/>
            <p:nvPr/>
          </p:nvSpPr>
          <p:spPr>
            <a:xfrm>
              <a:off x="8141175" y="965325"/>
              <a:ext cx="428000" cy="427425"/>
            </a:xfrm>
            <a:custGeom>
              <a:rect b="b" l="l" r="r" t="t"/>
              <a:pathLst>
                <a:path extrusionOk="0" h="17097" w="17120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7" name="Google Shape;1107;p22"/>
            <p:cNvSpPr/>
            <p:nvPr/>
          </p:nvSpPr>
          <p:spPr>
            <a:xfrm>
              <a:off x="8136725" y="960300"/>
              <a:ext cx="436925" cy="437475"/>
            </a:xfrm>
            <a:custGeom>
              <a:rect b="b" l="l" r="r" t="t"/>
              <a:pathLst>
                <a:path extrusionOk="0" h="17499" w="17477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8" name="Google Shape;1108;p22"/>
            <p:cNvSpPr/>
            <p:nvPr/>
          </p:nvSpPr>
          <p:spPr>
            <a:xfrm>
              <a:off x="8219750" y="1043875"/>
              <a:ext cx="270300" cy="270300"/>
            </a:xfrm>
            <a:custGeom>
              <a:rect b="b" l="l" r="r" t="t"/>
              <a:pathLst>
                <a:path extrusionOk="0" h="10812" w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9" name="Google Shape;1109;p22"/>
            <p:cNvSpPr/>
            <p:nvPr/>
          </p:nvSpPr>
          <p:spPr>
            <a:xfrm>
              <a:off x="8215300" y="1039425"/>
              <a:ext cx="279775" cy="279225"/>
            </a:xfrm>
            <a:custGeom>
              <a:rect b="b" l="l" r="r" t="t"/>
              <a:pathLst>
                <a:path extrusionOk="0" h="11169" w="11191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10" name="Google Shape;1110;p22"/>
          <p:cNvGrpSpPr/>
          <p:nvPr/>
        </p:nvGrpSpPr>
        <p:grpSpPr>
          <a:xfrm>
            <a:off x="9378255" y="227823"/>
            <a:ext cx="389357" cy="390090"/>
            <a:chOff x="7353050" y="316275"/>
            <a:chExt cx="292025" cy="292575"/>
          </a:xfrm>
        </p:grpSpPr>
        <p:sp>
          <p:nvSpPr>
            <p:cNvPr id="1111" name="Google Shape;1111;p22"/>
            <p:cNvSpPr/>
            <p:nvPr/>
          </p:nvSpPr>
          <p:spPr>
            <a:xfrm>
              <a:off x="7358075" y="321275"/>
              <a:ext cx="282550" cy="282550"/>
            </a:xfrm>
            <a:custGeom>
              <a:rect b="b" l="l" r="r" t="t"/>
              <a:pathLst>
                <a:path extrusionOk="0" h="11302" w="11302">
                  <a:moveTo>
                    <a:pt x="5640" y="1"/>
                  </a:moveTo>
                  <a:cubicBezTo>
                    <a:pt x="2519" y="1"/>
                    <a:pt x="0" y="2520"/>
                    <a:pt x="0" y="5640"/>
                  </a:cubicBezTo>
                  <a:cubicBezTo>
                    <a:pt x="0" y="8783"/>
                    <a:pt x="2519" y="11302"/>
                    <a:pt x="5640" y="11302"/>
                  </a:cubicBezTo>
                  <a:cubicBezTo>
                    <a:pt x="8783" y="11302"/>
                    <a:pt x="11301" y="8783"/>
                    <a:pt x="11301" y="5640"/>
                  </a:cubicBezTo>
                  <a:cubicBezTo>
                    <a:pt x="11301" y="2520"/>
                    <a:pt x="8783" y="1"/>
                    <a:pt x="56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2" name="Google Shape;1112;p22"/>
            <p:cNvSpPr/>
            <p:nvPr/>
          </p:nvSpPr>
          <p:spPr>
            <a:xfrm>
              <a:off x="7353050" y="316275"/>
              <a:ext cx="292025" cy="292575"/>
            </a:xfrm>
            <a:custGeom>
              <a:rect b="b" l="l" r="r" t="t"/>
              <a:pathLst>
                <a:path extrusionOk="0" h="11703" w="11681">
                  <a:moveTo>
                    <a:pt x="5841" y="379"/>
                  </a:moveTo>
                  <a:cubicBezTo>
                    <a:pt x="7356" y="379"/>
                    <a:pt x="8716" y="981"/>
                    <a:pt x="9719" y="1984"/>
                  </a:cubicBezTo>
                  <a:cubicBezTo>
                    <a:pt x="10700" y="2965"/>
                    <a:pt x="11324" y="4347"/>
                    <a:pt x="11324" y="5840"/>
                  </a:cubicBezTo>
                  <a:cubicBezTo>
                    <a:pt x="11324" y="7356"/>
                    <a:pt x="10700" y="8738"/>
                    <a:pt x="9719" y="9719"/>
                  </a:cubicBezTo>
                  <a:cubicBezTo>
                    <a:pt x="8716" y="10699"/>
                    <a:pt x="7356" y="11324"/>
                    <a:pt x="5841" y="11324"/>
                  </a:cubicBezTo>
                  <a:cubicBezTo>
                    <a:pt x="4347" y="11324"/>
                    <a:pt x="2965" y="10699"/>
                    <a:pt x="1984" y="9719"/>
                  </a:cubicBezTo>
                  <a:cubicBezTo>
                    <a:pt x="981" y="8738"/>
                    <a:pt x="380" y="7356"/>
                    <a:pt x="380" y="5840"/>
                  </a:cubicBezTo>
                  <a:cubicBezTo>
                    <a:pt x="380" y="4347"/>
                    <a:pt x="981" y="2965"/>
                    <a:pt x="1984" y="1984"/>
                  </a:cubicBezTo>
                  <a:cubicBezTo>
                    <a:pt x="2965" y="981"/>
                    <a:pt x="4347" y="379"/>
                    <a:pt x="5841" y="379"/>
                  </a:cubicBezTo>
                  <a:close/>
                  <a:moveTo>
                    <a:pt x="5841" y="0"/>
                  </a:moveTo>
                  <a:cubicBezTo>
                    <a:pt x="2631" y="0"/>
                    <a:pt x="1" y="2630"/>
                    <a:pt x="1" y="5840"/>
                  </a:cubicBezTo>
                  <a:cubicBezTo>
                    <a:pt x="1" y="9072"/>
                    <a:pt x="2631" y="11703"/>
                    <a:pt x="5841" y="11703"/>
                  </a:cubicBezTo>
                  <a:cubicBezTo>
                    <a:pt x="9073" y="11703"/>
                    <a:pt x="11681" y="9072"/>
                    <a:pt x="11681" y="5840"/>
                  </a:cubicBezTo>
                  <a:cubicBezTo>
                    <a:pt x="11681" y="2630"/>
                    <a:pt x="9073" y="0"/>
                    <a:pt x="58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3" name="Google Shape;1113;p22"/>
            <p:cNvSpPr/>
            <p:nvPr/>
          </p:nvSpPr>
          <p:spPr>
            <a:xfrm>
              <a:off x="7419925" y="383125"/>
              <a:ext cx="158275" cy="158300"/>
            </a:xfrm>
            <a:custGeom>
              <a:rect b="b" l="l" r="r" t="t"/>
              <a:pathLst>
                <a:path extrusionOk="0" h="6332" w="6331">
                  <a:moveTo>
                    <a:pt x="3166" y="1"/>
                  </a:moveTo>
                  <a:cubicBezTo>
                    <a:pt x="1427" y="1"/>
                    <a:pt x="0" y="1428"/>
                    <a:pt x="0" y="3166"/>
                  </a:cubicBezTo>
                  <a:cubicBezTo>
                    <a:pt x="0" y="4927"/>
                    <a:pt x="1427" y="6331"/>
                    <a:pt x="3166" y="6331"/>
                  </a:cubicBezTo>
                  <a:cubicBezTo>
                    <a:pt x="4927" y="6331"/>
                    <a:pt x="6331" y="4927"/>
                    <a:pt x="6331" y="3166"/>
                  </a:cubicBezTo>
                  <a:cubicBezTo>
                    <a:pt x="6331" y="1428"/>
                    <a:pt x="4927" y="1"/>
                    <a:pt x="3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4" name="Google Shape;1114;p22"/>
            <p:cNvSpPr/>
            <p:nvPr/>
          </p:nvSpPr>
          <p:spPr>
            <a:xfrm>
              <a:off x="7415475" y="378675"/>
              <a:ext cx="167750" cy="167775"/>
            </a:xfrm>
            <a:custGeom>
              <a:rect b="b" l="l" r="r" t="t"/>
              <a:pathLst>
                <a:path extrusionOk="0" h="6711" w="6710">
                  <a:moveTo>
                    <a:pt x="3344" y="380"/>
                  </a:moveTo>
                  <a:cubicBezTo>
                    <a:pt x="4168" y="380"/>
                    <a:pt x="4926" y="714"/>
                    <a:pt x="5461" y="1249"/>
                  </a:cubicBezTo>
                  <a:cubicBezTo>
                    <a:pt x="5996" y="1784"/>
                    <a:pt x="6330" y="2519"/>
                    <a:pt x="6330" y="3344"/>
                  </a:cubicBezTo>
                  <a:cubicBezTo>
                    <a:pt x="6330" y="4169"/>
                    <a:pt x="5996" y="4927"/>
                    <a:pt x="5461" y="5462"/>
                  </a:cubicBezTo>
                  <a:cubicBezTo>
                    <a:pt x="4926" y="5997"/>
                    <a:pt x="4168" y="6331"/>
                    <a:pt x="3344" y="6331"/>
                  </a:cubicBezTo>
                  <a:cubicBezTo>
                    <a:pt x="2519" y="6331"/>
                    <a:pt x="1783" y="5997"/>
                    <a:pt x="1248" y="5462"/>
                  </a:cubicBezTo>
                  <a:cubicBezTo>
                    <a:pt x="713" y="4927"/>
                    <a:pt x="379" y="4169"/>
                    <a:pt x="379" y="3344"/>
                  </a:cubicBezTo>
                  <a:cubicBezTo>
                    <a:pt x="379" y="2519"/>
                    <a:pt x="713" y="1784"/>
                    <a:pt x="1248" y="1249"/>
                  </a:cubicBezTo>
                  <a:cubicBezTo>
                    <a:pt x="1783" y="714"/>
                    <a:pt x="2519" y="380"/>
                    <a:pt x="3344" y="380"/>
                  </a:cubicBezTo>
                  <a:close/>
                  <a:moveTo>
                    <a:pt x="3344" y="1"/>
                  </a:moveTo>
                  <a:cubicBezTo>
                    <a:pt x="1494" y="1"/>
                    <a:pt x="0" y="1494"/>
                    <a:pt x="0" y="3344"/>
                  </a:cubicBezTo>
                  <a:cubicBezTo>
                    <a:pt x="0" y="5194"/>
                    <a:pt x="1494" y="6710"/>
                    <a:pt x="3344" y="6710"/>
                  </a:cubicBezTo>
                  <a:cubicBezTo>
                    <a:pt x="5194" y="6710"/>
                    <a:pt x="6709" y="5194"/>
                    <a:pt x="6709" y="3344"/>
                  </a:cubicBezTo>
                  <a:cubicBezTo>
                    <a:pt x="6709" y="1494"/>
                    <a:pt x="5194" y="1"/>
                    <a:pt x="33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15" name="Google Shape;1115;p22"/>
          <p:cNvGrpSpPr/>
          <p:nvPr/>
        </p:nvGrpSpPr>
        <p:grpSpPr>
          <a:xfrm>
            <a:off x="11676974" y="306189"/>
            <a:ext cx="233327" cy="233328"/>
            <a:chOff x="8792300" y="321275"/>
            <a:chExt cx="175000" cy="175000"/>
          </a:xfrm>
        </p:grpSpPr>
        <p:sp>
          <p:nvSpPr>
            <p:cNvPr id="1116" name="Google Shape;1116;p22"/>
            <p:cNvSpPr/>
            <p:nvPr/>
          </p:nvSpPr>
          <p:spPr>
            <a:xfrm>
              <a:off x="8796750" y="326300"/>
              <a:ext cx="166100" cy="165525"/>
            </a:xfrm>
            <a:custGeom>
              <a:rect b="b" l="l" r="r" t="t"/>
              <a:pathLst>
                <a:path extrusionOk="0" h="6621" w="6644">
                  <a:moveTo>
                    <a:pt x="3322" y="0"/>
                  </a:moveTo>
                  <a:cubicBezTo>
                    <a:pt x="1494" y="0"/>
                    <a:pt x="1" y="1471"/>
                    <a:pt x="1" y="3299"/>
                  </a:cubicBezTo>
                  <a:cubicBezTo>
                    <a:pt x="1" y="5127"/>
                    <a:pt x="1494" y="6620"/>
                    <a:pt x="3322" y="6620"/>
                  </a:cubicBezTo>
                  <a:cubicBezTo>
                    <a:pt x="5150" y="6620"/>
                    <a:pt x="6643" y="5127"/>
                    <a:pt x="6643" y="3299"/>
                  </a:cubicBezTo>
                  <a:cubicBezTo>
                    <a:pt x="6643" y="1471"/>
                    <a:pt x="5150" y="0"/>
                    <a:pt x="33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7" name="Google Shape;1117;p22"/>
            <p:cNvSpPr/>
            <p:nvPr/>
          </p:nvSpPr>
          <p:spPr>
            <a:xfrm>
              <a:off x="8792300" y="321275"/>
              <a:ext cx="175000" cy="175000"/>
            </a:xfrm>
            <a:custGeom>
              <a:rect b="b" l="l" r="r" t="t"/>
              <a:pathLst>
                <a:path extrusionOk="0" h="7000" w="7000">
                  <a:moveTo>
                    <a:pt x="3500" y="380"/>
                  </a:moveTo>
                  <a:cubicBezTo>
                    <a:pt x="4369" y="380"/>
                    <a:pt x="5149" y="736"/>
                    <a:pt x="5707" y="1293"/>
                  </a:cubicBezTo>
                  <a:cubicBezTo>
                    <a:pt x="6286" y="1873"/>
                    <a:pt x="6621" y="2653"/>
                    <a:pt x="6621" y="3500"/>
                  </a:cubicBezTo>
                  <a:cubicBezTo>
                    <a:pt x="6621" y="4370"/>
                    <a:pt x="6286" y="5150"/>
                    <a:pt x="5707" y="5729"/>
                  </a:cubicBezTo>
                  <a:cubicBezTo>
                    <a:pt x="5149" y="6286"/>
                    <a:pt x="4369" y="6643"/>
                    <a:pt x="3500" y="6643"/>
                  </a:cubicBezTo>
                  <a:cubicBezTo>
                    <a:pt x="2631" y="6643"/>
                    <a:pt x="1851" y="6286"/>
                    <a:pt x="1293" y="5729"/>
                  </a:cubicBezTo>
                  <a:cubicBezTo>
                    <a:pt x="714" y="5150"/>
                    <a:pt x="379" y="4370"/>
                    <a:pt x="379" y="3500"/>
                  </a:cubicBezTo>
                  <a:cubicBezTo>
                    <a:pt x="379" y="2653"/>
                    <a:pt x="714" y="1873"/>
                    <a:pt x="1293" y="1293"/>
                  </a:cubicBezTo>
                  <a:cubicBezTo>
                    <a:pt x="1851" y="736"/>
                    <a:pt x="2631" y="380"/>
                    <a:pt x="3500" y="380"/>
                  </a:cubicBezTo>
                  <a:close/>
                  <a:moveTo>
                    <a:pt x="3500" y="1"/>
                  </a:moveTo>
                  <a:cubicBezTo>
                    <a:pt x="1561" y="1"/>
                    <a:pt x="0" y="1583"/>
                    <a:pt x="0" y="3500"/>
                  </a:cubicBezTo>
                  <a:cubicBezTo>
                    <a:pt x="0" y="5439"/>
                    <a:pt x="1561" y="7000"/>
                    <a:pt x="3500" y="7000"/>
                  </a:cubicBezTo>
                  <a:cubicBezTo>
                    <a:pt x="5439" y="7000"/>
                    <a:pt x="7000" y="5439"/>
                    <a:pt x="7000" y="3500"/>
                  </a:cubicBezTo>
                  <a:cubicBezTo>
                    <a:pt x="7000" y="1583"/>
                    <a:pt x="5439" y="1"/>
                    <a:pt x="35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8" name="Google Shape;1118;p22"/>
            <p:cNvSpPr/>
            <p:nvPr/>
          </p:nvSpPr>
          <p:spPr>
            <a:xfrm>
              <a:off x="8833525" y="362525"/>
              <a:ext cx="92550" cy="93075"/>
            </a:xfrm>
            <a:custGeom>
              <a:rect b="b" l="l" r="r" t="t"/>
              <a:pathLst>
                <a:path extrusionOk="0" h="3723" w="3702">
                  <a:moveTo>
                    <a:pt x="1851" y="0"/>
                  </a:moveTo>
                  <a:cubicBezTo>
                    <a:pt x="826" y="0"/>
                    <a:pt x="1" y="825"/>
                    <a:pt x="1" y="1850"/>
                  </a:cubicBezTo>
                  <a:cubicBezTo>
                    <a:pt x="1" y="2876"/>
                    <a:pt x="826" y="3723"/>
                    <a:pt x="1851" y="3723"/>
                  </a:cubicBezTo>
                  <a:cubicBezTo>
                    <a:pt x="2876" y="3723"/>
                    <a:pt x="3701" y="2876"/>
                    <a:pt x="3701" y="1850"/>
                  </a:cubicBezTo>
                  <a:cubicBezTo>
                    <a:pt x="3701" y="825"/>
                    <a:pt x="2876" y="0"/>
                    <a:pt x="18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9" name="Google Shape;1119;p22"/>
            <p:cNvSpPr/>
            <p:nvPr/>
          </p:nvSpPr>
          <p:spPr>
            <a:xfrm>
              <a:off x="8828525" y="358050"/>
              <a:ext cx="102550" cy="102000"/>
            </a:xfrm>
            <a:custGeom>
              <a:rect b="b" l="l" r="r" t="t"/>
              <a:pathLst>
                <a:path extrusionOk="0" h="4080" w="4102">
                  <a:moveTo>
                    <a:pt x="2051" y="357"/>
                  </a:moveTo>
                  <a:cubicBezTo>
                    <a:pt x="2519" y="357"/>
                    <a:pt x="2920" y="558"/>
                    <a:pt x="3232" y="848"/>
                  </a:cubicBezTo>
                  <a:cubicBezTo>
                    <a:pt x="3544" y="1160"/>
                    <a:pt x="3723" y="1583"/>
                    <a:pt x="3723" y="2029"/>
                  </a:cubicBezTo>
                  <a:cubicBezTo>
                    <a:pt x="3723" y="2497"/>
                    <a:pt x="3544" y="2921"/>
                    <a:pt x="3232" y="3211"/>
                  </a:cubicBezTo>
                  <a:cubicBezTo>
                    <a:pt x="2920" y="3523"/>
                    <a:pt x="2519" y="3701"/>
                    <a:pt x="2051" y="3701"/>
                  </a:cubicBezTo>
                  <a:cubicBezTo>
                    <a:pt x="1583" y="3701"/>
                    <a:pt x="1182" y="3523"/>
                    <a:pt x="870" y="3211"/>
                  </a:cubicBezTo>
                  <a:cubicBezTo>
                    <a:pt x="558" y="2921"/>
                    <a:pt x="379" y="2497"/>
                    <a:pt x="379" y="2029"/>
                  </a:cubicBezTo>
                  <a:cubicBezTo>
                    <a:pt x="379" y="1583"/>
                    <a:pt x="558" y="1160"/>
                    <a:pt x="870" y="848"/>
                  </a:cubicBezTo>
                  <a:cubicBezTo>
                    <a:pt x="1182" y="558"/>
                    <a:pt x="1583" y="357"/>
                    <a:pt x="2051" y="357"/>
                  </a:cubicBezTo>
                  <a:close/>
                  <a:moveTo>
                    <a:pt x="2051" y="1"/>
                  </a:moveTo>
                  <a:cubicBezTo>
                    <a:pt x="914" y="1"/>
                    <a:pt x="0" y="915"/>
                    <a:pt x="0" y="2029"/>
                  </a:cubicBezTo>
                  <a:cubicBezTo>
                    <a:pt x="0" y="3166"/>
                    <a:pt x="914" y="4080"/>
                    <a:pt x="2051" y="4080"/>
                  </a:cubicBezTo>
                  <a:cubicBezTo>
                    <a:pt x="3188" y="4080"/>
                    <a:pt x="4102" y="3166"/>
                    <a:pt x="4102" y="2029"/>
                  </a:cubicBezTo>
                  <a:cubicBezTo>
                    <a:pt x="4102" y="915"/>
                    <a:pt x="3188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20" name="Google Shape;1120;p22"/>
          <p:cNvGrpSpPr/>
          <p:nvPr/>
        </p:nvGrpSpPr>
        <p:grpSpPr>
          <a:xfrm>
            <a:off x="11319878" y="227826"/>
            <a:ext cx="233344" cy="35999"/>
            <a:chOff x="5662375" y="212375"/>
            <a:chExt cx="175013" cy="27000"/>
          </a:xfrm>
        </p:grpSpPr>
        <p:sp>
          <p:nvSpPr>
            <p:cNvPr id="1121" name="Google Shape;1121;p22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2" name="Google Shape;1122;p22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3" name="Google Shape;1123;p22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24" name="Google Shape;1124;p22"/>
          <p:cNvGrpSpPr/>
          <p:nvPr/>
        </p:nvGrpSpPr>
        <p:grpSpPr>
          <a:xfrm>
            <a:off x="10554945" y="1499460"/>
            <a:ext cx="233344" cy="35999"/>
            <a:chOff x="5662375" y="212375"/>
            <a:chExt cx="175013" cy="27000"/>
          </a:xfrm>
        </p:grpSpPr>
        <p:sp>
          <p:nvSpPr>
            <p:cNvPr id="1125" name="Google Shape;1125;p22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6" name="Google Shape;1126;p22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7" name="Google Shape;1127;p22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28" name="Google Shape;1128;p22"/>
          <p:cNvSpPr txBox="1"/>
          <p:nvPr>
            <p:ph idx="1" type="subTitle"/>
          </p:nvPr>
        </p:nvSpPr>
        <p:spPr>
          <a:xfrm>
            <a:off x="7522464" y="3657600"/>
            <a:ext cx="2487300" cy="53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9pPr>
          </a:lstStyle>
          <a:p/>
        </p:txBody>
      </p:sp>
      <p:sp>
        <p:nvSpPr>
          <p:cNvPr id="1129" name="Google Shape;1129;p22"/>
          <p:cNvSpPr txBox="1"/>
          <p:nvPr>
            <p:ph idx="2" type="subTitle"/>
          </p:nvPr>
        </p:nvSpPr>
        <p:spPr>
          <a:xfrm>
            <a:off x="4852416" y="2182368"/>
            <a:ext cx="2487300" cy="53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9pPr>
          </a:lstStyle>
          <a:p/>
        </p:txBody>
      </p:sp>
      <p:sp>
        <p:nvSpPr>
          <p:cNvPr id="1130" name="Google Shape;1130;p22"/>
          <p:cNvSpPr txBox="1"/>
          <p:nvPr>
            <p:ph idx="3" type="subTitle"/>
          </p:nvPr>
        </p:nvSpPr>
        <p:spPr>
          <a:xfrm>
            <a:off x="2182368" y="2999232"/>
            <a:ext cx="2487300" cy="53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9pPr>
          </a:lstStyle>
          <a:p/>
        </p:txBody>
      </p:sp>
      <p:sp>
        <p:nvSpPr>
          <p:cNvPr id="1131" name="Google Shape;1131;p22"/>
          <p:cNvSpPr txBox="1"/>
          <p:nvPr>
            <p:ph idx="4" type="subTitle"/>
          </p:nvPr>
        </p:nvSpPr>
        <p:spPr>
          <a:xfrm>
            <a:off x="7522464" y="4108704"/>
            <a:ext cx="2487300" cy="816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/>
        </p:txBody>
      </p:sp>
      <p:sp>
        <p:nvSpPr>
          <p:cNvPr id="1132" name="Google Shape;1132;p22"/>
          <p:cNvSpPr txBox="1"/>
          <p:nvPr>
            <p:ph idx="5" type="subTitle"/>
          </p:nvPr>
        </p:nvSpPr>
        <p:spPr>
          <a:xfrm>
            <a:off x="4852416" y="2633472"/>
            <a:ext cx="2487300" cy="816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/>
        </p:txBody>
      </p:sp>
      <p:sp>
        <p:nvSpPr>
          <p:cNvPr id="1133" name="Google Shape;1133;p22"/>
          <p:cNvSpPr txBox="1"/>
          <p:nvPr>
            <p:ph idx="6" type="subTitle"/>
          </p:nvPr>
        </p:nvSpPr>
        <p:spPr>
          <a:xfrm>
            <a:off x="2182368" y="3462528"/>
            <a:ext cx="2487300" cy="816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3">
  <p:cSld name="TITLE_AND_BODY_1">
    <p:spTree>
      <p:nvGrpSpPr>
        <p:cNvPr id="1134" name="Shape 1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5" name="Google Shape;1135;p23"/>
          <p:cNvSpPr txBox="1"/>
          <p:nvPr>
            <p:ph type="title"/>
          </p:nvPr>
        </p:nvSpPr>
        <p:spPr>
          <a:xfrm>
            <a:off x="3377184" y="451104"/>
            <a:ext cx="5450100" cy="768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136" name="Google Shape;1136;p23"/>
          <p:cNvSpPr txBox="1"/>
          <p:nvPr>
            <p:ph idx="1" type="body"/>
          </p:nvPr>
        </p:nvSpPr>
        <p:spPr>
          <a:xfrm>
            <a:off x="952867" y="1536200"/>
            <a:ext cx="10274100" cy="47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Semi Condensed Medium"/>
              <a:buAutoNum type="arabicPeriod"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/>
        </p:txBody>
      </p:sp>
      <p:cxnSp>
        <p:nvCxnSpPr>
          <p:cNvPr id="1137" name="Google Shape;1137;p23"/>
          <p:cNvCxnSpPr/>
          <p:nvPr/>
        </p:nvCxnSpPr>
        <p:spPr>
          <a:xfrm rot="10800000">
            <a:off x="403900" y="4479067"/>
            <a:ext cx="202500" cy="12765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38" name="Google Shape;1138;p23"/>
          <p:cNvCxnSpPr/>
          <p:nvPr/>
        </p:nvCxnSpPr>
        <p:spPr>
          <a:xfrm flipH="1" rot="10800000">
            <a:off x="0" y="5776633"/>
            <a:ext cx="595500" cy="8853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1139" name="Google Shape;1139;p23"/>
          <p:cNvGrpSpPr/>
          <p:nvPr/>
        </p:nvGrpSpPr>
        <p:grpSpPr>
          <a:xfrm flipH="1">
            <a:off x="401238" y="5557056"/>
            <a:ext cx="389357" cy="390090"/>
            <a:chOff x="7353050" y="316275"/>
            <a:chExt cx="292025" cy="292575"/>
          </a:xfrm>
        </p:grpSpPr>
        <p:sp>
          <p:nvSpPr>
            <p:cNvPr id="1140" name="Google Shape;1140;p23"/>
            <p:cNvSpPr/>
            <p:nvPr/>
          </p:nvSpPr>
          <p:spPr>
            <a:xfrm>
              <a:off x="7358075" y="321275"/>
              <a:ext cx="282550" cy="282550"/>
            </a:xfrm>
            <a:custGeom>
              <a:rect b="b" l="l" r="r" t="t"/>
              <a:pathLst>
                <a:path extrusionOk="0" h="11302" w="11302">
                  <a:moveTo>
                    <a:pt x="5640" y="1"/>
                  </a:moveTo>
                  <a:cubicBezTo>
                    <a:pt x="2519" y="1"/>
                    <a:pt x="0" y="2520"/>
                    <a:pt x="0" y="5640"/>
                  </a:cubicBezTo>
                  <a:cubicBezTo>
                    <a:pt x="0" y="8783"/>
                    <a:pt x="2519" y="11302"/>
                    <a:pt x="5640" y="11302"/>
                  </a:cubicBezTo>
                  <a:cubicBezTo>
                    <a:pt x="8783" y="11302"/>
                    <a:pt x="11301" y="8783"/>
                    <a:pt x="11301" y="5640"/>
                  </a:cubicBezTo>
                  <a:cubicBezTo>
                    <a:pt x="11301" y="2520"/>
                    <a:pt x="8783" y="1"/>
                    <a:pt x="56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1" name="Google Shape;1141;p23"/>
            <p:cNvSpPr/>
            <p:nvPr/>
          </p:nvSpPr>
          <p:spPr>
            <a:xfrm>
              <a:off x="7353050" y="316275"/>
              <a:ext cx="292025" cy="292575"/>
            </a:xfrm>
            <a:custGeom>
              <a:rect b="b" l="l" r="r" t="t"/>
              <a:pathLst>
                <a:path extrusionOk="0" h="11703" w="11681">
                  <a:moveTo>
                    <a:pt x="5841" y="379"/>
                  </a:moveTo>
                  <a:cubicBezTo>
                    <a:pt x="7356" y="379"/>
                    <a:pt x="8716" y="981"/>
                    <a:pt x="9719" y="1984"/>
                  </a:cubicBezTo>
                  <a:cubicBezTo>
                    <a:pt x="10700" y="2965"/>
                    <a:pt x="11324" y="4347"/>
                    <a:pt x="11324" y="5840"/>
                  </a:cubicBezTo>
                  <a:cubicBezTo>
                    <a:pt x="11324" y="7356"/>
                    <a:pt x="10700" y="8738"/>
                    <a:pt x="9719" y="9719"/>
                  </a:cubicBezTo>
                  <a:cubicBezTo>
                    <a:pt x="8716" y="10699"/>
                    <a:pt x="7356" y="11324"/>
                    <a:pt x="5841" y="11324"/>
                  </a:cubicBezTo>
                  <a:cubicBezTo>
                    <a:pt x="4347" y="11324"/>
                    <a:pt x="2965" y="10699"/>
                    <a:pt x="1984" y="9719"/>
                  </a:cubicBezTo>
                  <a:cubicBezTo>
                    <a:pt x="981" y="8738"/>
                    <a:pt x="380" y="7356"/>
                    <a:pt x="380" y="5840"/>
                  </a:cubicBezTo>
                  <a:cubicBezTo>
                    <a:pt x="380" y="4347"/>
                    <a:pt x="981" y="2965"/>
                    <a:pt x="1984" y="1984"/>
                  </a:cubicBezTo>
                  <a:cubicBezTo>
                    <a:pt x="2965" y="981"/>
                    <a:pt x="4347" y="379"/>
                    <a:pt x="5841" y="379"/>
                  </a:cubicBezTo>
                  <a:close/>
                  <a:moveTo>
                    <a:pt x="5841" y="0"/>
                  </a:moveTo>
                  <a:cubicBezTo>
                    <a:pt x="2631" y="0"/>
                    <a:pt x="1" y="2630"/>
                    <a:pt x="1" y="5840"/>
                  </a:cubicBezTo>
                  <a:cubicBezTo>
                    <a:pt x="1" y="9072"/>
                    <a:pt x="2631" y="11703"/>
                    <a:pt x="5841" y="11703"/>
                  </a:cubicBezTo>
                  <a:cubicBezTo>
                    <a:pt x="9073" y="11703"/>
                    <a:pt x="11681" y="9072"/>
                    <a:pt x="11681" y="5840"/>
                  </a:cubicBezTo>
                  <a:cubicBezTo>
                    <a:pt x="11681" y="2630"/>
                    <a:pt x="9073" y="0"/>
                    <a:pt x="58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2" name="Google Shape;1142;p23"/>
            <p:cNvSpPr/>
            <p:nvPr/>
          </p:nvSpPr>
          <p:spPr>
            <a:xfrm>
              <a:off x="7419925" y="383125"/>
              <a:ext cx="158275" cy="158300"/>
            </a:xfrm>
            <a:custGeom>
              <a:rect b="b" l="l" r="r" t="t"/>
              <a:pathLst>
                <a:path extrusionOk="0" h="6332" w="6331">
                  <a:moveTo>
                    <a:pt x="3166" y="1"/>
                  </a:moveTo>
                  <a:cubicBezTo>
                    <a:pt x="1427" y="1"/>
                    <a:pt x="0" y="1428"/>
                    <a:pt x="0" y="3166"/>
                  </a:cubicBezTo>
                  <a:cubicBezTo>
                    <a:pt x="0" y="4927"/>
                    <a:pt x="1427" y="6331"/>
                    <a:pt x="3166" y="6331"/>
                  </a:cubicBezTo>
                  <a:cubicBezTo>
                    <a:pt x="4927" y="6331"/>
                    <a:pt x="6331" y="4927"/>
                    <a:pt x="6331" y="3166"/>
                  </a:cubicBezTo>
                  <a:cubicBezTo>
                    <a:pt x="6331" y="1428"/>
                    <a:pt x="4927" y="1"/>
                    <a:pt x="3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3" name="Google Shape;1143;p23"/>
            <p:cNvSpPr/>
            <p:nvPr/>
          </p:nvSpPr>
          <p:spPr>
            <a:xfrm>
              <a:off x="7415475" y="378675"/>
              <a:ext cx="167750" cy="167775"/>
            </a:xfrm>
            <a:custGeom>
              <a:rect b="b" l="l" r="r" t="t"/>
              <a:pathLst>
                <a:path extrusionOk="0" h="6711" w="6710">
                  <a:moveTo>
                    <a:pt x="3344" y="380"/>
                  </a:moveTo>
                  <a:cubicBezTo>
                    <a:pt x="4168" y="380"/>
                    <a:pt x="4926" y="714"/>
                    <a:pt x="5461" y="1249"/>
                  </a:cubicBezTo>
                  <a:cubicBezTo>
                    <a:pt x="5996" y="1784"/>
                    <a:pt x="6330" y="2519"/>
                    <a:pt x="6330" y="3344"/>
                  </a:cubicBezTo>
                  <a:cubicBezTo>
                    <a:pt x="6330" y="4169"/>
                    <a:pt x="5996" y="4927"/>
                    <a:pt x="5461" y="5462"/>
                  </a:cubicBezTo>
                  <a:cubicBezTo>
                    <a:pt x="4926" y="5997"/>
                    <a:pt x="4168" y="6331"/>
                    <a:pt x="3344" y="6331"/>
                  </a:cubicBezTo>
                  <a:cubicBezTo>
                    <a:pt x="2519" y="6331"/>
                    <a:pt x="1783" y="5997"/>
                    <a:pt x="1248" y="5462"/>
                  </a:cubicBezTo>
                  <a:cubicBezTo>
                    <a:pt x="713" y="4927"/>
                    <a:pt x="379" y="4169"/>
                    <a:pt x="379" y="3344"/>
                  </a:cubicBezTo>
                  <a:cubicBezTo>
                    <a:pt x="379" y="2519"/>
                    <a:pt x="713" y="1784"/>
                    <a:pt x="1248" y="1249"/>
                  </a:cubicBezTo>
                  <a:cubicBezTo>
                    <a:pt x="1783" y="714"/>
                    <a:pt x="2519" y="380"/>
                    <a:pt x="3344" y="380"/>
                  </a:cubicBezTo>
                  <a:close/>
                  <a:moveTo>
                    <a:pt x="3344" y="1"/>
                  </a:moveTo>
                  <a:cubicBezTo>
                    <a:pt x="1494" y="1"/>
                    <a:pt x="0" y="1494"/>
                    <a:pt x="0" y="3344"/>
                  </a:cubicBezTo>
                  <a:cubicBezTo>
                    <a:pt x="0" y="5194"/>
                    <a:pt x="1494" y="6710"/>
                    <a:pt x="3344" y="6710"/>
                  </a:cubicBezTo>
                  <a:cubicBezTo>
                    <a:pt x="5194" y="6710"/>
                    <a:pt x="6709" y="5194"/>
                    <a:pt x="6709" y="3344"/>
                  </a:cubicBezTo>
                  <a:cubicBezTo>
                    <a:pt x="6709" y="1494"/>
                    <a:pt x="5194" y="1"/>
                    <a:pt x="33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44" name="Google Shape;1144;p23"/>
          <p:cNvGrpSpPr/>
          <p:nvPr/>
        </p:nvGrpSpPr>
        <p:grpSpPr>
          <a:xfrm>
            <a:off x="198280" y="4299052"/>
            <a:ext cx="390805" cy="391174"/>
            <a:chOff x="3164039" y="430875"/>
            <a:chExt cx="293111" cy="293388"/>
          </a:xfrm>
        </p:grpSpPr>
        <p:sp>
          <p:nvSpPr>
            <p:cNvPr id="1145" name="Google Shape;1145;p23"/>
            <p:cNvSpPr/>
            <p:nvPr/>
          </p:nvSpPr>
          <p:spPr>
            <a:xfrm flipH="1">
              <a:off x="3166281" y="433407"/>
              <a:ext cx="288614" cy="288337"/>
            </a:xfrm>
            <a:custGeom>
              <a:rect b="b" l="l" r="r" t="t"/>
              <a:pathLst>
                <a:path extrusionOk="0" h="22893" w="22915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6" name="Google Shape;1146;p23"/>
            <p:cNvSpPr/>
            <p:nvPr/>
          </p:nvSpPr>
          <p:spPr>
            <a:xfrm flipH="1">
              <a:off x="3164039" y="430875"/>
              <a:ext cx="293111" cy="293388"/>
            </a:xfrm>
            <a:custGeom>
              <a:rect b="b" l="l" r="r" t="t"/>
              <a:pathLst>
                <a:path extrusionOk="0" h="23294" w="23272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7" name="Google Shape;1147;p23"/>
            <p:cNvSpPr/>
            <p:nvPr/>
          </p:nvSpPr>
          <p:spPr>
            <a:xfrm flipH="1">
              <a:off x="3202780" y="469909"/>
              <a:ext cx="215626" cy="215337"/>
            </a:xfrm>
            <a:custGeom>
              <a:rect b="b" l="l" r="r" t="t"/>
              <a:pathLst>
                <a:path extrusionOk="0" h="17097" w="17120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8" name="Google Shape;1148;p23"/>
            <p:cNvSpPr/>
            <p:nvPr/>
          </p:nvSpPr>
          <p:spPr>
            <a:xfrm flipH="1">
              <a:off x="3200525" y="467377"/>
              <a:ext cx="220123" cy="220400"/>
            </a:xfrm>
            <a:custGeom>
              <a:rect b="b" l="l" r="r" t="t"/>
              <a:pathLst>
                <a:path extrusionOk="0" h="17499" w="17477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9" name="Google Shape;1149;p23"/>
            <p:cNvSpPr/>
            <p:nvPr/>
          </p:nvSpPr>
          <p:spPr>
            <a:xfrm flipH="1">
              <a:off x="3242641" y="509484"/>
              <a:ext cx="136177" cy="136177"/>
            </a:xfrm>
            <a:custGeom>
              <a:rect b="b" l="l" r="r" t="t"/>
              <a:pathLst>
                <a:path extrusionOk="0" h="10812" w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0" name="Google Shape;1150;p23"/>
            <p:cNvSpPr/>
            <p:nvPr/>
          </p:nvSpPr>
          <p:spPr>
            <a:xfrm flipH="1">
              <a:off x="3240109" y="507242"/>
              <a:ext cx="140951" cy="140674"/>
            </a:xfrm>
            <a:custGeom>
              <a:rect b="b" l="l" r="r" t="t"/>
              <a:pathLst>
                <a:path extrusionOk="0" h="11169" w="11191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1151" name="Google Shape;1151;p23"/>
          <p:cNvCxnSpPr/>
          <p:nvPr/>
        </p:nvCxnSpPr>
        <p:spPr>
          <a:xfrm rot="10800000">
            <a:off x="9595867" y="393467"/>
            <a:ext cx="1542900" cy="7236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52" name="Google Shape;1152;p23"/>
          <p:cNvCxnSpPr/>
          <p:nvPr/>
        </p:nvCxnSpPr>
        <p:spPr>
          <a:xfrm flipH="1">
            <a:off x="11138867" y="-8833"/>
            <a:ext cx="1055100" cy="11151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1153" name="Google Shape;1153;p23"/>
          <p:cNvGrpSpPr/>
          <p:nvPr/>
        </p:nvGrpSpPr>
        <p:grpSpPr>
          <a:xfrm>
            <a:off x="10752098" y="702537"/>
            <a:ext cx="775714" cy="776447"/>
            <a:chOff x="8064275" y="887850"/>
            <a:chExt cx="581800" cy="582350"/>
          </a:xfrm>
        </p:grpSpPr>
        <p:sp>
          <p:nvSpPr>
            <p:cNvPr id="1154" name="Google Shape;1154;p23"/>
            <p:cNvSpPr/>
            <p:nvPr/>
          </p:nvSpPr>
          <p:spPr>
            <a:xfrm>
              <a:off x="8068750" y="892875"/>
              <a:ext cx="572875" cy="572325"/>
            </a:xfrm>
            <a:custGeom>
              <a:rect b="b" l="l" r="r" t="t"/>
              <a:pathLst>
                <a:path extrusionOk="0" h="22893" w="22915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5" name="Google Shape;1155;p23"/>
            <p:cNvSpPr/>
            <p:nvPr/>
          </p:nvSpPr>
          <p:spPr>
            <a:xfrm>
              <a:off x="8064275" y="887850"/>
              <a:ext cx="581800" cy="582350"/>
            </a:xfrm>
            <a:custGeom>
              <a:rect b="b" l="l" r="r" t="t"/>
              <a:pathLst>
                <a:path extrusionOk="0" h="23294" w="23272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6" name="Google Shape;1156;p23"/>
            <p:cNvSpPr/>
            <p:nvPr/>
          </p:nvSpPr>
          <p:spPr>
            <a:xfrm>
              <a:off x="8141175" y="965325"/>
              <a:ext cx="428000" cy="427425"/>
            </a:xfrm>
            <a:custGeom>
              <a:rect b="b" l="l" r="r" t="t"/>
              <a:pathLst>
                <a:path extrusionOk="0" h="17097" w="17120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7" name="Google Shape;1157;p23"/>
            <p:cNvSpPr/>
            <p:nvPr/>
          </p:nvSpPr>
          <p:spPr>
            <a:xfrm>
              <a:off x="8136725" y="960300"/>
              <a:ext cx="436925" cy="437475"/>
            </a:xfrm>
            <a:custGeom>
              <a:rect b="b" l="l" r="r" t="t"/>
              <a:pathLst>
                <a:path extrusionOk="0" h="17499" w="17477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8" name="Google Shape;1158;p23"/>
            <p:cNvSpPr/>
            <p:nvPr/>
          </p:nvSpPr>
          <p:spPr>
            <a:xfrm>
              <a:off x="8219750" y="1043875"/>
              <a:ext cx="270300" cy="270300"/>
            </a:xfrm>
            <a:custGeom>
              <a:rect b="b" l="l" r="r" t="t"/>
              <a:pathLst>
                <a:path extrusionOk="0" h="10812" w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9" name="Google Shape;1159;p23"/>
            <p:cNvSpPr/>
            <p:nvPr/>
          </p:nvSpPr>
          <p:spPr>
            <a:xfrm>
              <a:off x="8215300" y="1039425"/>
              <a:ext cx="279775" cy="279225"/>
            </a:xfrm>
            <a:custGeom>
              <a:rect b="b" l="l" r="r" t="t"/>
              <a:pathLst>
                <a:path extrusionOk="0" h="11169" w="11191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60" name="Google Shape;1160;p23"/>
          <p:cNvGrpSpPr/>
          <p:nvPr/>
        </p:nvGrpSpPr>
        <p:grpSpPr>
          <a:xfrm>
            <a:off x="9378255" y="227823"/>
            <a:ext cx="389357" cy="390090"/>
            <a:chOff x="7353050" y="316275"/>
            <a:chExt cx="292025" cy="292575"/>
          </a:xfrm>
        </p:grpSpPr>
        <p:sp>
          <p:nvSpPr>
            <p:cNvPr id="1161" name="Google Shape;1161;p23"/>
            <p:cNvSpPr/>
            <p:nvPr/>
          </p:nvSpPr>
          <p:spPr>
            <a:xfrm>
              <a:off x="7358075" y="321275"/>
              <a:ext cx="282550" cy="282550"/>
            </a:xfrm>
            <a:custGeom>
              <a:rect b="b" l="l" r="r" t="t"/>
              <a:pathLst>
                <a:path extrusionOk="0" h="11302" w="11302">
                  <a:moveTo>
                    <a:pt x="5640" y="1"/>
                  </a:moveTo>
                  <a:cubicBezTo>
                    <a:pt x="2519" y="1"/>
                    <a:pt x="0" y="2520"/>
                    <a:pt x="0" y="5640"/>
                  </a:cubicBezTo>
                  <a:cubicBezTo>
                    <a:pt x="0" y="8783"/>
                    <a:pt x="2519" y="11302"/>
                    <a:pt x="5640" y="11302"/>
                  </a:cubicBezTo>
                  <a:cubicBezTo>
                    <a:pt x="8783" y="11302"/>
                    <a:pt x="11301" y="8783"/>
                    <a:pt x="11301" y="5640"/>
                  </a:cubicBezTo>
                  <a:cubicBezTo>
                    <a:pt x="11301" y="2520"/>
                    <a:pt x="8783" y="1"/>
                    <a:pt x="56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2" name="Google Shape;1162;p23"/>
            <p:cNvSpPr/>
            <p:nvPr/>
          </p:nvSpPr>
          <p:spPr>
            <a:xfrm>
              <a:off x="7353050" y="316275"/>
              <a:ext cx="292025" cy="292575"/>
            </a:xfrm>
            <a:custGeom>
              <a:rect b="b" l="l" r="r" t="t"/>
              <a:pathLst>
                <a:path extrusionOk="0" h="11703" w="11681">
                  <a:moveTo>
                    <a:pt x="5841" y="379"/>
                  </a:moveTo>
                  <a:cubicBezTo>
                    <a:pt x="7356" y="379"/>
                    <a:pt x="8716" y="981"/>
                    <a:pt x="9719" y="1984"/>
                  </a:cubicBezTo>
                  <a:cubicBezTo>
                    <a:pt x="10700" y="2965"/>
                    <a:pt x="11324" y="4347"/>
                    <a:pt x="11324" y="5840"/>
                  </a:cubicBezTo>
                  <a:cubicBezTo>
                    <a:pt x="11324" y="7356"/>
                    <a:pt x="10700" y="8738"/>
                    <a:pt x="9719" y="9719"/>
                  </a:cubicBezTo>
                  <a:cubicBezTo>
                    <a:pt x="8716" y="10699"/>
                    <a:pt x="7356" y="11324"/>
                    <a:pt x="5841" y="11324"/>
                  </a:cubicBezTo>
                  <a:cubicBezTo>
                    <a:pt x="4347" y="11324"/>
                    <a:pt x="2965" y="10699"/>
                    <a:pt x="1984" y="9719"/>
                  </a:cubicBezTo>
                  <a:cubicBezTo>
                    <a:pt x="981" y="8738"/>
                    <a:pt x="380" y="7356"/>
                    <a:pt x="380" y="5840"/>
                  </a:cubicBezTo>
                  <a:cubicBezTo>
                    <a:pt x="380" y="4347"/>
                    <a:pt x="981" y="2965"/>
                    <a:pt x="1984" y="1984"/>
                  </a:cubicBezTo>
                  <a:cubicBezTo>
                    <a:pt x="2965" y="981"/>
                    <a:pt x="4347" y="379"/>
                    <a:pt x="5841" y="379"/>
                  </a:cubicBezTo>
                  <a:close/>
                  <a:moveTo>
                    <a:pt x="5841" y="0"/>
                  </a:moveTo>
                  <a:cubicBezTo>
                    <a:pt x="2631" y="0"/>
                    <a:pt x="1" y="2630"/>
                    <a:pt x="1" y="5840"/>
                  </a:cubicBezTo>
                  <a:cubicBezTo>
                    <a:pt x="1" y="9072"/>
                    <a:pt x="2631" y="11703"/>
                    <a:pt x="5841" y="11703"/>
                  </a:cubicBezTo>
                  <a:cubicBezTo>
                    <a:pt x="9073" y="11703"/>
                    <a:pt x="11681" y="9072"/>
                    <a:pt x="11681" y="5840"/>
                  </a:cubicBezTo>
                  <a:cubicBezTo>
                    <a:pt x="11681" y="2630"/>
                    <a:pt x="9073" y="0"/>
                    <a:pt x="58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3" name="Google Shape;1163;p23"/>
            <p:cNvSpPr/>
            <p:nvPr/>
          </p:nvSpPr>
          <p:spPr>
            <a:xfrm>
              <a:off x="7419925" y="383125"/>
              <a:ext cx="158275" cy="158300"/>
            </a:xfrm>
            <a:custGeom>
              <a:rect b="b" l="l" r="r" t="t"/>
              <a:pathLst>
                <a:path extrusionOk="0" h="6332" w="6331">
                  <a:moveTo>
                    <a:pt x="3166" y="1"/>
                  </a:moveTo>
                  <a:cubicBezTo>
                    <a:pt x="1427" y="1"/>
                    <a:pt x="0" y="1428"/>
                    <a:pt x="0" y="3166"/>
                  </a:cubicBezTo>
                  <a:cubicBezTo>
                    <a:pt x="0" y="4927"/>
                    <a:pt x="1427" y="6331"/>
                    <a:pt x="3166" y="6331"/>
                  </a:cubicBezTo>
                  <a:cubicBezTo>
                    <a:pt x="4927" y="6331"/>
                    <a:pt x="6331" y="4927"/>
                    <a:pt x="6331" y="3166"/>
                  </a:cubicBezTo>
                  <a:cubicBezTo>
                    <a:pt x="6331" y="1428"/>
                    <a:pt x="4927" y="1"/>
                    <a:pt x="3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4" name="Google Shape;1164;p23"/>
            <p:cNvSpPr/>
            <p:nvPr/>
          </p:nvSpPr>
          <p:spPr>
            <a:xfrm>
              <a:off x="7415475" y="378675"/>
              <a:ext cx="167750" cy="167775"/>
            </a:xfrm>
            <a:custGeom>
              <a:rect b="b" l="l" r="r" t="t"/>
              <a:pathLst>
                <a:path extrusionOk="0" h="6711" w="6710">
                  <a:moveTo>
                    <a:pt x="3344" y="380"/>
                  </a:moveTo>
                  <a:cubicBezTo>
                    <a:pt x="4168" y="380"/>
                    <a:pt x="4926" y="714"/>
                    <a:pt x="5461" y="1249"/>
                  </a:cubicBezTo>
                  <a:cubicBezTo>
                    <a:pt x="5996" y="1784"/>
                    <a:pt x="6330" y="2519"/>
                    <a:pt x="6330" y="3344"/>
                  </a:cubicBezTo>
                  <a:cubicBezTo>
                    <a:pt x="6330" y="4169"/>
                    <a:pt x="5996" y="4927"/>
                    <a:pt x="5461" y="5462"/>
                  </a:cubicBezTo>
                  <a:cubicBezTo>
                    <a:pt x="4926" y="5997"/>
                    <a:pt x="4168" y="6331"/>
                    <a:pt x="3344" y="6331"/>
                  </a:cubicBezTo>
                  <a:cubicBezTo>
                    <a:pt x="2519" y="6331"/>
                    <a:pt x="1783" y="5997"/>
                    <a:pt x="1248" y="5462"/>
                  </a:cubicBezTo>
                  <a:cubicBezTo>
                    <a:pt x="713" y="4927"/>
                    <a:pt x="379" y="4169"/>
                    <a:pt x="379" y="3344"/>
                  </a:cubicBezTo>
                  <a:cubicBezTo>
                    <a:pt x="379" y="2519"/>
                    <a:pt x="713" y="1784"/>
                    <a:pt x="1248" y="1249"/>
                  </a:cubicBezTo>
                  <a:cubicBezTo>
                    <a:pt x="1783" y="714"/>
                    <a:pt x="2519" y="380"/>
                    <a:pt x="3344" y="380"/>
                  </a:cubicBezTo>
                  <a:close/>
                  <a:moveTo>
                    <a:pt x="3344" y="1"/>
                  </a:moveTo>
                  <a:cubicBezTo>
                    <a:pt x="1494" y="1"/>
                    <a:pt x="0" y="1494"/>
                    <a:pt x="0" y="3344"/>
                  </a:cubicBezTo>
                  <a:cubicBezTo>
                    <a:pt x="0" y="5194"/>
                    <a:pt x="1494" y="6710"/>
                    <a:pt x="3344" y="6710"/>
                  </a:cubicBezTo>
                  <a:cubicBezTo>
                    <a:pt x="5194" y="6710"/>
                    <a:pt x="6709" y="5194"/>
                    <a:pt x="6709" y="3344"/>
                  </a:cubicBezTo>
                  <a:cubicBezTo>
                    <a:pt x="6709" y="1494"/>
                    <a:pt x="5194" y="1"/>
                    <a:pt x="33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65" name="Google Shape;1165;p23"/>
          <p:cNvGrpSpPr/>
          <p:nvPr/>
        </p:nvGrpSpPr>
        <p:grpSpPr>
          <a:xfrm>
            <a:off x="11676974" y="306189"/>
            <a:ext cx="233327" cy="233328"/>
            <a:chOff x="8792300" y="321275"/>
            <a:chExt cx="175000" cy="175000"/>
          </a:xfrm>
        </p:grpSpPr>
        <p:sp>
          <p:nvSpPr>
            <p:cNvPr id="1166" name="Google Shape;1166;p23"/>
            <p:cNvSpPr/>
            <p:nvPr/>
          </p:nvSpPr>
          <p:spPr>
            <a:xfrm>
              <a:off x="8796750" y="326300"/>
              <a:ext cx="166100" cy="165525"/>
            </a:xfrm>
            <a:custGeom>
              <a:rect b="b" l="l" r="r" t="t"/>
              <a:pathLst>
                <a:path extrusionOk="0" h="6621" w="6644">
                  <a:moveTo>
                    <a:pt x="3322" y="0"/>
                  </a:moveTo>
                  <a:cubicBezTo>
                    <a:pt x="1494" y="0"/>
                    <a:pt x="1" y="1471"/>
                    <a:pt x="1" y="3299"/>
                  </a:cubicBezTo>
                  <a:cubicBezTo>
                    <a:pt x="1" y="5127"/>
                    <a:pt x="1494" y="6620"/>
                    <a:pt x="3322" y="6620"/>
                  </a:cubicBezTo>
                  <a:cubicBezTo>
                    <a:pt x="5150" y="6620"/>
                    <a:pt x="6643" y="5127"/>
                    <a:pt x="6643" y="3299"/>
                  </a:cubicBezTo>
                  <a:cubicBezTo>
                    <a:pt x="6643" y="1471"/>
                    <a:pt x="5150" y="0"/>
                    <a:pt x="33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7" name="Google Shape;1167;p23"/>
            <p:cNvSpPr/>
            <p:nvPr/>
          </p:nvSpPr>
          <p:spPr>
            <a:xfrm>
              <a:off x="8792300" y="321275"/>
              <a:ext cx="175000" cy="175000"/>
            </a:xfrm>
            <a:custGeom>
              <a:rect b="b" l="l" r="r" t="t"/>
              <a:pathLst>
                <a:path extrusionOk="0" h="7000" w="7000">
                  <a:moveTo>
                    <a:pt x="3500" y="380"/>
                  </a:moveTo>
                  <a:cubicBezTo>
                    <a:pt x="4369" y="380"/>
                    <a:pt x="5149" y="736"/>
                    <a:pt x="5707" y="1293"/>
                  </a:cubicBezTo>
                  <a:cubicBezTo>
                    <a:pt x="6286" y="1873"/>
                    <a:pt x="6621" y="2653"/>
                    <a:pt x="6621" y="3500"/>
                  </a:cubicBezTo>
                  <a:cubicBezTo>
                    <a:pt x="6621" y="4370"/>
                    <a:pt x="6286" y="5150"/>
                    <a:pt x="5707" y="5729"/>
                  </a:cubicBezTo>
                  <a:cubicBezTo>
                    <a:pt x="5149" y="6286"/>
                    <a:pt x="4369" y="6643"/>
                    <a:pt x="3500" y="6643"/>
                  </a:cubicBezTo>
                  <a:cubicBezTo>
                    <a:pt x="2631" y="6643"/>
                    <a:pt x="1851" y="6286"/>
                    <a:pt x="1293" y="5729"/>
                  </a:cubicBezTo>
                  <a:cubicBezTo>
                    <a:pt x="714" y="5150"/>
                    <a:pt x="379" y="4370"/>
                    <a:pt x="379" y="3500"/>
                  </a:cubicBezTo>
                  <a:cubicBezTo>
                    <a:pt x="379" y="2653"/>
                    <a:pt x="714" y="1873"/>
                    <a:pt x="1293" y="1293"/>
                  </a:cubicBezTo>
                  <a:cubicBezTo>
                    <a:pt x="1851" y="736"/>
                    <a:pt x="2631" y="380"/>
                    <a:pt x="3500" y="380"/>
                  </a:cubicBezTo>
                  <a:close/>
                  <a:moveTo>
                    <a:pt x="3500" y="1"/>
                  </a:moveTo>
                  <a:cubicBezTo>
                    <a:pt x="1561" y="1"/>
                    <a:pt x="0" y="1583"/>
                    <a:pt x="0" y="3500"/>
                  </a:cubicBezTo>
                  <a:cubicBezTo>
                    <a:pt x="0" y="5439"/>
                    <a:pt x="1561" y="7000"/>
                    <a:pt x="3500" y="7000"/>
                  </a:cubicBezTo>
                  <a:cubicBezTo>
                    <a:pt x="5439" y="7000"/>
                    <a:pt x="7000" y="5439"/>
                    <a:pt x="7000" y="3500"/>
                  </a:cubicBezTo>
                  <a:cubicBezTo>
                    <a:pt x="7000" y="1583"/>
                    <a:pt x="5439" y="1"/>
                    <a:pt x="35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8" name="Google Shape;1168;p23"/>
            <p:cNvSpPr/>
            <p:nvPr/>
          </p:nvSpPr>
          <p:spPr>
            <a:xfrm>
              <a:off x="8833525" y="362525"/>
              <a:ext cx="92550" cy="93075"/>
            </a:xfrm>
            <a:custGeom>
              <a:rect b="b" l="l" r="r" t="t"/>
              <a:pathLst>
                <a:path extrusionOk="0" h="3723" w="3702">
                  <a:moveTo>
                    <a:pt x="1851" y="0"/>
                  </a:moveTo>
                  <a:cubicBezTo>
                    <a:pt x="826" y="0"/>
                    <a:pt x="1" y="825"/>
                    <a:pt x="1" y="1850"/>
                  </a:cubicBezTo>
                  <a:cubicBezTo>
                    <a:pt x="1" y="2876"/>
                    <a:pt x="826" y="3723"/>
                    <a:pt x="1851" y="3723"/>
                  </a:cubicBezTo>
                  <a:cubicBezTo>
                    <a:pt x="2876" y="3723"/>
                    <a:pt x="3701" y="2876"/>
                    <a:pt x="3701" y="1850"/>
                  </a:cubicBezTo>
                  <a:cubicBezTo>
                    <a:pt x="3701" y="825"/>
                    <a:pt x="2876" y="0"/>
                    <a:pt x="18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9" name="Google Shape;1169;p23"/>
            <p:cNvSpPr/>
            <p:nvPr/>
          </p:nvSpPr>
          <p:spPr>
            <a:xfrm>
              <a:off x="8828525" y="358050"/>
              <a:ext cx="102550" cy="102000"/>
            </a:xfrm>
            <a:custGeom>
              <a:rect b="b" l="l" r="r" t="t"/>
              <a:pathLst>
                <a:path extrusionOk="0" h="4080" w="4102">
                  <a:moveTo>
                    <a:pt x="2051" y="357"/>
                  </a:moveTo>
                  <a:cubicBezTo>
                    <a:pt x="2519" y="357"/>
                    <a:pt x="2920" y="558"/>
                    <a:pt x="3232" y="848"/>
                  </a:cubicBezTo>
                  <a:cubicBezTo>
                    <a:pt x="3544" y="1160"/>
                    <a:pt x="3723" y="1583"/>
                    <a:pt x="3723" y="2029"/>
                  </a:cubicBezTo>
                  <a:cubicBezTo>
                    <a:pt x="3723" y="2497"/>
                    <a:pt x="3544" y="2921"/>
                    <a:pt x="3232" y="3211"/>
                  </a:cubicBezTo>
                  <a:cubicBezTo>
                    <a:pt x="2920" y="3523"/>
                    <a:pt x="2519" y="3701"/>
                    <a:pt x="2051" y="3701"/>
                  </a:cubicBezTo>
                  <a:cubicBezTo>
                    <a:pt x="1583" y="3701"/>
                    <a:pt x="1182" y="3523"/>
                    <a:pt x="870" y="3211"/>
                  </a:cubicBezTo>
                  <a:cubicBezTo>
                    <a:pt x="558" y="2921"/>
                    <a:pt x="379" y="2497"/>
                    <a:pt x="379" y="2029"/>
                  </a:cubicBezTo>
                  <a:cubicBezTo>
                    <a:pt x="379" y="1583"/>
                    <a:pt x="558" y="1160"/>
                    <a:pt x="870" y="848"/>
                  </a:cubicBezTo>
                  <a:cubicBezTo>
                    <a:pt x="1182" y="558"/>
                    <a:pt x="1583" y="357"/>
                    <a:pt x="2051" y="357"/>
                  </a:cubicBezTo>
                  <a:close/>
                  <a:moveTo>
                    <a:pt x="2051" y="1"/>
                  </a:moveTo>
                  <a:cubicBezTo>
                    <a:pt x="914" y="1"/>
                    <a:pt x="0" y="915"/>
                    <a:pt x="0" y="2029"/>
                  </a:cubicBezTo>
                  <a:cubicBezTo>
                    <a:pt x="0" y="3166"/>
                    <a:pt x="914" y="4080"/>
                    <a:pt x="2051" y="4080"/>
                  </a:cubicBezTo>
                  <a:cubicBezTo>
                    <a:pt x="3188" y="4080"/>
                    <a:pt x="4102" y="3166"/>
                    <a:pt x="4102" y="2029"/>
                  </a:cubicBezTo>
                  <a:cubicBezTo>
                    <a:pt x="4102" y="915"/>
                    <a:pt x="3188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70" name="Google Shape;1170;p23"/>
          <p:cNvGrpSpPr/>
          <p:nvPr/>
        </p:nvGrpSpPr>
        <p:grpSpPr>
          <a:xfrm>
            <a:off x="11319878" y="227826"/>
            <a:ext cx="233344" cy="35999"/>
            <a:chOff x="5662375" y="212375"/>
            <a:chExt cx="175013" cy="27000"/>
          </a:xfrm>
        </p:grpSpPr>
        <p:sp>
          <p:nvSpPr>
            <p:cNvPr id="1171" name="Google Shape;1171;p23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2" name="Google Shape;1172;p23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3" name="Google Shape;1173;p23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74" name="Google Shape;1174;p23"/>
          <p:cNvGrpSpPr/>
          <p:nvPr/>
        </p:nvGrpSpPr>
        <p:grpSpPr>
          <a:xfrm>
            <a:off x="10554945" y="1499460"/>
            <a:ext cx="233344" cy="35999"/>
            <a:chOff x="5662375" y="212375"/>
            <a:chExt cx="175013" cy="27000"/>
          </a:xfrm>
        </p:grpSpPr>
        <p:sp>
          <p:nvSpPr>
            <p:cNvPr id="1175" name="Google Shape;1175;p23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6" name="Google Shape;1176;p23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7" name="Google Shape;1177;p23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15">
    <p:spTree>
      <p:nvGrpSpPr>
        <p:cNvPr id="1178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p24"/>
          <p:cNvSpPr txBox="1"/>
          <p:nvPr>
            <p:ph type="title"/>
          </p:nvPr>
        </p:nvSpPr>
        <p:spPr>
          <a:xfrm>
            <a:off x="965000" y="702567"/>
            <a:ext cx="102621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cxnSp>
        <p:nvCxnSpPr>
          <p:cNvPr id="1180" name="Google Shape;1180;p24"/>
          <p:cNvCxnSpPr/>
          <p:nvPr/>
        </p:nvCxnSpPr>
        <p:spPr>
          <a:xfrm>
            <a:off x="787267" y="5787467"/>
            <a:ext cx="893700" cy="5640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81" name="Google Shape;1181;p24"/>
          <p:cNvCxnSpPr/>
          <p:nvPr/>
        </p:nvCxnSpPr>
        <p:spPr>
          <a:xfrm flipH="1" rot="10800000">
            <a:off x="0" y="5776633"/>
            <a:ext cx="787500" cy="8853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1182" name="Google Shape;1182;p24"/>
          <p:cNvGrpSpPr/>
          <p:nvPr/>
        </p:nvGrpSpPr>
        <p:grpSpPr>
          <a:xfrm flipH="1">
            <a:off x="575888" y="5578356"/>
            <a:ext cx="389357" cy="390090"/>
            <a:chOff x="7353050" y="316275"/>
            <a:chExt cx="292025" cy="292575"/>
          </a:xfrm>
        </p:grpSpPr>
        <p:sp>
          <p:nvSpPr>
            <p:cNvPr id="1183" name="Google Shape;1183;p24"/>
            <p:cNvSpPr/>
            <p:nvPr/>
          </p:nvSpPr>
          <p:spPr>
            <a:xfrm>
              <a:off x="7358075" y="321275"/>
              <a:ext cx="282550" cy="282550"/>
            </a:xfrm>
            <a:custGeom>
              <a:rect b="b" l="l" r="r" t="t"/>
              <a:pathLst>
                <a:path extrusionOk="0" h="11302" w="11302">
                  <a:moveTo>
                    <a:pt x="5640" y="1"/>
                  </a:moveTo>
                  <a:cubicBezTo>
                    <a:pt x="2519" y="1"/>
                    <a:pt x="0" y="2520"/>
                    <a:pt x="0" y="5640"/>
                  </a:cubicBezTo>
                  <a:cubicBezTo>
                    <a:pt x="0" y="8783"/>
                    <a:pt x="2519" y="11302"/>
                    <a:pt x="5640" y="11302"/>
                  </a:cubicBezTo>
                  <a:cubicBezTo>
                    <a:pt x="8783" y="11302"/>
                    <a:pt x="11301" y="8783"/>
                    <a:pt x="11301" y="5640"/>
                  </a:cubicBezTo>
                  <a:cubicBezTo>
                    <a:pt x="11301" y="2520"/>
                    <a:pt x="8783" y="1"/>
                    <a:pt x="56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4" name="Google Shape;1184;p24"/>
            <p:cNvSpPr/>
            <p:nvPr/>
          </p:nvSpPr>
          <p:spPr>
            <a:xfrm>
              <a:off x="7353050" y="316275"/>
              <a:ext cx="292025" cy="292575"/>
            </a:xfrm>
            <a:custGeom>
              <a:rect b="b" l="l" r="r" t="t"/>
              <a:pathLst>
                <a:path extrusionOk="0" h="11703" w="11681">
                  <a:moveTo>
                    <a:pt x="5841" y="379"/>
                  </a:moveTo>
                  <a:cubicBezTo>
                    <a:pt x="7356" y="379"/>
                    <a:pt x="8716" y="981"/>
                    <a:pt x="9719" y="1984"/>
                  </a:cubicBezTo>
                  <a:cubicBezTo>
                    <a:pt x="10700" y="2965"/>
                    <a:pt x="11324" y="4347"/>
                    <a:pt x="11324" y="5840"/>
                  </a:cubicBezTo>
                  <a:cubicBezTo>
                    <a:pt x="11324" y="7356"/>
                    <a:pt x="10700" y="8738"/>
                    <a:pt x="9719" y="9719"/>
                  </a:cubicBezTo>
                  <a:cubicBezTo>
                    <a:pt x="8716" y="10699"/>
                    <a:pt x="7356" y="11324"/>
                    <a:pt x="5841" y="11324"/>
                  </a:cubicBezTo>
                  <a:cubicBezTo>
                    <a:pt x="4347" y="11324"/>
                    <a:pt x="2965" y="10699"/>
                    <a:pt x="1984" y="9719"/>
                  </a:cubicBezTo>
                  <a:cubicBezTo>
                    <a:pt x="981" y="8738"/>
                    <a:pt x="380" y="7356"/>
                    <a:pt x="380" y="5840"/>
                  </a:cubicBezTo>
                  <a:cubicBezTo>
                    <a:pt x="380" y="4347"/>
                    <a:pt x="981" y="2965"/>
                    <a:pt x="1984" y="1984"/>
                  </a:cubicBezTo>
                  <a:cubicBezTo>
                    <a:pt x="2965" y="981"/>
                    <a:pt x="4347" y="379"/>
                    <a:pt x="5841" y="379"/>
                  </a:cubicBezTo>
                  <a:close/>
                  <a:moveTo>
                    <a:pt x="5841" y="0"/>
                  </a:moveTo>
                  <a:cubicBezTo>
                    <a:pt x="2631" y="0"/>
                    <a:pt x="1" y="2630"/>
                    <a:pt x="1" y="5840"/>
                  </a:cubicBezTo>
                  <a:cubicBezTo>
                    <a:pt x="1" y="9072"/>
                    <a:pt x="2631" y="11703"/>
                    <a:pt x="5841" y="11703"/>
                  </a:cubicBezTo>
                  <a:cubicBezTo>
                    <a:pt x="9073" y="11703"/>
                    <a:pt x="11681" y="9072"/>
                    <a:pt x="11681" y="5840"/>
                  </a:cubicBezTo>
                  <a:cubicBezTo>
                    <a:pt x="11681" y="2630"/>
                    <a:pt x="9073" y="0"/>
                    <a:pt x="58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5" name="Google Shape;1185;p24"/>
            <p:cNvSpPr/>
            <p:nvPr/>
          </p:nvSpPr>
          <p:spPr>
            <a:xfrm>
              <a:off x="7419925" y="383125"/>
              <a:ext cx="158275" cy="158300"/>
            </a:xfrm>
            <a:custGeom>
              <a:rect b="b" l="l" r="r" t="t"/>
              <a:pathLst>
                <a:path extrusionOk="0" h="6332" w="6331">
                  <a:moveTo>
                    <a:pt x="3166" y="1"/>
                  </a:moveTo>
                  <a:cubicBezTo>
                    <a:pt x="1427" y="1"/>
                    <a:pt x="0" y="1428"/>
                    <a:pt x="0" y="3166"/>
                  </a:cubicBezTo>
                  <a:cubicBezTo>
                    <a:pt x="0" y="4927"/>
                    <a:pt x="1427" y="6331"/>
                    <a:pt x="3166" y="6331"/>
                  </a:cubicBezTo>
                  <a:cubicBezTo>
                    <a:pt x="4927" y="6331"/>
                    <a:pt x="6331" y="4927"/>
                    <a:pt x="6331" y="3166"/>
                  </a:cubicBezTo>
                  <a:cubicBezTo>
                    <a:pt x="6331" y="1428"/>
                    <a:pt x="4927" y="1"/>
                    <a:pt x="3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6" name="Google Shape;1186;p24"/>
            <p:cNvSpPr/>
            <p:nvPr/>
          </p:nvSpPr>
          <p:spPr>
            <a:xfrm>
              <a:off x="7415475" y="378675"/>
              <a:ext cx="167750" cy="167775"/>
            </a:xfrm>
            <a:custGeom>
              <a:rect b="b" l="l" r="r" t="t"/>
              <a:pathLst>
                <a:path extrusionOk="0" h="6711" w="6710">
                  <a:moveTo>
                    <a:pt x="3344" y="380"/>
                  </a:moveTo>
                  <a:cubicBezTo>
                    <a:pt x="4168" y="380"/>
                    <a:pt x="4926" y="714"/>
                    <a:pt x="5461" y="1249"/>
                  </a:cubicBezTo>
                  <a:cubicBezTo>
                    <a:pt x="5996" y="1784"/>
                    <a:pt x="6330" y="2519"/>
                    <a:pt x="6330" y="3344"/>
                  </a:cubicBezTo>
                  <a:cubicBezTo>
                    <a:pt x="6330" y="4169"/>
                    <a:pt x="5996" y="4927"/>
                    <a:pt x="5461" y="5462"/>
                  </a:cubicBezTo>
                  <a:cubicBezTo>
                    <a:pt x="4926" y="5997"/>
                    <a:pt x="4168" y="6331"/>
                    <a:pt x="3344" y="6331"/>
                  </a:cubicBezTo>
                  <a:cubicBezTo>
                    <a:pt x="2519" y="6331"/>
                    <a:pt x="1783" y="5997"/>
                    <a:pt x="1248" y="5462"/>
                  </a:cubicBezTo>
                  <a:cubicBezTo>
                    <a:pt x="713" y="4927"/>
                    <a:pt x="379" y="4169"/>
                    <a:pt x="379" y="3344"/>
                  </a:cubicBezTo>
                  <a:cubicBezTo>
                    <a:pt x="379" y="2519"/>
                    <a:pt x="713" y="1784"/>
                    <a:pt x="1248" y="1249"/>
                  </a:cubicBezTo>
                  <a:cubicBezTo>
                    <a:pt x="1783" y="714"/>
                    <a:pt x="2519" y="380"/>
                    <a:pt x="3344" y="380"/>
                  </a:cubicBezTo>
                  <a:close/>
                  <a:moveTo>
                    <a:pt x="3344" y="1"/>
                  </a:moveTo>
                  <a:cubicBezTo>
                    <a:pt x="1494" y="1"/>
                    <a:pt x="0" y="1494"/>
                    <a:pt x="0" y="3344"/>
                  </a:cubicBezTo>
                  <a:cubicBezTo>
                    <a:pt x="0" y="5194"/>
                    <a:pt x="1494" y="6710"/>
                    <a:pt x="3344" y="6710"/>
                  </a:cubicBezTo>
                  <a:cubicBezTo>
                    <a:pt x="5194" y="6710"/>
                    <a:pt x="6709" y="5194"/>
                    <a:pt x="6709" y="3344"/>
                  </a:cubicBezTo>
                  <a:cubicBezTo>
                    <a:pt x="6709" y="1494"/>
                    <a:pt x="5194" y="1"/>
                    <a:pt x="33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87" name="Google Shape;1187;p24"/>
          <p:cNvGrpSpPr/>
          <p:nvPr/>
        </p:nvGrpSpPr>
        <p:grpSpPr>
          <a:xfrm>
            <a:off x="1434280" y="6139552"/>
            <a:ext cx="390805" cy="391174"/>
            <a:chOff x="3164039" y="430875"/>
            <a:chExt cx="293111" cy="293388"/>
          </a:xfrm>
        </p:grpSpPr>
        <p:sp>
          <p:nvSpPr>
            <p:cNvPr id="1188" name="Google Shape;1188;p24"/>
            <p:cNvSpPr/>
            <p:nvPr/>
          </p:nvSpPr>
          <p:spPr>
            <a:xfrm flipH="1">
              <a:off x="3166281" y="433407"/>
              <a:ext cx="288614" cy="288337"/>
            </a:xfrm>
            <a:custGeom>
              <a:rect b="b" l="l" r="r" t="t"/>
              <a:pathLst>
                <a:path extrusionOk="0" h="22893" w="22915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9" name="Google Shape;1189;p24"/>
            <p:cNvSpPr/>
            <p:nvPr/>
          </p:nvSpPr>
          <p:spPr>
            <a:xfrm flipH="1">
              <a:off x="3164039" y="430875"/>
              <a:ext cx="293111" cy="293388"/>
            </a:xfrm>
            <a:custGeom>
              <a:rect b="b" l="l" r="r" t="t"/>
              <a:pathLst>
                <a:path extrusionOk="0" h="23294" w="23272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0" name="Google Shape;1190;p24"/>
            <p:cNvSpPr/>
            <p:nvPr/>
          </p:nvSpPr>
          <p:spPr>
            <a:xfrm flipH="1">
              <a:off x="3202780" y="469909"/>
              <a:ext cx="215626" cy="215337"/>
            </a:xfrm>
            <a:custGeom>
              <a:rect b="b" l="l" r="r" t="t"/>
              <a:pathLst>
                <a:path extrusionOk="0" h="17097" w="17120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1" name="Google Shape;1191;p24"/>
            <p:cNvSpPr/>
            <p:nvPr/>
          </p:nvSpPr>
          <p:spPr>
            <a:xfrm flipH="1">
              <a:off x="3200525" y="467377"/>
              <a:ext cx="220123" cy="220400"/>
            </a:xfrm>
            <a:custGeom>
              <a:rect b="b" l="l" r="r" t="t"/>
              <a:pathLst>
                <a:path extrusionOk="0" h="17499" w="17477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2" name="Google Shape;1192;p24"/>
            <p:cNvSpPr/>
            <p:nvPr/>
          </p:nvSpPr>
          <p:spPr>
            <a:xfrm flipH="1">
              <a:off x="3242641" y="509484"/>
              <a:ext cx="136177" cy="136177"/>
            </a:xfrm>
            <a:custGeom>
              <a:rect b="b" l="l" r="r" t="t"/>
              <a:pathLst>
                <a:path extrusionOk="0" h="10812" w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3" name="Google Shape;1193;p24"/>
            <p:cNvSpPr/>
            <p:nvPr/>
          </p:nvSpPr>
          <p:spPr>
            <a:xfrm flipH="1">
              <a:off x="3240109" y="507242"/>
              <a:ext cx="140951" cy="140674"/>
            </a:xfrm>
            <a:custGeom>
              <a:rect b="b" l="l" r="r" t="t"/>
              <a:pathLst>
                <a:path extrusionOk="0" h="11169" w="11191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1194" name="Google Shape;1194;p24"/>
          <p:cNvCxnSpPr/>
          <p:nvPr/>
        </p:nvCxnSpPr>
        <p:spPr>
          <a:xfrm rot="10800000">
            <a:off x="9595867" y="393467"/>
            <a:ext cx="1542900" cy="723600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95" name="Google Shape;1195;p24"/>
          <p:cNvCxnSpPr/>
          <p:nvPr/>
        </p:nvCxnSpPr>
        <p:spPr>
          <a:xfrm flipH="1">
            <a:off x="11138867" y="-8833"/>
            <a:ext cx="1055100" cy="1115100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1196" name="Google Shape;1196;p24"/>
          <p:cNvGrpSpPr/>
          <p:nvPr/>
        </p:nvGrpSpPr>
        <p:grpSpPr>
          <a:xfrm>
            <a:off x="10752098" y="702537"/>
            <a:ext cx="775714" cy="776447"/>
            <a:chOff x="8064275" y="887850"/>
            <a:chExt cx="581800" cy="582350"/>
          </a:xfrm>
        </p:grpSpPr>
        <p:sp>
          <p:nvSpPr>
            <p:cNvPr id="1197" name="Google Shape;1197;p24"/>
            <p:cNvSpPr/>
            <p:nvPr/>
          </p:nvSpPr>
          <p:spPr>
            <a:xfrm>
              <a:off x="8068750" y="892875"/>
              <a:ext cx="572875" cy="572325"/>
            </a:xfrm>
            <a:custGeom>
              <a:rect b="b" l="l" r="r" t="t"/>
              <a:pathLst>
                <a:path extrusionOk="0" h="22893" w="22915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8" name="Google Shape;1198;p24"/>
            <p:cNvSpPr/>
            <p:nvPr/>
          </p:nvSpPr>
          <p:spPr>
            <a:xfrm>
              <a:off x="8064275" y="887850"/>
              <a:ext cx="581800" cy="582350"/>
            </a:xfrm>
            <a:custGeom>
              <a:rect b="b" l="l" r="r" t="t"/>
              <a:pathLst>
                <a:path extrusionOk="0" h="23294" w="23272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9" name="Google Shape;1199;p24"/>
            <p:cNvSpPr/>
            <p:nvPr/>
          </p:nvSpPr>
          <p:spPr>
            <a:xfrm>
              <a:off x="8141175" y="965325"/>
              <a:ext cx="428000" cy="427425"/>
            </a:xfrm>
            <a:custGeom>
              <a:rect b="b" l="l" r="r" t="t"/>
              <a:pathLst>
                <a:path extrusionOk="0" h="17097" w="17120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0" name="Google Shape;1200;p24"/>
            <p:cNvSpPr/>
            <p:nvPr/>
          </p:nvSpPr>
          <p:spPr>
            <a:xfrm>
              <a:off x="8136725" y="960300"/>
              <a:ext cx="436925" cy="437475"/>
            </a:xfrm>
            <a:custGeom>
              <a:rect b="b" l="l" r="r" t="t"/>
              <a:pathLst>
                <a:path extrusionOk="0" h="17499" w="17477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1" name="Google Shape;1201;p24"/>
            <p:cNvSpPr/>
            <p:nvPr/>
          </p:nvSpPr>
          <p:spPr>
            <a:xfrm>
              <a:off x="8219750" y="1043875"/>
              <a:ext cx="270300" cy="270300"/>
            </a:xfrm>
            <a:custGeom>
              <a:rect b="b" l="l" r="r" t="t"/>
              <a:pathLst>
                <a:path extrusionOk="0" h="10812" w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2" name="Google Shape;1202;p24"/>
            <p:cNvSpPr/>
            <p:nvPr/>
          </p:nvSpPr>
          <p:spPr>
            <a:xfrm>
              <a:off x="8215300" y="1039425"/>
              <a:ext cx="279775" cy="279225"/>
            </a:xfrm>
            <a:custGeom>
              <a:rect b="b" l="l" r="r" t="t"/>
              <a:pathLst>
                <a:path extrusionOk="0" h="11169" w="11191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03" name="Google Shape;1203;p24"/>
          <p:cNvGrpSpPr/>
          <p:nvPr/>
        </p:nvGrpSpPr>
        <p:grpSpPr>
          <a:xfrm>
            <a:off x="9378255" y="227823"/>
            <a:ext cx="389357" cy="390090"/>
            <a:chOff x="7353050" y="316275"/>
            <a:chExt cx="292025" cy="292575"/>
          </a:xfrm>
        </p:grpSpPr>
        <p:sp>
          <p:nvSpPr>
            <p:cNvPr id="1204" name="Google Shape;1204;p24"/>
            <p:cNvSpPr/>
            <p:nvPr/>
          </p:nvSpPr>
          <p:spPr>
            <a:xfrm>
              <a:off x="7358075" y="321275"/>
              <a:ext cx="282550" cy="282550"/>
            </a:xfrm>
            <a:custGeom>
              <a:rect b="b" l="l" r="r" t="t"/>
              <a:pathLst>
                <a:path extrusionOk="0" h="11302" w="11302">
                  <a:moveTo>
                    <a:pt x="5640" y="1"/>
                  </a:moveTo>
                  <a:cubicBezTo>
                    <a:pt x="2519" y="1"/>
                    <a:pt x="0" y="2520"/>
                    <a:pt x="0" y="5640"/>
                  </a:cubicBezTo>
                  <a:cubicBezTo>
                    <a:pt x="0" y="8783"/>
                    <a:pt x="2519" y="11302"/>
                    <a:pt x="5640" y="11302"/>
                  </a:cubicBezTo>
                  <a:cubicBezTo>
                    <a:pt x="8783" y="11302"/>
                    <a:pt x="11301" y="8783"/>
                    <a:pt x="11301" y="5640"/>
                  </a:cubicBezTo>
                  <a:cubicBezTo>
                    <a:pt x="11301" y="2520"/>
                    <a:pt x="8783" y="1"/>
                    <a:pt x="56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5" name="Google Shape;1205;p24"/>
            <p:cNvSpPr/>
            <p:nvPr/>
          </p:nvSpPr>
          <p:spPr>
            <a:xfrm>
              <a:off x="7353050" y="316275"/>
              <a:ext cx="292025" cy="292575"/>
            </a:xfrm>
            <a:custGeom>
              <a:rect b="b" l="l" r="r" t="t"/>
              <a:pathLst>
                <a:path extrusionOk="0" h="11703" w="11681">
                  <a:moveTo>
                    <a:pt x="5841" y="379"/>
                  </a:moveTo>
                  <a:cubicBezTo>
                    <a:pt x="7356" y="379"/>
                    <a:pt x="8716" y="981"/>
                    <a:pt x="9719" y="1984"/>
                  </a:cubicBezTo>
                  <a:cubicBezTo>
                    <a:pt x="10700" y="2965"/>
                    <a:pt x="11324" y="4347"/>
                    <a:pt x="11324" y="5840"/>
                  </a:cubicBezTo>
                  <a:cubicBezTo>
                    <a:pt x="11324" y="7356"/>
                    <a:pt x="10700" y="8738"/>
                    <a:pt x="9719" y="9719"/>
                  </a:cubicBezTo>
                  <a:cubicBezTo>
                    <a:pt x="8716" y="10699"/>
                    <a:pt x="7356" y="11324"/>
                    <a:pt x="5841" y="11324"/>
                  </a:cubicBezTo>
                  <a:cubicBezTo>
                    <a:pt x="4347" y="11324"/>
                    <a:pt x="2965" y="10699"/>
                    <a:pt x="1984" y="9719"/>
                  </a:cubicBezTo>
                  <a:cubicBezTo>
                    <a:pt x="981" y="8738"/>
                    <a:pt x="380" y="7356"/>
                    <a:pt x="380" y="5840"/>
                  </a:cubicBezTo>
                  <a:cubicBezTo>
                    <a:pt x="380" y="4347"/>
                    <a:pt x="981" y="2965"/>
                    <a:pt x="1984" y="1984"/>
                  </a:cubicBezTo>
                  <a:cubicBezTo>
                    <a:pt x="2965" y="981"/>
                    <a:pt x="4347" y="379"/>
                    <a:pt x="5841" y="379"/>
                  </a:cubicBezTo>
                  <a:close/>
                  <a:moveTo>
                    <a:pt x="5841" y="0"/>
                  </a:moveTo>
                  <a:cubicBezTo>
                    <a:pt x="2631" y="0"/>
                    <a:pt x="1" y="2630"/>
                    <a:pt x="1" y="5840"/>
                  </a:cubicBezTo>
                  <a:cubicBezTo>
                    <a:pt x="1" y="9072"/>
                    <a:pt x="2631" y="11703"/>
                    <a:pt x="5841" y="11703"/>
                  </a:cubicBezTo>
                  <a:cubicBezTo>
                    <a:pt x="9073" y="11703"/>
                    <a:pt x="11681" y="9072"/>
                    <a:pt x="11681" y="5840"/>
                  </a:cubicBezTo>
                  <a:cubicBezTo>
                    <a:pt x="11681" y="2630"/>
                    <a:pt x="9073" y="0"/>
                    <a:pt x="58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6" name="Google Shape;1206;p24"/>
            <p:cNvSpPr/>
            <p:nvPr/>
          </p:nvSpPr>
          <p:spPr>
            <a:xfrm>
              <a:off x="7419925" y="383125"/>
              <a:ext cx="158275" cy="158300"/>
            </a:xfrm>
            <a:custGeom>
              <a:rect b="b" l="l" r="r" t="t"/>
              <a:pathLst>
                <a:path extrusionOk="0" h="6332" w="6331">
                  <a:moveTo>
                    <a:pt x="3166" y="1"/>
                  </a:moveTo>
                  <a:cubicBezTo>
                    <a:pt x="1427" y="1"/>
                    <a:pt x="0" y="1428"/>
                    <a:pt x="0" y="3166"/>
                  </a:cubicBezTo>
                  <a:cubicBezTo>
                    <a:pt x="0" y="4927"/>
                    <a:pt x="1427" y="6331"/>
                    <a:pt x="3166" y="6331"/>
                  </a:cubicBezTo>
                  <a:cubicBezTo>
                    <a:pt x="4927" y="6331"/>
                    <a:pt x="6331" y="4927"/>
                    <a:pt x="6331" y="3166"/>
                  </a:cubicBezTo>
                  <a:cubicBezTo>
                    <a:pt x="6331" y="1428"/>
                    <a:pt x="4927" y="1"/>
                    <a:pt x="3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7" name="Google Shape;1207;p24"/>
            <p:cNvSpPr/>
            <p:nvPr/>
          </p:nvSpPr>
          <p:spPr>
            <a:xfrm>
              <a:off x="7415475" y="378675"/>
              <a:ext cx="167750" cy="167775"/>
            </a:xfrm>
            <a:custGeom>
              <a:rect b="b" l="l" r="r" t="t"/>
              <a:pathLst>
                <a:path extrusionOk="0" h="6711" w="6710">
                  <a:moveTo>
                    <a:pt x="3344" y="380"/>
                  </a:moveTo>
                  <a:cubicBezTo>
                    <a:pt x="4168" y="380"/>
                    <a:pt x="4926" y="714"/>
                    <a:pt x="5461" y="1249"/>
                  </a:cubicBezTo>
                  <a:cubicBezTo>
                    <a:pt x="5996" y="1784"/>
                    <a:pt x="6330" y="2519"/>
                    <a:pt x="6330" y="3344"/>
                  </a:cubicBezTo>
                  <a:cubicBezTo>
                    <a:pt x="6330" y="4169"/>
                    <a:pt x="5996" y="4927"/>
                    <a:pt x="5461" y="5462"/>
                  </a:cubicBezTo>
                  <a:cubicBezTo>
                    <a:pt x="4926" y="5997"/>
                    <a:pt x="4168" y="6331"/>
                    <a:pt x="3344" y="6331"/>
                  </a:cubicBezTo>
                  <a:cubicBezTo>
                    <a:pt x="2519" y="6331"/>
                    <a:pt x="1783" y="5997"/>
                    <a:pt x="1248" y="5462"/>
                  </a:cubicBezTo>
                  <a:cubicBezTo>
                    <a:pt x="713" y="4927"/>
                    <a:pt x="379" y="4169"/>
                    <a:pt x="379" y="3344"/>
                  </a:cubicBezTo>
                  <a:cubicBezTo>
                    <a:pt x="379" y="2519"/>
                    <a:pt x="713" y="1784"/>
                    <a:pt x="1248" y="1249"/>
                  </a:cubicBezTo>
                  <a:cubicBezTo>
                    <a:pt x="1783" y="714"/>
                    <a:pt x="2519" y="380"/>
                    <a:pt x="3344" y="380"/>
                  </a:cubicBezTo>
                  <a:close/>
                  <a:moveTo>
                    <a:pt x="3344" y="1"/>
                  </a:moveTo>
                  <a:cubicBezTo>
                    <a:pt x="1494" y="1"/>
                    <a:pt x="0" y="1494"/>
                    <a:pt x="0" y="3344"/>
                  </a:cubicBezTo>
                  <a:cubicBezTo>
                    <a:pt x="0" y="5194"/>
                    <a:pt x="1494" y="6710"/>
                    <a:pt x="3344" y="6710"/>
                  </a:cubicBezTo>
                  <a:cubicBezTo>
                    <a:pt x="5194" y="6710"/>
                    <a:pt x="6709" y="5194"/>
                    <a:pt x="6709" y="3344"/>
                  </a:cubicBezTo>
                  <a:cubicBezTo>
                    <a:pt x="6709" y="1494"/>
                    <a:pt x="5194" y="1"/>
                    <a:pt x="33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08" name="Google Shape;1208;p24"/>
          <p:cNvGrpSpPr/>
          <p:nvPr/>
        </p:nvGrpSpPr>
        <p:grpSpPr>
          <a:xfrm>
            <a:off x="11676974" y="306189"/>
            <a:ext cx="233327" cy="233328"/>
            <a:chOff x="8792300" y="321275"/>
            <a:chExt cx="175000" cy="175000"/>
          </a:xfrm>
        </p:grpSpPr>
        <p:sp>
          <p:nvSpPr>
            <p:cNvPr id="1209" name="Google Shape;1209;p24"/>
            <p:cNvSpPr/>
            <p:nvPr/>
          </p:nvSpPr>
          <p:spPr>
            <a:xfrm>
              <a:off x="8796750" y="326300"/>
              <a:ext cx="166100" cy="165525"/>
            </a:xfrm>
            <a:custGeom>
              <a:rect b="b" l="l" r="r" t="t"/>
              <a:pathLst>
                <a:path extrusionOk="0" h="6621" w="6644">
                  <a:moveTo>
                    <a:pt x="3322" y="0"/>
                  </a:moveTo>
                  <a:cubicBezTo>
                    <a:pt x="1494" y="0"/>
                    <a:pt x="1" y="1471"/>
                    <a:pt x="1" y="3299"/>
                  </a:cubicBezTo>
                  <a:cubicBezTo>
                    <a:pt x="1" y="5127"/>
                    <a:pt x="1494" y="6620"/>
                    <a:pt x="3322" y="6620"/>
                  </a:cubicBezTo>
                  <a:cubicBezTo>
                    <a:pt x="5150" y="6620"/>
                    <a:pt x="6643" y="5127"/>
                    <a:pt x="6643" y="3299"/>
                  </a:cubicBezTo>
                  <a:cubicBezTo>
                    <a:pt x="6643" y="1471"/>
                    <a:pt x="5150" y="0"/>
                    <a:pt x="33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0" name="Google Shape;1210;p24"/>
            <p:cNvSpPr/>
            <p:nvPr/>
          </p:nvSpPr>
          <p:spPr>
            <a:xfrm>
              <a:off x="8792300" y="321275"/>
              <a:ext cx="175000" cy="175000"/>
            </a:xfrm>
            <a:custGeom>
              <a:rect b="b" l="l" r="r" t="t"/>
              <a:pathLst>
                <a:path extrusionOk="0" h="7000" w="7000">
                  <a:moveTo>
                    <a:pt x="3500" y="380"/>
                  </a:moveTo>
                  <a:cubicBezTo>
                    <a:pt x="4369" y="380"/>
                    <a:pt x="5149" y="736"/>
                    <a:pt x="5707" y="1293"/>
                  </a:cubicBezTo>
                  <a:cubicBezTo>
                    <a:pt x="6286" y="1873"/>
                    <a:pt x="6621" y="2653"/>
                    <a:pt x="6621" y="3500"/>
                  </a:cubicBezTo>
                  <a:cubicBezTo>
                    <a:pt x="6621" y="4370"/>
                    <a:pt x="6286" y="5150"/>
                    <a:pt x="5707" y="5729"/>
                  </a:cubicBezTo>
                  <a:cubicBezTo>
                    <a:pt x="5149" y="6286"/>
                    <a:pt x="4369" y="6643"/>
                    <a:pt x="3500" y="6643"/>
                  </a:cubicBezTo>
                  <a:cubicBezTo>
                    <a:pt x="2631" y="6643"/>
                    <a:pt x="1851" y="6286"/>
                    <a:pt x="1293" y="5729"/>
                  </a:cubicBezTo>
                  <a:cubicBezTo>
                    <a:pt x="714" y="5150"/>
                    <a:pt x="379" y="4370"/>
                    <a:pt x="379" y="3500"/>
                  </a:cubicBezTo>
                  <a:cubicBezTo>
                    <a:pt x="379" y="2653"/>
                    <a:pt x="714" y="1873"/>
                    <a:pt x="1293" y="1293"/>
                  </a:cubicBezTo>
                  <a:cubicBezTo>
                    <a:pt x="1851" y="736"/>
                    <a:pt x="2631" y="380"/>
                    <a:pt x="3500" y="380"/>
                  </a:cubicBezTo>
                  <a:close/>
                  <a:moveTo>
                    <a:pt x="3500" y="1"/>
                  </a:moveTo>
                  <a:cubicBezTo>
                    <a:pt x="1561" y="1"/>
                    <a:pt x="0" y="1583"/>
                    <a:pt x="0" y="3500"/>
                  </a:cubicBezTo>
                  <a:cubicBezTo>
                    <a:pt x="0" y="5439"/>
                    <a:pt x="1561" y="7000"/>
                    <a:pt x="3500" y="7000"/>
                  </a:cubicBezTo>
                  <a:cubicBezTo>
                    <a:pt x="5439" y="7000"/>
                    <a:pt x="7000" y="5439"/>
                    <a:pt x="7000" y="3500"/>
                  </a:cubicBezTo>
                  <a:cubicBezTo>
                    <a:pt x="7000" y="1583"/>
                    <a:pt x="5439" y="1"/>
                    <a:pt x="35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1" name="Google Shape;1211;p24"/>
            <p:cNvSpPr/>
            <p:nvPr/>
          </p:nvSpPr>
          <p:spPr>
            <a:xfrm>
              <a:off x="8833525" y="362525"/>
              <a:ext cx="92550" cy="93075"/>
            </a:xfrm>
            <a:custGeom>
              <a:rect b="b" l="l" r="r" t="t"/>
              <a:pathLst>
                <a:path extrusionOk="0" h="3723" w="3702">
                  <a:moveTo>
                    <a:pt x="1851" y="0"/>
                  </a:moveTo>
                  <a:cubicBezTo>
                    <a:pt x="826" y="0"/>
                    <a:pt x="1" y="825"/>
                    <a:pt x="1" y="1850"/>
                  </a:cubicBezTo>
                  <a:cubicBezTo>
                    <a:pt x="1" y="2876"/>
                    <a:pt x="826" y="3723"/>
                    <a:pt x="1851" y="3723"/>
                  </a:cubicBezTo>
                  <a:cubicBezTo>
                    <a:pt x="2876" y="3723"/>
                    <a:pt x="3701" y="2876"/>
                    <a:pt x="3701" y="1850"/>
                  </a:cubicBezTo>
                  <a:cubicBezTo>
                    <a:pt x="3701" y="825"/>
                    <a:pt x="2876" y="0"/>
                    <a:pt x="18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2" name="Google Shape;1212;p24"/>
            <p:cNvSpPr/>
            <p:nvPr/>
          </p:nvSpPr>
          <p:spPr>
            <a:xfrm>
              <a:off x="8828525" y="358050"/>
              <a:ext cx="102550" cy="102000"/>
            </a:xfrm>
            <a:custGeom>
              <a:rect b="b" l="l" r="r" t="t"/>
              <a:pathLst>
                <a:path extrusionOk="0" h="4080" w="4102">
                  <a:moveTo>
                    <a:pt x="2051" y="357"/>
                  </a:moveTo>
                  <a:cubicBezTo>
                    <a:pt x="2519" y="357"/>
                    <a:pt x="2920" y="558"/>
                    <a:pt x="3232" y="848"/>
                  </a:cubicBezTo>
                  <a:cubicBezTo>
                    <a:pt x="3544" y="1160"/>
                    <a:pt x="3723" y="1583"/>
                    <a:pt x="3723" y="2029"/>
                  </a:cubicBezTo>
                  <a:cubicBezTo>
                    <a:pt x="3723" y="2497"/>
                    <a:pt x="3544" y="2921"/>
                    <a:pt x="3232" y="3211"/>
                  </a:cubicBezTo>
                  <a:cubicBezTo>
                    <a:pt x="2920" y="3523"/>
                    <a:pt x="2519" y="3701"/>
                    <a:pt x="2051" y="3701"/>
                  </a:cubicBezTo>
                  <a:cubicBezTo>
                    <a:pt x="1583" y="3701"/>
                    <a:pt x="1182" y="3523"/>
                    <a:pt x="870" y="3211"/>
                  </a:cubicBezTo>
                  <a:cubicBezTo>
                    <a:pt x="558" y="2921"/>
                    <a:pt x="379" y="2497"/>
                    <a:pt x="379" y="2029"/>
                  </a:cubicBezTo>
                  <a:cubicBezTo>
                    <a:pt x="379" y="1583"/>
                    <a:pt x="558" y="1160"/>
                    <a:pt x="870" y="848"/>
                  </a:cubicBezTo>
                  <a:cubicBezTo>
                    <a:pt x="1182" y="558"/>
                    <a:pt x="1583" y="357"/>
                    <a:pt x="2051" y="357"/>
                  </a:cubicBezTo>
                  <a:close/>
                  <a:moveTo>
                    <a:pt x="2051" y="1"/>
                  </a:moveTo>
                  <a:cubicBezTo>
                    <a:pt x="914" y="1"/>
                    <a:pt x="0" y="915"/>
                    <a:pt x="0" y="2029"/>
                  </a:cubicBezTo>
                  <a:cubicBezTo>
                    <a:pt x="0" y="3166"/>
                    <a:pt x="914" y="4080"/>
                    <a:pt x="2051" y="4080"/>
                  </a:cubicBezTo>
                  <a:cubicBezTo>
                    <a:pt x="3188" y="4080"/>
                    <a:pt x="4102" y="3166"/>
                    <a:pt x="4102" y="2029"/>
                  </a:cubicBezTo>
                  <a:cubicBezTo>
                    <a:pt x="4102" y="915"/>
                    <a:pt x="3188" y="1"/>
                    <a:pt x="20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13" name="Google Shape;1213;p24"/>
          <p:cNvGrpSpPr/>
          <p:nvPr/>
        </p:nvGrpSpPr>
        <p:grpSpPr>
          <a:xfrm>
            <a:off x="11319878" y="227826"/>
            <a:ext cx="233344" cy="35999"/>
            <a:chOff x="5662375" y="212375"/>
            <a:chExt cx="175013" cy="27000"/>
          </a:xfrm>
        </p:grpSpPr>
        <p:sp>
          <p:nvSpPr>
            <p:cNvPr id="1214" name="Google Shape;1214;p24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5" name="Google Shape;1215;p24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6" name="Google Shape;1216;p24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17" name="Google Shape;1217;p24"/>
          <p:cNvGrpSpPr/>
          <p:nvPr/>
        </p:nvGrpSpPr>
        <p:grpSpPr>
          <a:xfrm>
            <a:off x="10554945" y="1499460"/>
            <a:ext cx="233344" cy="35999"/>
            <a:chOff x="5662375" y="212375"/>
            <a:chExt cx="175013" cy="27000"/>
          </a:xfrm>
        </p:grpSpPr>
        <p:sp>
          <p:nvSpPr>
            <p:cNvPr id="1218" name="Google Shape;1218;p24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9" name="Google Shape;1219;p24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0" name="Google Shape;1220;p24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3">
  <p:cSld name="CUSTOM_16">
    <p:spTree>
      <p:nvGrpSpPr>
        <p:cNvPr id="1221" name="Shape 1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2" name="Google Shape;1222;p25"/>
          <p:cNvSpPr txBox="1"/>
          <p:nvPr>
            <p:ph type="title"/>
          </p:nvPr>
        </p:nvSpPr>
        <p:spPr>
          <a:xfrm>
            <a:off x="1194800" y="2645933"/>
            <a:ext cx="4609500" cy="17229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/>
        </p:txBody>
      </p:sp>
      <p:cxnSp>
        <p:nvCxnSpPr>
          <p:cNvPr id="1223" name="Google Shape;1223;p25"/>
          <p:cNvCxnSpPr/>
          <p:nvPr/>
        </p:nvCxnSpPr>
        <p:spPr>
          <a:xfrm>
            <a:off x="2194567" y="697500"/>
            <a:ext cx="2229900" cy="168000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24" name="Google Shape;1224;p25"/>
          <p:cNvCxnSpPr/>
          <p:nvPr/>
        </p:nvCxnSpPr>
        <p:spPr>
          <a:xfrm flipH="1" rot="10800000">
            <a:off x="1070733" y="706233"/>
            <a:ext cx="1106100" cy="991200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25" name="Google Shape;1225;p25"/>
          <p:cNvCxnSpPr/>
          <p:nvPr/>
        </p:nvCxnSpPr>
        <p:spPr>
          <a:xfrm>
            <a:off x="0" y="86933"/>
            <a:ext cx="1062000" cy="1584000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1226" name="Google Shape;1226;p25"/>
          <p:cNvGrpSpPr/>
          <p:nvPr/>
        </p:nvGrpSpPr>
        <p:grpSpPr>
          <a:xfrm flipH="1">
            <a:off x="666155" y="1279537"/>
            <a:ext cx="775714" cy="776447"/>
            <a:chOff x="8064275" y="887850"/>
            <a:chExt cx="581800" cy="582350"/>
          </a:xfrm>
        </p:grpSpPr>
        <p:sp>
          <p:nvSpPr>
            <p:cNvPr id="1227" name="Google Shape;1227;p25"/>
            <p:cNvSpPr/>
            <p:nvPr/>
          </p:nvSpPr>
          <p:spPr>
            <a:xfrm>
              <a:off x="8068750" y="892875"/>
              <a:ext cx="572875" cy="572325"/>
            </a:xfrm>
            <a:custGeom>
              <a:rect b="b" l="l" r="r" t="t"/>
              <a:pathLst>
                <a:path extrusionOk="0" h="22893" w="22915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8" name="Google Shape;1228;p25"/>
            <p:cNvSpPr/>
            <p:nvPr/>
          </p:nvSpPr>
          <p:spPr>
            <a:xfrm>
              <a:off x="8064275" y="887850"/>
              <a:ext cx="581800" cy="582350"/>
            </a:xfrm>
            <a:custGeom>
              <a:rect b="b" l="l" r="r" t="t"/>
              <a:pathLst>
                <a:path extrusionOk="0" h="23294" w="23272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9" name="Google Shape;1229;p25"/>
            <p:cNvSpPr/>
            <p:nvPr/>
          </p:nvSpPr>
          <p:spPr>
            <a:xfrm>
              <a:off x="8141175" y="965325"/>
              <a:ext cx="428000" cy="427425"/>
            </a:xfrm>
            <a:custGeom>
              <a:rect b="b" l="l" r="r" t="t"/>
              <a:pathLst>
                <a:path extrusionOk="0" h="17097" w="17120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0" name="Google Shape;1230;p25"/>
            <p:cNvSpPr/>
            <p:nvPr/>
          </p:nvSpPr>
          <p:spPr>
            <a:xfrm>
              <a:off x="8136725" y="960300"/>
              <a:ext cx="436925" cy="437475"/>
            </a:xfrm>
            <a:custGeom>
              <a:rect b="b" l="l" r="r" t="t"/>
              <a:pathLst>
                <a:path extrusionOk="0" h="17499" w="17477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1" name="Google Shape;1231;p25"/>
            <p:cNvSpPr/>
            <p:nvPr/>
          </p:nvSpPr>
          <p:spPr>
            <a:xfrm>
              <a:off x="8219750" y="1043875"/>
              <a:ext cx="270300" cy="270300"/>
            </a:xfrm>
            <a:custGeom>
              <a:rect b="b" l="l" r="r" t="t"/>
              <a:pathLst>
                <a:path extrusionOk="0" h="10812" w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2" name="Google Shape;1232;p25"/>
            <p:cNvSpPr/>
            <p:nvPr/>
          </p:nvSpPr>
          <p:spPr>
            <a:xfrm>
              <a:off x="8215300" y="1039425"/>
              <a:ext cx="279775" cy="279225"/>
            </a:xfrm>
            <a:custGeom>
              <a:rect b="b" l="l" r="r" t="t"/>
              <a:pathLst>
                <a:path extrusionOk="0" h="11169" w="11191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33" name="Google Shape;1233;p25"/>
          <p:cNvGrpSpPr/>
          <p:nvPr/>
        </p:nvGrpSpPr>
        <p:grpSpPr>
          <a:xfrm flipH="1">
            <a:off x="2000788" y="517456"/>
            <a:ext cx="389357" cy="390090"/>
            <a:chOff x="7353050" y="316275"/>
            <a:chExt cx="292025" cy="292575"/>
          </a:xfrm>
        </p:grpSpPr>
        <p:sp>
          <p:nvSpPr>
            <p:cNvPr id="1234" name="Google Shape;1234;p25"/>
            <p:cNvSpPr/>
            <p:nvPr/>
          </p:nvSpPr>
          <p:spPr>
            <a:xfrm>
              <a:off x="7358075" y="321275"/>
              <a:ext cx="282550" cy="282550"/>
            </a:xfrm>
            <a:custGeom>
              <a:rect b="b" l="l" r="r" t="t"/>
              <a:pathLst>
                <a:path extrusionOk="0" h="11302" w="11302">
                  <a:moveTo>
                    <a:pt x="5640" y="1"/>
                  </a:moveTo>
                  <a:cubicBezTo>
                    <a:pt x="2519" y="1"/>
                    <a:pt x="0" y="2520"/>
                    <a:pt x="0" y="5640"/>
                  </a:cubicBezTo>
                  <a:cubicBezTo>
                    <a:pt x="0" y="8783"/>
                    <a:pt x="2519" y="11302"/>
                    <a:pt x="5640" y="11302"/>
                  </a:cubicBezTo>
                  <a:cubicBezTo>
                    <a:pt x="8783" y="11302"/>
                    <a:pt x="11301" y="8783"/>
                    <a:pt x="11301" y="5640"/>
                  </a:cubicBezTo>
                  <a:cubicBezTo>
                    <a:pt x="11301" y="2520"/>
                    <a:pt x="8783" y="1"/>
                    <a:pt x="56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5" name="Google Shape;1235;p25"/>
            <p:cNvSpPr/>
            <p:nvPr/>
          </p:nvSpPr>
          <p:spPr>
            <a:xfrm>
              <a:off x="7353050" y="316275"/>
              <a:ext cx="292025" cy="292575"/>
            </a:xfrm>
            <a:custGeom>
              <a:rect b="b" l="l" r="r" t="t"/>
              <a:pathLst>
                <a:path extrusionOk="0" h="11703" w="11681">
                  <a:moveTo>
                    <a:pt x="5841" y="379"/>
                  </a:moveTo>
                  <a:cubicBezTo>
                    <a:pt x="7356" y="379"/>
                    <a:pt x="8716" y="981"/>
                    <a:pt x="9719" y="1984"/>
                  </a:cubicBezTo>
                  <a:cubicBezTo>
                    <a:pt x="10700" y="2965"/>
                    <a:pt x="11324" y="4347"/>
                    <a:pt x="11324" y="5840"/>
                  </a:cubicBezTo>
                  <a:cubicBezTo>
                    <a:pt x="11324" y="7356"/>
                    <a:pt x="10700" y="8738"/>
                    <a:pt x="9719" y="9719"/>
                  </a:cubicBezTo>
                  <a:cubicBezTo>
                    <a:pt x="8716" y="10699"/>
                    <a:pt x="7356" y="11324"/>
                    <a:pt x="5841" y="11324"/>
                  </a:cubicBezTo>
                  <a:cubicBezTo>
                    <a:pt x="4347" y="11324"/>
                    <a:pt x="2965" y="10699"/>
                    <a:pt x="1984" y="9719"/>
                  </a:cubicBezTo>
                  <a:cubicBezTo>
                    <a:pt x="981" y="8738"/>
                    <a:pt x="380" y="7356"/>
                    <a:pt x="380" y="5840"/>
                  </a:cubicBezTo>
                  <a:cubicBezTo>
                    <a:pt x="380" y="4347"/>
                    <a:pt x="981" y="2965"/>
                    <a:pt x="1984" y="1984"/>
                  </a:cubicBezTo>
                  <a:cubicBezTo>
                    <a:pt x="2965" y="981"/>
                    <a:pt x="4347" y="379"/>
                    <a:pt x="5841" y="379"/>
                  </a:cubicBezTo>
                  <a:close/>
                  <a:moveTo>
                    <a:pt x="5841" y="0"/>
                  </a:moveTo>
                  <a:cubicBezTo>
                    <a:pt x="2631" y="0"/>
                    <a:pt x="1" y="2630"/>
                    <a:pt x="1" y="5840"/>
                  </a:cubicBezTo>
                  <a:cubicBezTo>
                    <a:pt x="1" y="9072"/>
                    <a:pt x="2631" y="11703"/>
                    <a:pt x="5841" y="11703"/>
                  </a:cubicBezTo>
                  <a:cubicBezTo>
                    <a:pt x="9073" y="11703"/>
                    <a:pt x="11681" y="9072"/>
                    <a:pt x="11681" y="5840"/>
                  </a:cubicBezTo>
                  <a:cubicBezTo>
                    <a:pt x="11681" y="2630"/>
                    <a:pt x="9073" y="0"/>
                    <a:pt x="58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6" name="Google Shape;1236;p25"/>
            <p:cNvSpPr/>
            <p:nvPr/>
          </p:nvSpPr>
          <p:spPr>
            <a:xfrm>
              <a:off x="7419925" y="383125"/>
              <a:ext cx="158275" cy="158300"/>
            </a:xfrm>
            <a:custGeom>
              <a:rect b="b" l="l" r="r" t="t"/>
              <a:pathLst>
                <a:path extrusionOk="0" h="6332" w="6331">
                  <a:moveTo>
                    <a:pt x="3166" y="1"/>
                  </a:moveTo>
                  <a:cubicBezTo>
                    <a:pt x="1427" y="1"/>
                    <a:pt x="0" y="1428"/>
                    <a:pt x="0" y="3166"/>
                  </a:cubicBezTo>
                  <a:cubicBezTo>
                    <a:pt x="0" y="4927"/>
                    <a:pt x="1427" y="6331"/>
                    <a:pt x="3166" y="6331"/>
                  </a:cubicBezTo>
                  <a:cubicBezTo>
                    <a:pt x="4927" y="6331"/>
                    <a:pt x="6331" y="4927"/>
                    <a:pt x="6331" y="3166"/>
                  </a:cubicBezTo>
                  <a:cubicBezTo>
                    <a:pt x="6331" y="1428"/>
                    <a:pt x="4927" y="1"/>
                    <a:pt x="3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7" name="Google Shape;1237;p25"/>
            <p:cNvSpPr/>
            <p:nvPr/>
          </p:nvSpPr>
          <p:spPr>
            <a:xfrm>
              <a:off x="7415475" y="378675"/>
              <a:ext cx="167750" cy="167775"/>
            </a:xfrm>
            <a:custGeom>
              <a:rect b="b" l="l" r="r" t="t"/>
              <a:pathLst>
                <a:path extrusionOk="0" h="6711" w="6710">
                  <a:moveTo>
                    <a:pt x="3344" y="380"/>
                  </a:moveTo>
                  <a:cubicBezTo>
                    <a:pt x="4168" y="380"/>
                    <a:pt x="4926" y="714"/>
                    <a:pt x="5461" y="1249"/>
                  </a:cubicBezTo>
                  <a:cubicBezTo>
                    <a:pt x="5996" y="1784"/>
                    <a:pt x="6330" y="2519"/>
                    <a:pt x="6330" y="3344"/>
                  </a:cubicBezTo>
                  <a:cubicBezTo>
                    <a:pt x="6330" y="4169"/>
                    <a:pt x="5996" y="4927"/>
                    <a:pt x="5461" y="5462"/>
                  </a:cubicBezTo>
                  <a:cubicBezTo>
                    <a:pt x="4926" y="5997"/>
                    <a:pt x="4168" y="6331"/>
                    <a:pt x="3344" y="6331"/>
                  </a:cubicBezTo>
                  <a:cubicBezTo>
                    <a:pt x="2519" y="6331"/>
                    <a:pt x="1783" y="5997"/>
                    <a:pt x="1248" y="5462"/>
                  </a:cubicBezTo>
                  <a:cubicBezTo>
                    <a:pt x="713" y="4927"/>
                    <a:pt x="379" y="4169"/>
                    <a:pt x="379" y="3344"/>
                  </a:cubicBezTo>
                  <a:cubicBezTo>
                    <a:pt x="379" y="2519"/>
                    <a:pt x="713" y="1784"/>
                    <a:pt x="1248" y="1249"/>
                  </a:cubicBezTo>
                  <a:cubicBezTo>
                    <a:pt x="1783" y="714"/>
                    <a:pt x="2519" y="380"/>
                    <a:pt x="3344" y="380"/>
                  </a:cubicBezTo>
                  <a:close/>
                  <a:moveTo>
                    <a:pt x="3344" y="1"/>
                  </a:moveTo>
                  <a:cubicBezTo>
                    <a:pt x="1494" y="1"/>
                    <a:pt x="0" y="1494"/>
                    <a:pt x="0" y="3344"/>
                  </a:cubicBezTo>
                  <a:cubicBezTo>
                    <a:pt x="0" y="5194"/>
                    <a:pt x="1494" y="6710"/>
                    <a:pt x="3344" y="6710"/>
                  </a:cubicBezTo>
                  <a:cubicBezTo>
                    <a:pt x="5194" y="6710"/>
                    <a:pt x="6709" y="5194"/>
                    <a:pt x="6709" y="3344"/>
                  </a:cubicBezTo>
                  <a:cubicBezTo>
                    <a:pt x="6709" y="1494"/>
                    <a:pt x="5194" y="1"/>
                    <a:pt x="33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38" name="Google Shape;1238;p25"/>
          <p:cNvSpPr/>
          <p:nvPr/>
        </p:nvSpPr>
        <p:spPr>
          <a:xfrm flipH="1">
            <a:off x="4221727" y="663509"/>
            <a:ext cx="384800" cy="384431"/>
          </a:xfrm>
          <a:custGeom>
            <a:rect b="b" l="l" r="r" t="t"/>
            <a:pathLst>
              <a:path extrusionOk="0" h="22893" w="22915">
                <a:moveTo>
                  <a:pt x="11457" y="0"/>
                </a:moveTo>
                <a:cubicBezTo>
                  <a:pt x="5127" y="0"/>
                  <a:pt x="0" y="5127"/>
                  <a:pt x="0" y="11435"/>
                </a:cubicBezTo>
                <a:cubicBezTo>
                  <a:pt x="0" y="17766"/>
                  <a:pt x="5127" y="22892"/>
                  <a:pt x="11457" y="22892"/>
                </a:cubicBezTo>
                <a:cubicBezTo>
                  <a:pt x="17788" y="22892"/>
                  <a:pt x="22914" y="17766"/>
                  <a:pt x="22914" y="11435"/>
                </a:cubicBezTo>
                <a:cubicBezTo>
                  <a:pt x="22914" y="5127"/>
                  <a:pt x="17788" y="0"/>
                  <a:pt x="1145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9" name="Google Shape;1239;p25"/>
          <p:cNvSpPr/>
          <p:nvPr/>
        </p:nvSpPr>
        <p:spPr>
          <a:xfrm flipH="1">
            <a:off x="4218738" y="660133"/>
            <a:ext cx="390795" cy="391164"/>
          </a:xfrm>
          <a:custGeom>
            <a:rect b="b" l="l" r="r" t="t"/>
            <a:pathLst>
              <a:path extrusionOk="0" h="23294" w="23272">
                <a:moveTo>
                  <a:pt x="11636" y="380"/>
                </a:moveTo>
                <a:cubicBezTo>
                  <a:pt x="14757" y="380"/>
                  <a:pt x="17566" y="1628"/>
                  <a:pt x="19594" y="3679"/>
                </a:cubicBezTo>
                <a:cubicBezTo>
                  <a:pt x="21645" y="5707"/>
                  <a:pt x="22893" y="8538"/>
                  <a:pt x="22893" y="11636"/>
                </a:cubicBezTo>
                <a:cubicBezTo>
                  <a:pt x="22893" y="14757"/>
                  <a:pt x="21645" y="17565"/>
                  <a:pt x="19594" y="19616"/>
                </a:cubicBezTo>
                <a:cubicBezTo>
                  <a:pt x="17566" y="21644"/>
                  <a:pt x="14757" y="22915"/>
                  <a:pt x="11636" y="22915"/>
                </a:cubicBezTo>
                <a:cubicBezTo>
                  <a:pt x="8516" y="22915"/>
                  <a:pt x="5707" y="21644"/>
                  <a:pt x="3657" y="19616"/>
                </a:cubicBezTo>
                <a:cubicBezTo>
                  <a:pt x="1628" y="17565"/>
                  <a:pt x="358" y="14757"/>
                  <a:pt x="358" y="11636"/>
                </a:cubicBezTo>
                <a:cubicBezTo>
                  <a:pt x="358" y="8538"/>
                  <a:pt x="1628" y="5707"/>
                  <a:pt x="3657" y="3679"/>
                </a:cubicBezTo>
                <a:cubicBezTo>
                  <a:pt x="5707" y="1628"/>
                  <a:pt x="8516" y="380"/>
                  <a:pt x="11636" y="380"/>
                </a:cubicBezTo>
                <a:close/>
                <a:moveTo>
                  <a:pt x="11636" y="1"/>
                </a:moveTo>
                <a:cubicBezTo>
                  <a:pt x="5217" y="1"/>
                  <a:pt x="1" y="5217"/>
                  <a:pt x="1" y="11636"/>
                </a:cubicBezTo>
                <a:cubicBezTo>
                  <a:pt x="1" y="18078"/>
                  <a:pt x="5217" y="23294"/>
                  <a:pt x="11636" y="23294"/>
                </a:cubicBezTo>
                <a:cubicBezTo>
                  <a:pt x="18056" y="23294"/>
                  <a:pt x="23272" y="18078"/>
                  <a:pt x="23272" y="11636"/>
                </a:cubicBezTo>
                <a:cubicBezTo>
                  <a:pt x="23272" y="5217"/>
                  <a:pt x="18056" y="1"/>
                  <a:pt x="1163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0" name="Google Shape;1240;p25"/>
          <p:cNvSpPr/>
          <p:nvPr/>
        </p:nvSpPr>
        <p:spPr>
          <a:xfrm flipH="1">
            <a:off x="4270387" y="712178"/>
            <a:ext cx="287488" cy="287101"/>
          </a:xfrm>
          <a:custGeom>
            <a:rect b="b" l="l" r="r" t="t"/>
            <a:pathLst>
              <a:path extrusionOk="0" h="17097" w="17120">
                <a:moveTo>
                  <a:pt x="8560" y="0"/>
                </a:moveTo>
                <a:cubicBezTo>
                  <a:pt x="3835" y="0"/>
                  <a:pt x="1" y="3812"/>
                  <a:pt x="1" y="8537"/>
                </a:cubicBezTo>
                <a:cubicBezTo>
                  <a:pt x="1" y="13263"/>
                  <a:pt x="3835" y="17097"/>
                  <a:pt x="8560" y="17097"/>
                </a:cubicBezTo>
                <a:cubicBezTo>
                  <a:pt x="13286" y="17097"/>
                  <a:pt x="17120" y="13263"/>
                  <a:pt x="17120" y="8537"/>
                </a:cubicBezTo>
                <a:cubicBezTo>
                  <a:pt x="17120" y="3812"/>
                  <a:pt x="13286" y="0"/>
                  <a:pt x="856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1" name="Google Shape;1241;p25"/>
          <p:cNvSpPr/>
          <p:nvPr/>
        </p:nvSpPr>
        <p:spPr>
          <a:xfrm flipH="1">
            <a:off x="4267381" y="708803"/>
            <a:ext cx="293483" cy="293852"/>
          </a:xfrm>
          <a:custGeom>
            <a:rect b="b" l="l" r="r" t="t"/>
            <a:pathLst>
              <a:path extrusionOk="0" h="17499" w="17477">
                <a:moveTo>
                  <a:pt x="8738" y="379"/>
                </a:moveTo>
                <a:cubicBezTo>
                  <a:pt x="11057" y="379"/>
                  <a:pt x="13130" y="1316"/>
                  <a:pt x="14645" y="2831"/>
                </a:cubicBezTo>
                <a:cubicBezTo>
                  <a:pt x="16161" y="4347"/>
                  <a:pt x="17097" y="6442"/>
                  <a:pt x="17097" y="8738"/>
                </a:cubicBezTo>
                <a:cubicBezTo>
                  <a:pt x="17097" y="11056"/>
                  <a:pt x="16161" y="13152"/>
                  <a:pt x="14645" y="14667"/>
                </a:cubicBezTo>
                <a:cubicBezTo>
                  <a:pt x="13130" y="16183"/>
                  <a:pt x="11057" y="17119"/>
                  <a:pt x="8738" y="17119"/>
                </a:cubicBezTo>
                <a:cubicBezTo>
                  <a:pt x="6420" y="17119"/>
                  <a:pt x="4325" y="16183"/>
                  <a:pt x="2809" y="14667"/>
                </a:cubicBezTo>
                <a:cubicBezTo>
                  <a:pt x="1293" y="13152"/>
                  <a:pt x="357" y="11056"/>
                  <a:pt x="357" y="8738"/>
                </a:cubicBezTo>
                <a:cubicBezTo>
                  <a:pt x="357" y="6442"/>
                  <a:pt x="1293" y="4347"/>
                  <a:pt x="2809" y="2831"/>
                </a:cubicBezTo>
                <a:cubicBezTo>
                  <a:pt x="4325" y="1316"/>
                  <a:pt x="6420" y="379"/>
                  <a:pt x="8738" y="379"/>
                </a:cubicBezTo>
                <a:close/>
                <a:moveTo>
                  <a:pt x="8738" y="0"/>
                </a:moveTo>
                <a:cubicBezTo>
                  <a:pt x="3901" y="0"/>
                  <a:pt x="1" y="3924"/>
                  <a:pt x="1" y="8738"/>
                </a:cubicBezTo>
                <a:cubicBezTo>
                  <a:pt x="1" y="13575"/>
                  <a:pt x="3901" y="17498"/>
                  <a:pt x="8738" y="17498"/>
                </a:cubicBezTo>
                <a:cubicBezTo>
                  <a:pt x="13553" y="17498"/>
                  <a:pt x="17476" y="13575"/>
                  <a:pt x="17476" y="8738"/>
                </a:cubicBezTo>
                <a:cubicBezTo>
                  <a:pt x="17476" y="3924"/>
                  <a:pt x="13553" y="0"/>
                  <a:pt x="87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2" name="Google Shape;1242;p25"/>
          <p:cNvSpPr/>
          <p:nvPr/>
        </p:nvSpPr>
        <p:spPr>
          <a:xfrm flipH="1">
            <a:off x="4323530" y="764946"/>
            <a:ext cx="181561" cy="181561"/>
          </a:xfrm>
          <a:custGeom>
            <a:rect b="b" l="l" r="r" t="t"/>
            <a:pathLst>
              <a:path extrusionOk="0" h="10812" w="10812">
                <a:moveTo>
                  <a:pt x="5417" y="1"/>
                </a:moveTo>
                <a:cubicBezTo>
                  <a:pt x="2430" y="1"/>
                  <a:pt x="1" y="2431"/>
                  <a:pt x="1" y="5395"/>
                </a:cubicBezTo>
                <a:cubicBezTo>
                  <a:pt x="1" y="8382"/>
                  <a:pt x="2430" y="10812"/>
                  <a:pt x="5417" y="10812"/>
                </a:cubicBezTo>
                <a:cubicBezTo>
                  <a:pt x="8404" y="10812"/>
                  <a:pt x="10812" y="8382"/>
                  <a:pt x="10812" y="5395"/>
                </a:cubicBezTo>
                <a:cubicBezTo>
                  <a:pt x="10812" y="2431"/>
                  <a:pt x="8404" y="1"/>
                  <a:pt x="541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3" name="Google Shape;1243;p25"/>
          <p:cNvSpPr/>
          <p:nvPr/>
        </p:nvSpPr>
        <p:spPr>
          <a:xfrm flipH="1">
            <a:off x="4320155" y="761956"/>
            <a:ext cx="187925" cy="187555"/>
          </a:xfrm>
          <a:custGeom>
            <a:rect b="b" l="l" r="r" t="t"/>
            <a:pathLst>
              <a:path extrusionOk="0" h="11169" w="11191">
                <a:moveTo>
                  <a:pt x="5595" y="357"/>
                </a:moveTo>
                <a:cubicBezTo>
                  <a:pt x="7044" y="357"/>
                  <a:pt x="8337" y="937"/>
                  <a:pt x="9273" y="1895"/>
                </a:cubicBezTo>
                <a:cubicBezTo>
                  <a:pt x="10232" y="2832"/>
                  <a:pt x="10811" y="4147"/>
                  <a:pt x="10811" y="5573"/>
                </a:cubicBezTo>
                <a:cubicBezTo>
                  <a:pt x="10811" y="7022"/>
                  <a:pt x="10232" y="8337"/>
                  <a:pt x="9273" y="9273"/>
                </a:cubicBezTo>
                <a:cubicBezTo>
                  <a:pt x="8337" y="10210"/>
                  <a:pt x="7044" y="10789"/>
                  <a:pt x="5595" y="10789"/>
                </a:cubicBezTo>
                <a:cubicBezTo>
                  <a:pt x="4147" y="10789"/>
                  <a:pt x="2854" y="10210"/>
                  <a:pt x="1895" y="9273"/>
                </a:cubicBezTo>
                <a:cubicBezTo>
                  <a:pt x="959" y="8337"/>
                  <a:pt x="379" y="7022"/>
                  <a:pt x="379" y="5573"/>
                </a:cubicBezTo>
                <a:cubicBezTo>
                  <a:pt x="379" y="4147"/>
                  <a:pt x="959" y="2832"/>
                  <a:pt x="1895" y="1895"/>
                </a:cubicBezTo>
                <a:cubicBezTo>
                  <a:pt x="2854" y="937"/>
                  <a:pt x="4147" y="357"/>
                  <a:pt x="5595" y="357"/>
                </a:cubicBezTo>
                <a:close/>
                <a:moveTo>
                  <a:pt x="5595" y="1"/>
                </a:moveTo>
                <a:cubicBezTo>
                  <a:pt x="2497" y="1"/>
                  <a:pt x="1" y="2497"/>
                  <a:pt x="1" y="5573"/>
                </a:cubicBezTo>
                <a:cubicBezTo>
                  <a:pt x="1" y="8672"/>
                  <a:pt x="2497" y="11168"/>
                  <a:pt x="5595" y="11168"/>
                </a:cubicBezTo>
                <a:cubicBezTo>
                  <a:pt x="8671" y="11168"/>
                  <a:pt x="11190" y="8672"/>
                  <a:pt x="11190" y="5573"/>
                </a:cubicBezTo>
                <a:cubicBezTo>
                  <a:pt x="11190" y="2497"/>
                  <a:pt x="8671" y="1"/>
                  <a:pt x="55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44" name="Google Shape;1244;p25"/>
          <p:cNvGrpSpPr/>
          <p:nvPr/>
        </p:nvGrpSpPr>
        <p:grpSpPr>
          <a:xfrm flipH="1">
            <a:off x="4703011" y="481460"/>
            <a:ext cx="233344" cy="35999"/>
            <a:chOff x="5662375" y="212375"/>
            <a:chExt cx="175013" cy="27000"/>
          </a:xfrm>
        </p:grpSpPr>
        <p:sp>
          <p:nvSpPr>
            <p:cNvPr id="1245" name="Google Shape;1245;p25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6" name="Google Shape;1246;p25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7" name="Google Shape;1247;p25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48" name="Google Shape;1248;p25"/>
          <p:cNvGrpSpPr/>
          <p:nvPr/>
        </p:nvGrpSpPr>
        <p:grpSpPr>
          <a:xfrm flipH="1">
            <a:off x="640745" y="323593"/>
            <a:ext cx="233344" cy="35999"/>
            <a:chOff x="5662375" y="212375"/>
            <a:chExt cx="175013" cy="27000"/>
          </a:xfrm>
        </p:grpSpPr>
        <p:sp>
          <p:nvSpPr>
            <p:cNvPr id="1249" name="Google Shape;1249;p25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0" name="Google Shape;1250;p25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1" name="Google Shape;1251;p25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52" name="Google Shape;1252;p25"/>
          <p:cNvGrpSpPr/>
          <p:nvPr/>
        </p:nvGrpSpPr>
        <p:grpSpPr>
          <a:xfrm flipH="1">
            <a:off x="1202478" y="2204826"/>
            <a:ext cx="233344" cy="35999"/>
            <a:chOff x="5662375" y="212375"/>
            <a:chExt cx="175013" cy="27000"/>
          </a:xfrm>
        </p:grpSpPr>
        <p:sp>
          <p:nvSpPr>
            <p:cNvPr id="1253" name="Google Shape;1253;p25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4" name="Google Shape;1254;p25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5" name="Google Shape;1255;p25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1256" name="Google Shape;1256;p25"/>
          <p:cNvCxnSpPr/>
          <p:nvPr/>
        </p:nvCxnSpPr>
        <p:spPr>
          <a:xfrm>
            <a:off x="1055200" y="5616533"/>
            <a:ext cx="1542900" cy="723600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57" name="Google Shape;1257;p25"/>
          <p:cNvCxnSpPr/>
          <p:nvPr/>
        </p:nvCxnSpPr>
        <p:spPr>
          <a:xfrm flipH="1" rot="10800000">
            <a:off x="0" y="5627333"/>
            <a:ext cx="1055100" cy="1115100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1258" name="Google Shape;1258;p25"/>
          <p:cNvGrpSpPr/>
          <p:nvPr/>
        </p:nvGrpSpPr>
        <p:grpSpPr>
          <a:xfrm rot="10800000">
            <a:off x="666155" y="5254616"/>
            <a:ext cx="775714" cy="776447"/>
            <a:chOff x="8064275" y="887850"/>
            <a:chExt cx="581800" cy="582350"/>
          </a:xfrm>
        </p:grpSpPr>
        <p:sp>
          <p:nvSpPr>
            <p:cNvPr id="1259" name="Google Shape;1259;p25"/>
            <p:cNvSpPr/>
            <p:nvPr/>
          </p:nvSpPr>
          <p:spPr>
            <a:xfrm>
              <a:off x="8068750" y="892875"/>
              <a:ext cx="572875" cy="572325"/>
            </a:xfrm>
            <a:custGeom>
              <a:rect b="b" l="l" r="r" t="t"/>
              <a:pathLst>
                <a:path extrusionOk="0" h="22893" w="22915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0" name="Google Shape;1260;p25"/>
            <p:cNvSpPr/>
            <p:nvPr/>
          </p:nvSpPr>
          <p:spPr>
            <a:xfrm>
              <a:off x="8064275" y="887850"/>
              <a:ext cx="581800" cy="582350"/>
            </a:xfrm>
            <a:custGeom>
              <a:rect b="b" l="l" r="r" t="t"/>
              <a:pathLst>
                <a:path extrusionOk="0" h="23294" w="23272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1" name="Google Shape;1261;p25"/>
            <p:cNvSpPr/>
            <p:nvPr/>
          </p:nvSpPr>
          <p:spPr>
            <a:xfrm>
              <a:off x="8141175" y="965325"/>
              <a:ext cx="428000" cy="427425"/>
            </a:xfrm>
            <a:custGeom>
              <a:rect b="b" l="l" r="r" t="t"/>
              <a:pathLst>
                <a:path extrusionOk="0" h="17097" w="17120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2" name="Google Shape;1262;p25"/>
            <p:cNvSpPr/>
            <p:nvPr/>
          </p:nvSpPr>
          <p:spPr>
            <a:xfrm>
              <a:off x="8136725" y="960300"/>
              <a:ext cx="436925" cy="437475"/>
            </a:xfrm>
            <a:custGeom>
              <a:rect b="b" l="l" r="r" t="t"/>
              <a:pathLst>
                <a:path extrusionOk="0" h="17499" w="17477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3" name="Google Shape;1263;p25"/>
            <p:cNvSpPr/>
            <p:nvPr/>
          </p:nvSpPr>
          <p:spPr>
            <a:xfrm>
              <a:off x="8219750" y="1043875"/>
              <a:ext cx="270300" cy="270300"/>
            </a:xfrm>
            <a:custGeom>
              <a:rect b="b" l="l" r="r" t="t"/>
              <a:pathLst>
                <a:path extrusionOk="0" h="10812" w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4" name="Google Shape;1264;p25"/>
            <p:cNvSpPr/>
            <p:nvPr/>
          </p:nvSpPr>
          <p:spPr>
            <a:xfrm>
              <a:off x="8215300" y="1039425"/>
              <a:ext cx="279775" cy="279225"/>
            </a:xfrm>
            <a:custGeom>
              <a:rect b="b" l="l" r="r" t="t"/>
              <a:pathLst>
                <a:path extrusionOk="0" h="11169" w="11191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65" name="Google Shape;1265;p25"/>
          <p:cNvGrpSpPr/>
          <p:nvPr/>
        </p:nvGrpSpPr>
        <p:grpSpPr>
          <a:xfrm rot="10800000">
            <a:off x="2426355" y="6115687"/>
            <a:ext cx="389357" cy="390090"/>
            <a:chOff x="7353050" y="316275"/>
            <a:chExt cx="292025" cy="292575"/>
          </a:xfrm>
        </p:grpSpPr>
        <p:sp>
          <p:nvSpPr>
            <p:cNvPr id="1266" name="Google Shape;1266;p25"/>
            <p:cNvSpPr/>
            <p:nvPr/>
          </p:nvSpPr>
          <p:spPr>
            <a:xfrm>
              <a:off x="7358075" y="321275"/>
              <a:ext cx="282550" cy="282550"/>
            </a:xfrm>
            <a:custGeom>
              <a:rect b="b" l="l" r="r" t="t"/>
              <a:pathLst>
                <a:path extrusionOk="0" h="11302" w="11302">
                  <a:moveTo>
                    <a:pt x="5640" y="1"/>
                  </a:moveTo>
                  <a:cubicBezTo>
                    <a:pt x="2519" y="1"/>
                    <a:pt x="0" y="2520"/>
                    <a:pt x="0" y="5640"/>
                  </a:cubicBezTo>
                  <a:cubicBezTo>
                    <a:pt x="0" y="8783"/>
                    <a:pt x="2519" y="11302"/>
                    <a:pt x="5640" y="11302"/>
                  </a:cubicBezTo>
                  <a:cubicBezTo>
                    <a:pt x="8783" y="11302"/>
                    <a:pt x="11301" y="8783"/>
                    <a:pt x="11301" y="5640"/>
                  </a:cubicBezTo>
                  <a:cubicBezTo>
                    <a:pt x="11301" y="2520"/>
                    <a:pt x="8783" y="1"/>
                    <a:pt x="56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7" name="Google Shape;1267;p25"/>
            <p:cNvSpPr/>
            <p:nvPr/>
          </p:nvSpPr>
          <p:spPr>
            <a:xfrm>
              <a:off x="7353050" y="316275"/>
              <a:ext cx="292025" cy="292575"/>
            </a:xfrm>
            <a:custGeom>
              <a:rect b="b" l="l" r="r" t="t"/>
              <a:pathLst>
                <a:path extrusionOk="0" h="11703" w="11681">
                  <a:moveTo>
                    <a:pt x="5841" y="379"/>
                  </a:moveTo>
                  <a:cubicBezTo>
                    <a:pt x="7356" y="379"/>
                    <a:pt x="8716" y="981"/>
                    <a:pt x="9719" y="1984"/>
                  </a:cubicBezTo>
                  <a:cubicBezTo>
                    <a:pt x="10700" y="2965"/>
                    <a:pt x="11324" y="4347"/>
                    <a:pt x="11324" y="5840"/>
                  </a:cubicBezTo>
                  <a:cubicBezTo>
                    <a:pt x="11324" y="7356"/>
                    <a:pt x="10700" y="8738"/>
                    <a:pt x="9719" y="9719"/>
                  </a:cubicBezTo>
                  <a:cubicBezTo>
                    <a:pt x="8716" y="10699"/>
                    <a:pt x="7356" y="11324"/>
                    <a:pt x="5841" y="11324"/>
                  </a:cubicBezTo>
                  <a:cubicBezTo>
                    <a:pt x="4347" y="11324"/>
                    <a:pt x="2965" y="10699"/>
                    <a:pt x="1984" y="9719"/>
                  </a:cubicBezTo>
                  <a:cubicBezTo>
                    <a:pt x="981" y="8738"/>
                    <a:pt x="380" y="7356"/>
                    <a:pt x="380" y="5840"/>
                  </a:cubicBezTo>
                  <a:cubicBezTo>
                    <a:pt x="380" y="4347"/>
                    <a:pt x="981" y="2965"/>
                    <a:pt x="1984" y="1984"/>
                  </a:cubicBezTo>
                  <a:cubicBezTo>
                    <a:pt x="2965" y="981"/>
                    <a:pt x="4347" y="379"/>
                    <a:pt x="5841" y="379"/>
                  </a:cubicBezTo>
                  <a:close/>
                  <a:moveTo>
                    <a:pt x="5841" y="0"/>
                  </a:moveTo>
                  <a:cubicBezTo>
                    <a:pt x="2631" y="0"/>
                    <a:pt x="1" y="2630"/>
                    <a:pt x="1" y="5840"/>
                  </a:cubicBezTo>
                  <a:cubicBezTo>
                    <a:pt x="1" y="9072"/>
                    <a:pt x="2631" y="11703"/>
                    <a:pt x="5841" y="11703"/>
                  </a:cubicBezTo>
                  <a:cubicBezTo>
                    <a:pt x="9073" y="11703"/>
                    <a:pt x="11681" y="9072"/>
                    <a:pt x="11681" y="5840"/>
                  </a:cubicBezTo>
                  <a:cubicBezTo>
                    <a:pt x="11681" y="2630"/>
                    <a:pt x="9073" y="0"/>
                    <a:pt x="58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8" name="Google Shape;1268;p25"/>
            <p:cNvSpPr/>
            <p:nvPr/>
          </p:nvSpPr>
          <p:spPr>
            <a:xfrm>
              <a:off x="7419925" y="383125"/>
              <a:ext cx="158275" cy="158300"/>
            </a:xfrm>
            <a:custGeom>
              <a:rect b="b" l="l" r="r" t="t"/>
              <a:pathLst>
                <a:path extrusionOk="0" h="6332" w="6331">
                  <a:moveTo>
                    <a:pt x="3166" y="1"/>
                  </a:moveTo>
                  <a:cubicBezTo>
                    <a:pt x="1427" y="1"/>
                    <a:pt x="0" y="1428"/>
                    <a:pt x="0" y="3166"/>
                  </a:cubicBezTo>
                  <a:cubicBezTo>
                    <a:pt x="0" y="4927"/>
                    <a:pt x="1427" y="6331"/>
                    <a:pt x="3166" y="6331"/>
                  </a:cubicBezTo>
                  <a:cubicBezTo>
                    <a:pt x="4927" y="6331"/>
                    <a:pt x="6331" y="4927"/>
                    <a:pt x="6331" y="3166"/>
                  </a:cubicBezTo>
                  <a:cubicBezTo>
                    <a:pt x="6331" y="1428"/>
                    <a:pt x="4927" y="1"/>
                    <a:pt x="3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9" name="Google Shape;1269;p25"/>
            <p:cNvSpPr/>
            <p:nvPr/>
          </p:nvSpPr>
          <p:spPr>
            <a:xfrm>
              <a:off x="7415475" y="378675"/>
              <a:ext cx="167750" cy="167775"/>
            </a:xfrm>
            <a:custGeom>
              <a:rect b="b" l="l" r="r" t="t"/>
              <a:pathLst>
                <a:path extrusionOk="0" h="6711" w="6710">
                  <a:moveTo>
                    <a:pt x="3344" y="380"/>
                  </a:moveTo>
                  <a:cubicBezTo>
                    <a:pt x="4168" y="380"/>
                    <a:pt x="4926" y="714"/>
                    <a:pt x="5461" y="1249"/>
                  </a:cubicBezTo>
                  <a:cubicBezTo>
                    <a:pt x="5996" y="1784"/>
                    <a:pt x="6330" y="2519"/>
                    <a:pt x="6330" y="3344"/>
                  </a:cubicBezTo>
                  <a:cubicBezTo>
                    <a:pt x="6330" y="4169"/>
                    <a:pt x="5996" y="4927"/>
                    <a:pt x="5461" y="5462"/>
                  </a:cubicBezTo>
                  <a:cubicBezTo>
                    <a:pt x="4926" y="5997"/>
                    <a:pt x="4168" y="6331"/>
                    <a:pt x="3344" y="6331"/>
                  </a:cubicBezTo>
                  <a:cubicBezTo>
                    <a:pt x="2519" y="6331"/>
                    <a:pt x="1783" y="5997"/>
                    <a:pt x="1248" y="5462"/>
                  </a:cubicBezTo>
                  <a:cubicBezTo>
                    <a:pt x="713" y="4927"/>
                    <a:pt x="379" y="4169"/>
                    <a:pt x="379" y="3344"/>
                  </a:cubicBezTo>
                  <a:cubicBezTo>
                    <a:pt x="379" y="2519"/>
                    <a:pt x="713" y="1784"/>
                    <a:pt x="1248" y="1249"/>
                  </a:cubicBezTo>
                  <a:cubicBezTo>
                    <a:pt x="1783" y="714"/>
                    <a:pt x="2519" y="380"/>
                    <a:pt x="3344" y="380"/>
                  </a:cubicBezTo>
                  <a:close/>
                  <a:moveTo>
                    <a:pt x="3344" y="1"/>
                  </a:moveTo>
                  <a:cubicBezTo>
                    <a:pt x="1494" y="1"/>
                    <a:pt x="0" y="1494"/>
                    <a:pt x="0" y="3344"/>
                  </a:cubicBezTo>
                  <a:cubicBezTo>
                    <a:pt x="0" y="5194"/>
                    <a:pt x="1494" y="6710"/>
                    <a:pt x="3344" y="6710"/>
                  </a:cubicBezTo>
                  <a:cubicBezTo>
                    <a:pt x="5194" y="6710"/>
                    <a:pt x="6709" y="5194"/>
                    <a:pt x="6709" y="3344"/>
                  </a:cubicBezTo>
                  <a:cubicBezTo>
                    <a:pt x="6709" y="1494"/>
                    <a:pt x="5194" y="1"/>
                    <a:pt x="33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70" name="Google Shape;1270;p25"/>
          <p:cNvGrpSpPr/>
          <p:nvPr/>
        </p:nvGrpSpPr>
        <p:grpSpPr>
          <a:xfrm rot="10800000">
            <a:off x="283666" y="6194083"/>
            <a:ext cx="233327" cy="233328"/>
            <a:chOff x="8792300" y="321275"/>
            <a:chExt cx="175000" cy="175000"/>
          </a:xfrm>
        </p:grpSpPr>
        <p:sp>
          <p:nvSpPr>
            <p:cNvPr id="1271" name="Google Shape;1271;p25"/>
            <p:cNvSpPr/>
            <p:nvPr/>
          </p:nvSpPr>
          <p:spPr>
            <a:xfrm>
              <a:off x="8796750" y="326300"/>
              <a:ext cx="166100" cy="165525"/>
            </a:xfrm>
            <a:custGeom>
              <a:rect b="b" l="l" r="r" t="t"/>
              <a:pathLst>
                <a:path extrusionOk="0" h="6621" w="6644">
                  <a:moveTo>
                    <a:pt x="3322" y="0"/>
                  </a:moveTo>
                  <a:cubicBezTo>
                    <a:pt x="1494" y="0"/>
                    <a:pt x="1" y="1471"/>
                    <a:pt x="1" y="3299"/>
                  </a:cubicBezTo>
                  <a:cubicBezTo>
                    <a:pt x="1" y="5127"/>
                    <a:pt x="1494" y="6620"/>
                    <a:pt x="3322" y="6620"/>
                  </a:cubicBezTo>
                  <a:cubicBezTo>
                    <a:pt x="5150" y="6620"/>
                    <a:pt x="6643" y="5127"/>
                    <a:pt x="6643" y="3299"/>
                  </a:cubicBezTo>
                  <a:cubicBezTo>
                    <a:pt x="6643" y="1471"/>
                    <a:pt x="5150" y="0"/>
                    <a:pt x="33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2" name="Google Shape;1272;p25"/>
            <p:cNvSpPr/>
            <p:nvPr/>
          </p:nvSpPr>
          <p:spPr>
            <a:xfrm>
              <a:off x="8792300" y="321275"/>
              <a:ext cx="175000" cy="175000"/>
            </a:xfrm>
            <a:custGeom>
              <a:rect b="b" l="l" r="r" t="t"/>
              <a:pathLst>
                <a:path extrusionOk="0" h="7000" w="7000">
                  <a:moveTo>
                    <a:pt x="3500" y="380"/>
                  </a:moveTo>
                  <a:cubicBezTo>
                    <a:pt x="4369" y="380"/>
                    <a:pt x="5149" y="736"/>
                    <a:pt x="5707" y="1293"/>
                  </a:cubicBezTo>
                  <a:cubicBezTo>
                    <a:pt x="6286" y="1873"/>
                    <a:pt x="6621" y="2653"/>
                    <a:pt x="6621" y="3500"/>
                  </a:cubicBezTo>
                  <a:cubicBezTo>
                    <a:pt x="6621" y="4370"/>
                    <a:pt x="6286" y="5150"/>
                    <a:pt x="5707" y="5729"/>
                  </a:cubicBezTo>
                  <a:cubicBezTo>
                    <a:pt x="5149" y="6286"/>
                    <a:pt x="4369" y="6643"/>
                    <a:pt x="3500" y="6643"/>
                  </a:cubicBezTo>
                  <a:cubicBezTo>
                    <a:pt x="2631" y="6643"/>
                    <a:pt x="1851" y="6286"/>
                    <a:pt x="1293" y="5729"/>
                  </a:cubicBezTo>
                  <a:cubicBezTo>
                    <a:pt x="714" y="5150"/>
                    <a:pt x="379" y="4370"/>
                    <a:pt x="379" y="3500"/>
                  </a:cubicBezTo>
                  <a:cubicBezTo>
                    <a:pt x="379" y="2653"/>
                    <a:pt x="714" y="1873"/>
                    <a:pt x="1293" y="1293"/>
                  </a:cubicBezTo>
                  <a:cubicBezTo>
                    <a:pt x="1851" y="736"/>
                    <a:pt x="2631" y="380"/>
                    <a:pt x="3500" y="380"/>
                  </a:cubicBezTo>
                  <a:close/>
                  <a:moveTo>
                    <a:pt x="3500" y="1"/>
                  </a:moveTo>
                  <a:cubicBezTo>
                    <a:pt x="1561" y="1"/>
                    <a:pt x="0" y="1583"/>
                    <a:pt x="0" y="3500"/>
                  </a:cubicBezTo>
                  <a:cubicBezTo>
                    <a:pt x="0" y="5439"/>
                    <a:pt x="1561" y="7000"/>
                    <a:pt x="3500" y="7000"/>
                  </a:cubicBezTo>
                  <a:cubicBezTo>
                    <a:pt x="5439" y="7000"/>
                    <a:pt x="7000" y="5439"/>
                    <a:pt x="7000" y="3500"/>
                  </a:cubicBezTo>
                  <a:cubicBezTo>
                    <a:pt x="7000" y="1583"/>
                    <a:pt x="5439" y="1"/>
                    <a:pt x="35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3" name="Google Shape;1273;p25"/>
            <p:cNvSpPr/>
            <p:nvPr/>
          </p:nvSpPr>
          <p:spPr>
            <a:xfrm>
              <a:off x="8833525" y="362525"/>
              <a:ext cx="92550" cy="93075"/>
            </a:xfrm>
            <a:custGeom>
              <a:rect b="b" l="l" r="r" t="t"/>
              <a:pathLst>
                <a:path extrusionOk="0" h="3723" w="3702">
                  <a:moveTo>
                    <a:pt x="1851" y="0"/>
                  </a:moveTo>
                  <a:cubicBezTo>
                    <a:pt x="826" y="0"/>
                    <a:pt x="1" y="825"/>
                    <a:pt x="1" y="1850"/>
                  </a:cubicBezTo>
                  <a:cubicBezTo>
                    <a:pt x="1" y="2876"/>
                    <a:pt x="826" y="3723"/>
                    <a:pt x="1851" y="3723"/>
                  </a:cubicBezTo>
                  <a:cubicBezTo>
                    <a:pt x="2876" y="3723"/>
                    <a:pt x="3701" y="2876"/>
                    <a:pt x="3701" y="1850"/>
                  </a:cubicBezTo>
                  <a:cubicBezTo>
                    <a:pt x="3701" y="825"/>
                    <a:pt x="2876" y="0"/>
                    <a:pt x="18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4" name="Google Shape;1274;p25"/>
            <p:cNvSpPr/>
            <p:nvPr/>
          </p:nvSpPr>
          <p:spPr>
            <a:xfrm>
              <a:off x="8828525" y="358050"/>
              <a:ext cx="102550" cy="102000"/>
            </a:xfrm>
            <a:custGeom>
              <a:rect b="b" l="l" r="r" t="t"/>
              <a:pathLst>
                <a:path extrusionOk="0" h="4080" w="4102">
                  <a:moveTo>
                    <a:pt x="2051" y="357"/>
                  </a:moveTo>
                  <a:cubicBezTo>
                    <a:pt x="2519" y="357"/>
                    <a:pt x="2920" y="558"/>
                    <a:pt x="3232" y="848"/>
                  </a:cubicBezTo>
                  <a:cubicBezTo>
                    <a:pt x="3544" y="1160"/>
                    <a:pt x="3723" y="1583"/>
                    <a:pt x="3723" y="2029"/>
                  </a:cubicBezTo>
                  <a:cubicBezTo>
                    <a:pt x="3723" y="2497"/>
                    <a:pt x="3544" y="2921"/>
                    <a:pt x="3232" y="3211"/>
                  </a:cubicBezTo>
                  <a:cubicBezTo>
                    <a:pt x="2920" y="3523"/>
                    <a:pt x="2519" y="3701"/>
                    <a:pt x="2051" y="3701"/>
                  </a:cubicBezTo>
                  <a:cubicBezTo>
                    <a:pt x="1583" y="3701"/>
                    <a:pt x="1182" y="3523"/>
                    <a:pt x="870" y="3211"/>
                  </a:cubicBezTo>
                  <a:cubicBezTo>
                    <a:pt x="558" y="2921"/>
                    <a:pt x="379" y="2497"/>
                    <a:pt x="379" y="2029"/>
                  </a:cubicBezTo>
                  <a:cubicBezTo>
                    <a:pt x="379" y="1583"/>
                    <a:pt x="558" y="1160"/>
                    <a:pt x="870" y="848"/>
                  </a:cubicBezTo>
                  <a:cubicBezTo>
                    <a:pt x="1182" y="558"/>
                    <a:pt x="1583" y="357"/>
                    <a:pt x="2051" y="357"/>
                  </a:cubicBezTo>
                  <a:close/>
                  <a:moveTo>
                    <a:pt x="2051" y="1"/>
                  </a:moveTo>
                  <a:cubicBezTo>
                    <a:pt x="914" y="1"/>
                    <a:pt x="0" y="915"/>
                    <a:pt x="0" y="2029"/>
                  </a:cubicBezTo>
                  <a:cubicBezTo>
                    <a:pt x="0" y="3166"/>
                    <a:pt x="914" y="4080"/>
                    <a:pt x="2051" y="4080"/>
                  </a:cubicBezTo>
                  <a:cubicBezTo>
                    <a:pt x="3188" y="4080"/>
                    <a:pt x="4102" y="3166"/>
                    <a:pt x="4102" y="2029"/>
                  </a:cubicBezTo>
                  <a:cubicBezTo>
                    <a:pt x="4102" y="915"/>
                    <a:pt x="3188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75" name="Google Shape;1275;p25"/>
          <p:cNvGrpSpPr/>
          <p:nvPr/>
        </p:nvGrpSpPr>
        <p:grpSpPr>
          <a:xfrm rot="10800000">
            <a:off x="640745" y="6469775"/>
            <a:ext cx="233344" cy="35999"/>
            <a:chOff x="5662375" y="212375"/>
            <a:chExt cx="175013" cy="27000"/>
          </a:xfrm>
        </p:grpSpPr>
        <p:sp>
          <p:nvSpPr>
            <p:cNvPr id="1276" name="Google Shape;1276;p25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7" name="Google Shape;1277;p25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8" name="Google Shape;1278;p25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79" name="Google Shape;1279;p25"/>
          <p:cNvGrpSpPr/>
          <p:nvPr/>
        </p:nvGrpSpPr>
        <p:grpSpPr>
          <a:xfrm rot="10800000">
            <a:off x="1405678" y="5198141"/>
            <a:ext cx="233344" cy="35999"/>
            <a:chOff x="5662375" y="212375"/>
            <a:chExt cx="175013" cy="27000"/>
          </a:xfrm>
        </p:grpSpPr>
        <p:sp>
          <p:nvSpPr>
            <p:cNvPr id="1280" name="Google Shape;1280;p25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1" name="Google Shape;1281;p25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2" name="Google Shape;1282;p25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4">
  <p:cSld name="CUSTOM_17">
    <p:spTree>
      <p:nvGrpSpPr>
        <p:cNvPr id="1283" name="Shape 1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4" name="Google Shape;1284;p26"/>
          <p:cNvSpPr txBox="1"/>
          <p:nvPr>
            <p:ph type="title"/>
          </p:nvPr>
        </p:nvSpPr>
        <p:spPr>
          <a:xfrm>
            <a:off x="965000" y="702567"/>
            <a:ext cx="102621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cxnSp>
        <p:nvCxnSpPr>
          <p:cNvPr id="1285" name="Google Shape;1285;p26"/>
          <p:cNvCxnSpPr/>
          <p:nvPr/>
        </p:nvCxnSpPr>
        <p:spPr>
          <a:xfrm rot="10800000">
            <a:off x="10811900" y="668267"/>
            <a:ext cx="983700" cy="983700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86" name="Google Shape;1286;p26"/>
          <p:cNvCxnSpPr/>
          <p:nvPr/>
        </p:nvCxnSpPr>
        <p:spPr>
          <a:xfrm>
            <a:off x="776633" y="376250"/>
            <a:ext cx="1617300" cy="563700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87" name="Google Shape;1287;p26"/>
          <p:cNvCxnSpPr/>
          <p:nvPr/>
        </p:nvCxnSpPr>
        <p:spPr>
          <a:xfrm flipH="1" rot="10800000">
            <a:off x="0" y="365583"/>
            <a:ext cx="776700" cy="872400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1288" name="Google Shape;1288;p26"/>
          <p:cNvGrpSpPr/>
          <p:nvPr/>
        </p:nvGrpSpPr>
        <p:grpSpPr>
          <a:xfrm flipH="1">
            <a:off x="565255" y="167139"/>
            <a:ext cx="389357" cy="390090"/>
            <a:chOff x="7353050" y="316275"/>
            <a:chExt cx="292025" cy="292575"/>
          </a:xfrm>
        </p:grpSpPr>
        <p:sp>
          <p:nvSpPr>
            <p:cNvPr id="1289" name="Google Shape;1289;p26"/>
            <p:cNvSpPr/>
            <p:nvPr/>
          </p:nvSpPr>
          <p:spPr>
            <a:xfrm>
              <a:off x="7358075" y="321275"/>
              <a:ext cx="282550" cy="282550"/>
            </a:xfrm>
            <a:custGeom>
              <a:rect b="b" l="l" r="r" t="t"/>
              <a:pathLst>
                <a:path extrusionOk="0" h="11302" w="11302">
                  <a:moveTo>
                    <a:pt x="5640" y="1"/>
                  </a:moveTo>
                  <a:cubicBezTo>
                    <a:pt x="2519" y="1"/>
                    <a:pt x="0" y="2520"/>
                    <a:pt x="0" y="5640"/>
                  </a:cubicBezTo>
                  <a:cubicBezTo>
                    <a:pt x="0" y="8783"/>
                    <a:pt x="2519" y="11302"/>
                    <a:pt x="5640" y="11302"/>
                  </a:cubicBezTo>
                  <a:cubicBezTo>
                    <a:pt x="8783" y="11302"/>
                    <a:pt x="11301" y="8783"/>
                    <a:pt x="11301" y="5640"/>
                  </a:cubicBezTo>
                  <a:cubicBezTo>
                    <a:pt x="11301" y="2520"/>
                    <a:pt x="8783" y="1"/>
                    <a:pt x="56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0" name="Google Shape;1290;p26"/>
            <p:cNvSpPr/>
            <p:nvPr/>
          </p:nvSpPr>
          <p:spPr>
            <a:xfrm>
              <a:off x="7353050" y="316275"/>
              <a:ext cx="292025" cy="292575"/>
            </a:xfrm>
            <a:custGeom>
              <a:rect b="b" l="l" r="r" t="t"/>
              <a:pathLst>
                <a:path extrusionOk="0" h="11703" w="11681">
                  <a:moveTo>
                    <a:pt x="5841" y="379"/>
                  </a:moveTo>
                  <a:cubicBezTo>
                    <a:pt x="7356" y="379"/>
                    <a:pt x="8716" y="981"/>
                    <a:pt x="9719" y="1984"/>
                  </a:cubicBezTo>
                  <a:cubicBezTo>
                    <a:pt x="10700" y="2965"/>
                    <a:pt x="11324" y="4347"/>
                    <a:pt x="11324" y="5840"/>
                  </a:cubicBezTo>
                  <a:cubicBezTo>
                    <a:pt x="11324" y="7356"/>
                    <a:pt x="10700" y="8738"/>
                    <a:pt x="9719" y="9719"/>
                  </a:cubicBezTo>
                  <a:cubicBezTo>
                    <a:pt x="8716" y="10699"/>
                    <a:pt x="7356" y="11324"/>
                    <a:pt x="5841" y="11324"/>
                  </a:cubicBezTo>
                  <a:cubicBezTo>
                    <a:pt x="4347" y="11324"/>
                    <a:pt x="2965" y="10699"/>
                    <a:pt x="1984" y="9719"/>
                  </a:cubicBezTo>
                  <a:cubicBezTo>
                    <a:pt x="981" y="8738"/>
                    <a:pt x="380" y="7356"/>
                    <a:pt x="380" y="5840"/>
                  </a:cubicBezTo>
                  <a:cubicBezTo>
                    <a:pt x="380" y="4347"/>
                    <a:pt x="981" y="2965"/>
                    <a:pt x="1984" y="1984"/>
                  </a:cubicBezTo>
                  <a:cubicBezTo>
                    <a:pt x="2965" y="981"/>
                    <a:pt x="4347" y="379"/>
                    <a:pt x="5841" y="379"/>
                  </a:cubicBezTo>
                  <a:close/>
                  <a:moveTo>
                    <a:pt x="5841" y="0"/>
                  </a:moveTo>
                  <a:cubicBezTo>
                    <a:pt x="2631" y="0"/>
                    <a:pt x="1" y="2630"/>
                    <a:pt x="1" y="5840"/>
                  </a:cubicBezTo>
                  <a:cubicBezTo>
                    <a:pt x="1" y="9072"/>
                    <a:pt x="2631" y="11703"/>
                    <a:pt x="5841" y="11703"/>
                  </a:cubicBezTo>
                  <a:cubicBezTo>
                    <a:pt x="9073" y="11703"/>
                    <a:pt x="11681" y="9072"/>
                    <a:pt x="11681" y="5840"/>
                  </a:cubicBezTo>
                  <a:cubicBezTo>
                    <a:pt x="11681" y="2630"/>
                    <a:pt x="9073" y="0"/>
                    <a:pt x="58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1" name="Google Shape;1291;p26"/>
            <p:cNvSpPr/>
            <p:nvPr/>
          </p:nvSpPr>
          <p:spPr>
            <a:xfrm>
              <a:off x="7419925" y="383125"/>
              <a:ext cx="158275" cy="158300"/>
            </a:xfrm>
            <a:custGeom>
              <a:rect b="b" l="l" r="r" t="t"/>
              <a:pathLst>
                <a:path extrusionOk="0" h="6332" w="6331">
                  <a:moveTo>
                    <a:pt x="3166" y="1"/>
                  </a:moveTo>
                  <a:cubicBezTo>
                    <a:pt x="1427" y="1"/>
                    <a:pt x="0" y="1428"/>
                    <a:pt x="0" y="3166"/>
                  </a:cubicBezTo>
                  <a:cubicBezTo>
                    <a:pt x="0" y="4927"/>
                    <a:pt x="1427" y="6331"/>
                    <a:pt x="3166" y="6331"/>
                  </a:cubicBezTo>
                  <a:cubicBezTo>
                    <a:pt x="4927" y="6331"/>
                    <a:pt x="6331" y="4927"/>
                    <a:pt x="6331" y="3166"/>
                  </a:cubicBezTo>
                  <a:cubicBezTo>
                    <a:pt x="6331" y="1428"/>
                    <a:pt x="4927" y="1"/>
                    <a:pt x="3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2" name="Google Shape;1292;p26"/>
            <p:cNvSpPr/>
            <p:nvPr/>
          </p:nvSpPr>
          <p:spPr>
            <a:xfrm>
              <a:off x="7415475" y="378675"/>
              <a:ext cx="167750" cy="167775"/>
            </a:xfrm>
            <a:custGeom>
              <a:rect b="b" l="l" r="r" t="t"/>
              <a:pathLst>
                <a:path extrusionOk="0" h="6711" w="6710">
                  <a:moveTo>
                    <a:pt x="3344" y="380"/>
                  </a:moveTo>
                  <a:cubicBezTo>
                    <a:pt x="4168" y="380"/>
                    <a:pt x="4926" y="714"/>
                    <a:pt x="5461" y="1249"/>
                  </a:cubicBezTo>
                  <a:cubicBezTo>
                    <a:pt x="5996" y="1784"/>
                    <a:pt x="6330" y="2519"/>
                    <a:pt x="6330" y="3344"/>
                  </a:cubicBezTo>
                  <a:cubicBezTo>
                    <a:pt x="6330" y="4169"/>
                    <a:pt x="5996" y="4927"/>
                    <a:pt x="5461" y="5462"/>
                  </a:cubicBezTo>
                  <a:cubicBezTo>
                    <a:pt x="4926" y="5997"/>
                    <a:pt x="4168" y="6331"/>
                    <a:pt x="3344" y="6331"/>
                  </a:cubicBezTo>
                  <a:cubicBezTo>
                    <a:pt x="2519" y="6331"/>
                    <a:pt x="1783" y="5997"/>
                    <a:pt x="1248" y="5462"/>
                  </a:cubicBezTo>
                  <a:cubicBezTo>
                    <a:pt x="713" y="4927"/>
                    <a:pt x="379" y="4169"/>
                    <a:pt x="379" y="3344"/>
                  </a:cubicBezTo>
                  <a:cubicBezTo>
                    <a:pt x="379" y="2519"/>
                    <a:pt x="713" y="1784"/>
                    <a:pt x="1248" y="1249"/>
                  </a:cubicBezTo>
                  <a:cubicBezTo>
                    <a:pt x="1783" y="714"/>
                    <a:pt x="2519" y="380"/>
                    <a:pt x="3344" y="380"/>
                  </a:cubicBezTo>
                  <a:close/>
                  <a:moveTo>
                    <a:pt x="3344" y="1"/>
                  </a:moveTo>
                  <a:cubicBezTo>
                    <a:pt x="1494" y="1"/>
                    <a:pt x="0" y="1494"/>
                    <a:pt x="0" y="3344"/>
                  </a:cubicBezTo>
                  <a:cubicBezTo>
                    <a:pt x="0" y="5194"/>
                    <a:pt x="1494" y="6710"/>
                    <a:pt x="3344" y="6710"/>
                  </a:cubicBezTo>
                  <a:cubicBezTo>
                    <a:pt x="5194" y="6710"/>
                    <a:pt x="6709" y="5194"/>
                    <a:pt x="6709" y="3344"/>
                  </a:cubicBezTo>
                  <a:cubicBezTo>
                    <a:pt x="6709" y="1494"/>
                    <a:pt x="5194" y="1"/>
                    <a:pt x="33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93" name="Google Shape;1293;p26"/>
          <p:cNvGrpSpPr/>
          <p:nvPr/>
        </p:nvGrpSpPr>
        <p:grpSpPr>
          <a:xfrm>
            <a:off x="2184880" y="744202"/>
            <a:ext cx="390805" cy="391174"/>
            <a:chOff x="3164039" y="430875"/>
            <a:chExt cx="293111" cy="293388"/>
          </a:xfrm>
        </p:grpSpPr>
        <p:sp>
          <p:nvSpPr>
            <p:cNvPr id="1294" name="Google Shape;1294;p26"/>
            <p:cNvSpPr/>
            <p:nvPr/>
          </p:nvSpPr>
          <p:spPr>
            <a:xfrm flipH="1">
              <a:off x="3166281" y="433407"/>
              <a:ext cx="288614" cy="288337"/>
            </a:xfrm>
            <a:custGeom>
              <a:rect b="b" l="l" r="r" t="t"/>
              <a:pathLst>
                <a:path extrusionOk="0" h="22893" w="22915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5" name="Google Shape;1295;p26"/>
            <p:cNvSpPr/>
            <p:nvPr/>
          </p:nvSpPr>
          <p:spPr>
            <a:xfrm flipH="1">
              <a:off x="3164039" y="430875"/>
              <a:ext cx="293111" cy="293388"/>
            </a:xfrm>
            <a:custGeom>
              <a:rect b="b" l="l" r="r" t="t"/>
              <a:pathLst>
                <a:path extrusionOk="0" h="23294" w="23272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6" name="Google Shape;1296;p26"/>
            <p:cNvSpPr/>
            <p:nvPr/>
          </p:nvSpPr>
          <p:spPr>
            <a:xfrm flipH="1">
              <a:off x="3202780" y="469909"/>
              <a:ext cx="215626" cy="215337"/>
            </a:xfrm>
            <a:custGeom>
              <a:rect b="b" l="l" r="r" t="t"/>
              <a:pathLst>
                <a:path extrusionOk="0" h="17097" w="17120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7" name="Google Shape;1297;p26"/>
            <p:cNvSpPr/>
            <p:nvPr/>
          </p:nvSpPr>
          <p:spPr>
            <a:xfrm flipH="1">
              <a:off x="3200525" y="467377"/>
              <a:ext cx="220123" cy="220400"/>
            </a:xfrm>
            <a:custGeom>
              <a:rect b="b" l="l" r="r" t="t"/>
              <a:pathLst>
                <a:path extrusionOk="0" h="17499" w="17477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8" name="Google Shape;1298;p26"/>
            <p:cNvSpPr/>
            <p:nvPr/>
          </p:nvSpPr>
          <p:spPr>
            <a:xfrm flipH="1">
              <a:off x="3242641" y="509484"/>
              <a:ext cx="136177" cy="136177"/>
            </a:xfrm>
            <a:custGeom>
              <a:rect b="b" l="l" r="r" t="t"/>
              <a:pathLst>
                <a:path extrusionOk="0" h="10812" w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9" name="Google Shape;1299;p26"/>
            <p:cNvSpPr/>
            <p:nvPr/>
          </p:nvSpPr>
          <p:spPr>
            <a:xfrm flipH="1">
              <a:off x="3240109" y="507242"/>
              <a:ext cx="140951" cy="140674"/>
            </a:xfrm>
            <a:custGeom>
              <a:rect b="b" l="l" r="r" t="t"/>
              <a:pathLst>
                <a:path extrusionOk="0" h="11169" w="11191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00" name="Google Shape;1300;p26"/>
          <p:cNvGrpSpPr/>
          <p:nvPr/>
        </p:nvGrpSpPr>
        <p:grpSpPr>
          <a:xfrm>
            <a:off x="2122145" y="483460"/>
            <a:ext cx="233344" cy="35999"/>
            <a:chOff x="5662375" y="212375"/>
            <a:chExt cx="175013" cy="27000"/>
          </a:xfrm>
        </p:grpSpPr>
        <p:sp>
          <p:nvSpPr>
            <p:cNvPr id="1301" name="Google Shape;1301;p26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2" name="Google Shape;1302;p26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3" name="Google Shape;1303;p26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1304" name="Google Shape;1304;p26"/>
          <p:cNvCxnSpPr/>
          <p:nvPr/>
        </p:nvCxnSpPr>
        <p:spPr>
          <a:xfrm flipH="1">
            <a:off x="10868433" y="9167"/>
            <a:ext cx="1336800" cy="659100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1305" name="Google Shape;1305;p26"/>
          <p:cNvGrpSpPr/>
          <p:nvPr/>
        </p:nvGrpSpPr>
        <p:grpSpPr>
          <a:xfrm>
            <a:off x="10431565" y="269804"/>
            <a:ext cx="775714" cy="776447"/>
            <a:chOff x="8064275" y="887850"/>
            <a:chExt cx="581800" cy="582350"/>
          </a:xfrm>
        </p:grpSpPr>
        <p:sp>
          <p:nvSpPr>
            <p:cNvPr id="1306" name="Google Shape;1306;p26"/>
            <p:cNvSpPr/>
            <p:nvPr/>
          </p:nvSpPr>
          <p:spPr>
            <a:xfrm>
              <a:off x="8068750" y="892875"/>
              <a:ext cx="572875" cy="572325"/>
            </a:xfrm>
            <a:custGeom>
              <a:rect b="b" l="l" r="r" t="t"/>
              <a:pathLst>
                <a:path extrusionOk="0" h="22893" w="22915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7" name="Google Shape;1307;p26"/>
            <p:cNvSpPr/>
            <p:nvPr/>
          </p:nvSpPr>
          <p:spPr>
            <a:xfrm>
              <a:off x="8064275" y="887850"/>
              <a:ext cx="581800" cy="582350"/>
            </a:xfrm>
            <a:custGeom>
              <a:rect b="b" l="l" r="r" t="t"/>
              <a:pathLst>
                <a:path extrusionOk="0" h="23294" w="23272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8" name="Google Shape;1308;p26"/>
            <p:cNvSpPr/>
            <p:nvPr/>
          </p:nvSpPr>
          <p:spPr>
            <a:xfrm>
              <a:off x="8141175" y="965325"/>
              <a:ext cx="428000" cy="427425"/>
            </a:xfrm>
            <a:custGeom>
              <a:rect b="b" l="l" r="r" t="t"/>
              <a:pathLst>
                <a:path extrusionOk="0" h="17097" w="17120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9" name="Google Shape;1309;p26"/>
            <p:cNvSpPr/>
            <p:nvPr/>
          </p:nvSpPr>
          <p:spPr>
            <a:xfrm>
              <a:off x="8136725" y="960300"/>
              <a:ext cx="436925" cy="437475"/>
            </a:xfrm>
            <a:custGeom>
              <a:rect b="b" l="l" r="r" t="t"/>
              <a:pathLst>
                <a:path extrusionOk="0" h="17499" w="17477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0" name="Google Shape;1310;p26"/>
            <p:cNvSpPr/>
            <p:nvPr/>
          </p:nvSpPr>
          <p:spPr>
            <a:xfrm>
              <a:off x="8219750" y="1043875"/>
              <a:ext cx="270300" cy="270300"/>
            </a:xfrm>
            <a:custGeom>
              <a:rect b="b" l="l" r="r" t="t"/>
              <a:pathLst>
                <a:path extrusionOk="0" h="10812" w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1" name="Google Shape;1311;p26"/>
            <p:cNvSpPr/>
            <p:nvPr/>
          </p:nvSpPr>
          <p:spPr>
            <a:xfrm>
              <a:off x="8215300" y="1039425"/>
              <a:ext cx="279775" cy="279225"/>
            </a:xfrm>
            <a:custGeom>
              <a:rect b="b" l="l" r="r" t="t"/>
              <a:pathLst>
                <a:path extrusionOk="0" h="11169" w="11191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12" name="Google Shape;1312;p26"/>
          <p:cNvGrpSpPr/>
          <p:nvPr/>
        </p:nvGrpSpPr>
        <p:grpSpPr>
          <a:xfrm flipH="1">
            <a:off x="11598455" y="1489973"/>
            <a:ext cx="389357" cy="390090"/>
            <a:chOff x="7353050" y="316275"/>
            <a:chExt cx="292025" cy="292575"/>
          </a:xfrm>
        </p:grpSpPr>
        <p:sp>
          <p:nvSpPr>
            <p:cNvPr id="1313" name="Google Shape;1313;p26"/>
            <p:cNvSpPr/>
            <p:nvPr/>
          </p:nvSpPr>
          <p:spPr>
            <a:xfrm>
              <a:off x="7358075" y="321275"/>
              <a:ext cx="282550" cy="282550"/>
            </a:xfrm>
            <a:custGeom>
              <a:rect b="b" l="l" r="r" t="t"/>
              <a:pathLst>
                <a:path extrusionOk="0" h="11302" w="11302">
                  <a:moveTo>
                    <a:pt x="5640" y="1"/>
                  </a:moveTo>
                  <a:cubicBezTo>
                    <a:pt x="2519" y="1"/>
                    <a:pt x="0" y="2520"/>
                    <a:pt x="0" y="5640"/>
                  </a:cubicBezTo>
                  <a:cubicBezTo>
                    <a:pt x="0" y="8783"/>
                    <a:pt x="2519" y="11302"/>
                    <a:pt x="5640" y="11302"/>
                  </a:cubicBezTo>
                  <a:cubicBezTo>
                    <a:pt x="8783" y="11302"/>
                    <a:pt x="11301" y="8783"/>
                    <a:pt x="11301" y="5640"/>
                  </a:cubicBezTo>
                  <a:cubicBezTo>
                    <a:pt x="11301" y="2520"/>
                    <a:pt x="8783" y="1"/>
                    <a:pt x="56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4" name="Google Shape;1314;p26"/>
            <p:cNvSpPr/>
            <p:nvPr/>
          </p:nvSpPr>
          <p:spPr>
            <a:xfrm>
              <a:off x="7353050" y="316275"/>
              <a:ext cx="292025" cy="292575"/>
            </a:xfrm>
            <a:custGeom>
              <a:rect b="b" l="l" r="r" t="t"/>
              <a:pathLst>
                <a:path extrusionOk="0" h="11703" w="11681">
                  <a:moveTo>
                    <a:pt x="5841" y="379"/>
                  </a:moveTo>
                  <a:cubicBezTo>
                    <a:pt x="7356" y="379"/>
                    <a:pt x="8716" y="981"/>
                    <a:pt x="9719" y="1984"/>
                  </a:cubicBezTo>
                  <a:cubicBezTo>
                    <a:pt x="10700" y="2965"/>
                    <a:pt x="11324" y="4347"/>
                    <a:pt x="11324" y="5840"/>
                  </a:cubicBezTo>
                  <a:cubicBezTo>
                    <a:pt x="11324" y="7356"/>
                    <a:pt x="10700" y="8738"/>
                    <a:pt x="9719" y="9719"/>
                  </a:cubicBezTo>
                  <a:cubicBezTo>
                    <a:pt x="8716" y="10699"/>
                    <a:pt x="7356" y="11324"/>
                    <a:pt x="5841" y="11324"/>
                  </a:cubicBezTo>
                  <a:cubicBezTo>
                    <a:pt x="4347" y="11324"/>
                    <a:pt x="2965" y="10699"/>
                    <a:pt x="1984" y="9719"/>
                  </a:cubicBezTo>
                  <a:cubicBezTo>
                    <a:pt x="981" y="8738"/>
                    <a:pt x="380" y="7356"/>
                    <a:pt x="380" y="5840"/>
                  </a:cubicBezTo>
                  <a:cubicBezTo>
                    <a:pt x="380" y="4347"/>
                    <a:pt x="981" y="2965"/>
                    <a:pt x="1984" y="1984"/>
                  </a:cubicBezTo>
                  <a:cubicBezTo>
                    <a:pt x="2965" y="981"/>
                    <a:pt x="4347" y="379"/>
                    <a:pt x="5841" y="379"/>
                  </a:cubicBezTo>
                  <a:close/>
                  <a:moveTo>
                    <a:pt x="5841" y="0"/>
                  </a:moveTo>
                  <a:cubicBezTo>
                    <a:pt x="2631" y="0"/>
                    <a:pt x="1" y="2630"/>
                    <a:pt x="1" y="5840"/>
                  </a:cubicBezTo>
                  <a:cubicBezTo>
                    <a:pt x="1" y="9072"/>
                    <a:pt x="2631" y="11703"/>
                    <a:pt x="5841" y="11703"/>
                  </a:cubicBezTo>
                  <a:cubicBezTo>
                    <a:pt x="9073" y="11703"/>
                    <a:pt x="11681" y="9072"/>
                    <a:pt x="11681" y="5840"/>
                  </a:cubicBezTo>
                  <a:cubicBezTo>
                    <a:pt x="11681" y="2630"/>
                    <a:pt x="9073" y="0"/>
                    <a:pt x="58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5" name="Google Shape;1315;p26"/>
            <p:cNvSpPr/>
            <p:nvPr/>
          </p:nvSpPr>
          <p:spPr>
            <a:xfrm>
              <a:off x="7419925" y="383125"/>
              <a:ext cx="158275" cy="158300"/>
            </a:xfrm>
            <a:custGeom>
              <a:rect b="b" l="l" r="r" t="t"/>
              <a:pathLst>
                <a:path extrusionOk="0" h="6332" w="6331">
                  <a:moveTo>
                    <a:pt x="3166" y="1"/>
                  </a:moveTo>
                  <a:cubicBezTo>
                    <a:pt x="1427" y="1"/>
                    <a:pt x="0" y="1428"/>
                    <a:pt x="0" y="3166"/>
                  </a:cubicBezTo>
                  <a:cubicBezTo>
                    <a:pt x="0" y="4927"/>
                    <a:pt x="1427" y="6331"/>
                    <a:pt x="3166" y="6331"/>
                  </a:cubicBezTo>
                  <a:cubicBezTo>
                    <a:pt x="4927" y="6331"/>
                    <a:pt x="6331" y="4927"/>
                    <a:pt x="6331" y="3166"/>
                  </a:cubicBezTo>
                  <a:cubicBezTo>
                    <a:pt x="6331" y="1428"/>
                    <a:pt x="4927" y="1"/>
                    <a:pt x="3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6" name="Google Shape;1316;p26"/>
            <p:cNvSpPr/>
            <p:nvPr/>
          </p:nvSpPr>
          <p:spPr>
            <a:xfrm>
              <a:off x="7415475" y="378675"/>
              <a:ext cx="167750" cy="167775"/>
            </a:xfrm>
            <a:custGeom>
              <a:rect b="b" l="l" r="r" t="t"/>
              <a:pathLst>
                <a:path extrusionOk="0" h="6711" w="6710">
                  <a:moveTo>
                    <a:pt x="3344" y="380"/>
                  </a:moveTo>
                  <a:cubicBezTo>
                    <a:pt x="4168" y="380"/>
                    <a:pt x="4926" y="714"/>
                    <a:pt x="5461" y="1249"/>
                  </a:cubicBezTo>
                  <a:cubicBezTo>
                    <a:pt x="5996" y="1784"/>
                    <a:pt x="6330" y="2519"/>
                    <a:pt x="6330" y="3344"/>
                  </a:cubicBezTo>
                  <a:cubicBezTo>
                    <a:pt x="6330" y="4169"/>
                    <a:pt x="5996" y="4927"/>
                    <a:pt x="5461" y="5462"/>
                  </a:cubicBezTo>
                  <a:cubicBezTo>
                    <a:pt x="4926" y="5997"/>
                    <a:pt x="4168" y="6331"/>
                    <a:pt x="3344" y="6331"/>
                  </a:cubicBezTo>
                  <a:cubicBezTo>
                    <a:pt x="2519" y="6331"/>
                    <a:pt x="1783" y="5997"/>
                    <a:pt x="1248" y="5462"/>
                  </a:cubicBezTo>
                  <a:cubicBezTo>
                    <a:pt x="713" y="4927"/>
                    <a:pt x="379" y="4169"/>
                    <a:pt x="379" y="3344"/>
                  </a:cubicBezTo>
                  <a:cubicBezTo>
                    <a:pt x="379" y="2519"/>
                    <a:pt x="713" y="1784"/>
                    <a:pt x="1248" y="1249"/>
                  </a:cubicBezTo>
                  <a:cubicBezTo>
                    <a:pt x="1783" y="714"/>
                    <a:pt x="2519" y="380"/>
                    <a:pt x="3344" y="380"/>
                  </a:cubicBezTo>
                  <a:close/>
                  <a:moveTo>
                    <a:pt x="3344" y="1"/>
                  </a:moveTo>
                  <a:cubicBezTo>
                    <a:pt x="1494" y="1"/>
                    <a:pt x="0" y="1494"/>
                    <a:pt x="0" y="3344"/>
                  </a:cubicBezTo>
                  <a:cubicBezTo>
                    <a:pt x="0" y="5194"/>
                    <a:pt x="1494" y="6710"/>
                    <a:pt x="3344" y="6710"/>
                  </a:cubicBezTo>
                  <a:cubicBezTo>
                    <a:pt x="5194" y="6710"/>
                    <a:pt x="6709" y="5194"/>
                    <a:pt x="6709" y="3344"/>
                  </a:cubicBezTo>
                  <a:cubicBezTo>
                    <a:pt x="6709" y="1494"/>
                    <a:pt x="5194" y="1"/>
                    <a:pt x="33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17" name="Google Shape;1317;p26"/>
          <p:cNvGrpSpPr/>
          <p:nvPr/>
        </p:nvGrpSpPr>
        <p:grpSpPr>
          <a:xfrm>
            <a:off x="11570945" y="2109060"/>
            <a:ext cx="233344" cy="35999"/>
            <a:chOff x="5662375" y="212375"/>
            <a:chExt cx="175013" cy="27000"/>
          </a:xfrm>
        </p:grpSpPr>
        <p:sp>
          <p:nvSpPr>
            <p:cNvPr id="1318" name="Google Shape;1318;p26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9" name="Google Shape;1319;p26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0" name="Google Shape;1320;p26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18">
    <p:spTree>
      <p:nvGrpSpPr>
        <p:cNvPr id="1321" name="Shape 1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22" name="Google Shape;1322;p27"/>
          <p:cNvCxnSpPr/>
          <p:nvPr/>
        </p:nvCxnSpPr>
        <p:spPr>
          <a:xfrm rot="5400000">
            <a:off x="9692994" y="4432783"/>
            <a:ext cx="1510800" cy="408300"/>
          </a:xfrm>
          <a:prstGeom prst="straightConnector1">
            <a:avLst/>
          </a:prstGeom>
          <a:noFill/>
          <a:ln cap="flat" cmpd="sng" w="12700">
            <a:solidFill>
              <a:srgbClr val="1A2E35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23" name="Google Shape;1323;p27"/>
          <p:cNvCxnSpPr/>
          <p:nvPr/>
        </p:nvCxnSpPr>
        <p:spPr>
          <a:xfrm flipH="1" rot="-5400000">
            <a:off x="9575210" y="2776533"/>
            <a:ext cx="1789500" cy="420300"/>
          </a:xfrm>
          <a:prstGeom prst="straightConnector1">
            <a:avLst/>
          </a:prstGeom>
          <a:noFill/>
          <a:ln cap="flat" cmpd="sng" w="12700">
            <a:solidFill>
              <a:srgbClr val="1A2E35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24" name="Google Shape;1324;p27"/>
          <p:cNvCxnSpPr/>
          <p:nvPr/>
        </p:nvCxnSpPr>
        <p:spPr>
          <a:xfrm rot="5400000">
            <a:off x="9643194" y="981783"/>
            <a:ext cx="1776000" cy="522900"/>
          </a:xfrm>
          <a:prstGeom prst="straightConnector1">
            <a:avLst/>
          </a:prstGeom>
          <a:noFill/>
          <a:ln cap="flat" cmpd="sng" w="12700">
            <a:solidFill>
              <a:srgbClr val="1A2E35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25" name="Google Shape;1325;p27"/>
          <p:cNvCxnSpPr/>
          <p:nvPr/>
        </p:nvCxnSpPr>
        <p:spPr>
          <a:xfrm rot="5400000">
            <a:off x="10891344" y="-88800"/>
            <a:ext cx="365100" cy="542700"/>
          </a:xfrm>
          <a:prstGeom prst="straightConnector1">
            <a:avLst/>
          </a:prstGeom>
          <a:noFill/>
          <a:ln cap="flat" cmpd="sng" w="12700">
            <a:solidFill>
              <a:srgbClr val="1A2E35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1326" name="Google Shape;1326;p27"/>
          <p:cNvGrpSpPr/>
          <p:nvPr/>
        </p:nvGrpSpPr>
        <p:grpSpPr>
          <a:xfrm flipH="1" rot="5400000">
            <a:off x="9876493" y="1713522"/>
            <a:ext cx="775714" cy="776447"/>
            <a:chOff x="8064275" y="887850"/>
            <a:chExt cx="581800" cy="582350"/>
          </a:xfrm>
        </p:grpSpPr>
        <p:sp>
          <p:nvSpPr>
            <p:cNvPr id="1327" name="Google Shape;1327;p27"/>
            <p:cNvSpPr/>
            <p:nvPr/>
          </p:nvSpPr>
          <p:spPr>
            <a:xfrm>
              <a:off x="8068750" y="892875"/>
              <a:ext cx="572875" cy="572325"/>
            </a:xfrm>
            <a:custGeom>
              <a:rect b="b" l="l" r="r" t="t"/>
              <a:pathLst>
                <a:path extrusionOk="0" h="22893" w="22915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8" name="Google Shape;1328;p27"/>
            <p:cNvSpPr/>
            <p:nvPr/>
          </p:nvSpPr>
          <p:spPr>
            <a:xfrm>
              <a:off x="8064275" y="887850"/>
              <a:ext cx="581800" cy="582350"/>
            </a:xfrm>
            <a:custGeom>
              <a:rect b="b" l="l" r="r" t="t"/>
              <a:pathLst>
                <a:path extrusionOk="0" h="23294" w="23272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9" name="Google Shape;1329;p27"/>
            <p:cNvSpPr/>
            <p:nvPr/>
          </p:nvSpPr>
          <p:spPr>
            <a:xfrm>
              <a:off x="8141175" y="965325"/>
              <a:ext cx="428000" cy="427425"/>
            </a:xfrm>
            <a:custGeom>
              <a:rect b="b" l="l" r="r" t="t"/>
              <a:pathLst>
                <a:path extrusionOk="0" h="17097" w="17120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0" name="Google Shape;1330;p27"/>
            <p:cNvSpPr/>
            <p:nvPr/>
          </p:nvSpPr>
          <p:spPr>
            <a:xfrm>
              <a:off x="8136725" y="960300"/>
              <a:ext cx="436925" cy="437475"/>
            </a:xfrm>
            <a:custGeom>
              <a:rect b="b" l="l" r="r" t="t"/>
              <a:pathLst>
                <a:path extrusionOk="0" h="17499" w="17477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1" name="Google Shape;1331;p27"/>
            <p:cNvSpPr/>
            <p:nvPr/>
          </p:nvSpPr>
          <p:spPr>
            <a:xfrm>
              <a:off x="8219750" y="1043875"/>
              <a:ext cx="270300" cy="270300"/>
            </a:xfrm>
            <a:custGeom>
              <a:rect b="b" l="l" r="r" t="t"/>
              <a:pathLst>
                <a:path extrusionOk="0" h="10812" w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2" name="Google Shape;1332;p27"/>
            <p:cNvSpPr/>
            <p:nvPr/>
          </p:nvSpPr>
          <p:spPr>
            <a:xfrm>
              <a:off x="8215300" y="1039425"/>
              <a:ext cx="279775" cy="279225"/>
            </a:xfrm>
            <a:custGeom>
              <a:rect b="b" l="l" r="r" t="t"/>
              <a:pathLst>
                <a:path extrusionOk="0" h="11169" w="11191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33" name="Google Shape;1333;p27"/>
          <p:cNvGrpSpPr/>
          <p:nvPr/>
        </p:nvGrpSpPr>
        <p:grpSpPr>
          <a:xfrm flipH="1" rot="5400000">
            <a:off x="10492981" y="3672522"/>
            <a:ext cx="389357" cy="390090"/>
            <a:chOff x="7353050" y="316275"/>
            <a:chExt cx="292025" cy="292575"/>
          </a:xfrm>
        </p:grpSpPr>
        <p:sp>
          <p:nvSpPr>
            <p:cNvPr id="1334" name="Google Shape;1334;p27"/>
            <p:cNvSpPr/>
            <p:nvPr/>
          </p:nvSpPr>
          <p:spPr>
            <a:xfrm>
              <a:off x="7358075" y="321275"/>
              <a:ext cx="282550" cy="282550"/>
            </a:xfrm>
            <a:custGeom>
              <a:rect b="b" l="l" r="r" t="t"/>
              <a:pathLst>
                <a:path extrusionOk="0" h="11302" w="11302">
                  <a:moveTo>
                    <a:pt x="5640" y="1"/>
                  </a:moveTo>
                  <a:cubicBezTo>
                    <a:pt x="2519" y="1"/>
                    <a:pt x="0" y="2520"/>
                    <a:pt x="0" y="5640"/>
                  </a:cubicBezTo>
                  <a:cubicBezTo>
                    <a:pt x="0" y="8783"/>
                    <a:pt x="2519" y="11302"/>
                    <a:pt x="5640" y="11302"/>
                  </a:cubicBezTo>
                  <a:cubicBezTo>
                    <a:pt x="8783" y="11302"/>
                    <a:pt x="11301" y="8783"/>
                    <a:pt x="11301" y="5640"/>
                  </a:cubicBezTo>
                  <a:cubicBezTo>
                    <a:pt x="11301" y="2520"/>
                    <a:pt x="8783" y="1"/>
                    <a:pt x="56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5" name="Google Shape;1335;p27"/>
            <p:cNvSpPr/>
            <p:nvPr/>
          </p:nvSpPr>
          <p:spPr>
            <a:xfrm>
              <a:off x="7353050" y="316275"/>
              <a:ext cx="292025" cy="292575"/>
            </a:xfrm>
            <a:custGeom>
              <a:rect b="b" l="l" r="r" t="t"/>
              <a:pathLst>
                <a:path extrusionOk="0" h="11703" w="11681">
                  <a:moveTo>
                    <a:pt x="5841" y="379"/>
                  </a:moveTo>
                  <a:cubicBezTo>
                    <a:pt x="7356" y="379"/>
                    <a:pt x="8716" y="981"/>
                    <a:pt x="9719" y="1984"/>
                  </a:cubicBezTo>
                  <a:cubicBezTo>
                    <a:pt x="10700" y="2965"/>
                    <a:pt x="11324" y="4347"/>
                    <a:pt x="11324" y="5840"/>
                  </a:cubicBezTo>
                  <a:cubicBezTo>
                    <a:pt x="11324" y="7356"/>
                    <a:pt x="10700" y="8738"/>
                    <a:pt x="9719" y="9719"/>
                  </a:cubicBezTo>
                  <a:cubicBezTo>
                    <a:pt x="8716" y="10699"/>
                    <a:pt x="7356" y="11324"/>
                    <a:pt x="5841" y="11324"/>
                  </a:cubicBezTo>
                  <a:cubicBezTo>
                    <a:pt x="4347" y="11324"/>
                    <a:pt x="2965" y="10699"/>
                    <a:pt x="1984" y="9719"/>
                  </a:cubicBezTo>
                  <a:cubicBezTo>
                    <a:pt x="981" y="8738"/>
                    <a:pt x="380" y="7356"/>
                    <a:pt x="380" y="5840"/>
                  </a:cubicBezTo>
                  <a:cubicBezTo>
                    <a:pt x="380" y="4347"/>
                    <a:pt x="981" y="2965"/>
                    <a:pt x="1984" y="1984"/>
                  </a:cubicBezTo>
                  <a:cubicBezTo>
                    <a:pt x="2965" y="981"/>
                    <a:pt x="4347" y="379"/>
                    <a:pt x="5841" y="379"/>
                  </a:cubicBezTo>
                  <a:close/>
                  <a:moveTo>
                    <a:pt x="5841" y="0"/>
                  </a:moveTo>
                  <a:cubicBezTo>
                    <a:pt x="2631" y="0"/>
                    <a:pt x="1" y="2630"/>
                    <a:pt x="1" y="5840"/>
                  </a:cubicBezTo>
                  <a:cubicBezTo>
                    <a:pt x="1" y="9072"/>
                    <a:pt x="2631" y="11703"/>
                    <a:pt x="5841" y="11703"/>
                  </a:cubicBezTo>
                  <a:cubicBezTo>
                    <a:pt x="9073" y="11703"/>
                    <a:pt x="11681" y="9072"/>
                    <a:pt x="11681" y="5840"/>
                  </a:cubicBezTo>
                  <a:cubicBezTo>
                    <a:pt x="11681" y="2630"/>
                    <a:pt x="9073" y="0"/>
                    <a:pt x="58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6" name="Google Shape;1336;p27"/>
            <p:cNvSpPr/>
            <p:nvPr/>
          </p:nvSpPr>
          <p:spPr>
            <a:xfrm>
              <a:off x="7419925" y="383125"/>
              <a:ext cx="158275" cy="158300"/>
            </a:xfrm>
            <a:custGeom>
              <a:rect b="b" l="l" r="r" t="t"/>
              <a:pathLst>
                <a:path extrusionOk="0" h="6332" w="6331">
                  <a:moveTo>
                    <a:pt x="3166" y="1"/>
                  </a:moveTo>
                  <a:cubicBezTo>
                    <a:pt x="1427" y="1"/>
                    <a:pt x="0" y="1428"/>
                    <a:pt x="0" y="3166"/>
                  </a:cubicBezTo>
                  <a:cubicBezTo>
                    <a:pt x="0" y="4927"/>
                    <a:pt x="1427" y="6331"/>
                    <a:pt x="3166" y="6331"/>
                  </a:cubicBezTo>
                  <a:cubicBezTo>
                    <a:pt x="4927" y="6331"/>
                    <a:pt x="6331" y="4927"/>
                    <a:pt x="6331" y="3166"/>
                  </a:cubicBezTo>
                  <a:cubicBezTo>
                    <a:pt x="6331" y="1428"/>
                    <a:pt x="4927" y="1"/>
                    <a:pt x="3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7" name="Google Shape;1337;p27"/>
            <p:cNvSpPr/>
            <p:nvPr/>
          </p:nvSpPr>
          <p:spPr>
            <a:xfrm>
              <a:off x="7415475" y="378675"/>
              <a:ext cx="167750" cy="167775"/>
            </a:xfrm>
            <a:custGeom>
              <a:rect b="b" l="l" r="r" t="t"/>
              <a:pathLst>
                <a:path extrusionOk="0" h="6711" w="6710">
                  <a:moveTo>
                    <a:pt x="3344" y="380"/>
                  </a:moveTo>
                  <a:cubicBezTo>
                    <a:pt x="4168" y="380"/>
                    <a:pt x="4926" y="714"/>
                    <a:pt x="5461" y="1249"/>
                  </a:cubicBezTo>
                  <a:cubicBezTo>
                    <a:pt x="5996" y="1784"/>
                    <a:pt x="6330" y="2519"/>
                    <a:pt x="6330" y="3344"/>
                  </a:cubicBezTo>
                  <a:cubicBezTo>
                    <a:pt x="6330" y="4169"/>
                    <a:pt x="5996" y="4927"/>
                    <a:pt x="5461" y="5462"/>
                  </a:cubicBezTo>
                  <a:cubicBezTo>
                    <a:pt x="4926" y="5997"/>
                    <a:pt x="4168" y="6331"/>
                    <a:pt x="3344" y="6331"/>
                  </a:cubicBezTo>
                  <a:cubicBezTo>
                    <a:pt x="2519" y="6331"/>
                    <a:pt x="1783" y="5997"/>
                    <a:pt x="1248" y="5462"/>
                  </a:cubicBezTo>
                  <a:cubicBezTo>
                    <a:pt x="713" y="4927"/>
                    <a:pt x="379" y="4169"/>
                    <a:pt x="379" y="3344"/>
                  </a:cubicBezTo>
                  <a:cubicBezTo>
                    <a:pt x="379" y="2519"/>
                    <a:pt x="713" y="1784"/>
                    <a:pt x="1248" y="1249"/>
                  </a:cubicBezTo>
                  <a:cubicBezTo>
                    <a:pt x="1783" y="714"/>
                    <a:pt x="2519" y="380"/>
                    <a:pt x="3344" y="380"/>
                  </a:cubicBezTo>
                  <a:close/>
                  <a:moveTo>
                    <a:pt x="3344" y="1"/>
                  </a:moveTo>
                  <a:cubicBezTo>
                    <a:pt x="1494" y="1"/>
                    <a:pt x="0" y="1494"/>
                    <a:pt x="0" y="3344"/>
                  </a:cubicBezTo>
                  <a:cubicBezTo>
                    <a:pt x="0" y="5194"/>
                    <a:pt x="1494" y="6710"/>
                    <a:pt x="3344" y="6710"/>
                  </a:cubicBezTo>
                  <a:cubicBezTo>
                    <a:pt x="5194" y="6710"/>
                    <a:pt x="6709" y="5194"/>
                    <a:pt x="6709" y="3344"/>
                  </a:cubicBezTo>
                  <a:cubicBezTo>
                    <a:pt x="6709" y="1494"/>
                    <a:pt x="5194" y="1"/>
                    <a:pt x="33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38" name="Google Shape;1338;p27"/>
          <p:cNvGrpSpPr/>
          <p:nvPr/>
        </p:nvGrpSpPr>
        <p:grpSpPr>
          <a:xfrm flipH="1" rot="5400000">
            <a:off x="10683294" y="237866"/>
            <a:ext cx="233327" cy="233327"/>
            <a:chOff x="8792300" y="321275"/>
            <a:chExt cx="175000" cy="175000"/>
          </a:xfrm>
        </p:grpSpPr>
        <p:sp>
          <p:nvSpPr>
            <p:cNvPr id="1339" name="Google Shape;1339;p27"/>
            <p:cNvSpPr/>
            <p:nvPr/>
          </p:nvSpPr>
          <p:spPr>
            <a:xfrm>
              <a:off x="8796750" y="326300"/>
              <a:ext cx="166100" cy="165525"/>
            </a:xfrm>
            <a:custGeom>
              <a:rect b="b" l="l" r="r" t="t"/>
              <a:pathLst>
                <a:path extrusionOk="0" h="6621" w="6644">
                  <a:moveTo>
                    <a:pt x="3322" y="0"/>
                  </a:moveTo>
                  <a:cubicBezTo>
                    <a:pt x="1494" y="0"/>
                    <a:pt x="1" y="1471"/>
                    <a:pt x="1" y="3299"/>
                  </a:cubicBezTo>
                  <a:cubicBezTo>
                    <a:pt x="1" y="5127"/>
                    <a:pt x="1494" y="6620"/>
                    <a:pt x="3322" y="6620"/>
                  </a:cubicBezTo>
                  <a:cubicBezTo>
                    <a:pt x="5150" y="6620"/>
                    <a:pt x="6643" y="5127"/>
                    <a:pt x="6643" y="3299"/>
                  </a:cubicBezTo>
                  <a:cubicBezTo>
                    <a:pt x="6643" y="1471"/>
                    <a:pt x="5150" y="0"/>
                    <a:pt x="33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0" name="Google Shape;1340;p27"/>
            <p:cNvSpPr/>
            <p:nvPr/>
          </p:nvSpPr>
          <p:spPr>
            <a:xfrm>
              <a:off x="8792300" y="321275"/>
              <a:ext cx="175000" cy="175000"/>
            </a:xfrm>
            <a:custGeom>
              <a:rect b="b" l="l" r="r" t="t"/>
              <a:pathLst>
                <a:path extrusionOk="0" h="7000" w="7000">
                  <a:moveTo>
                    <a:pt x="3500" y="380"/>
                  </a:moveTo>
                  <a:cubicBezTo>
                    <a:pt x="4369" y="380"/>
                    <a:pt x="5149" y="736"/>
                    <a:pt x="5707" y="1293"/>
                  </a:cubicBezTo>
                  <a:cubicBezTo>
                    <a:pt x="6286" y="1873"/>
                    <a:pt x="6621" y="2653"/>
                    <a:pt x="6621" y="3500"/>
                  </a:cubicBezTo>
                  <a:cubicBezTo>
                    <a:pt x="6621" y="4370"/>
                    <a:pt x="6286" y="5150"/>
                    <a:pt x="5707" y="5729"/>
                  </a:cubicBezTo>
                  <a:cubicBezTo>
                    <a:pt x="5149" y="6286"/>
                    <a:pt x="4369" y="6643"/>
                    <a:pt x="3500" y="6643"/>
                  </a:cubicBezTo>
                  <a:cubicBezTo>
                    <a:pt x="2631" y="6643"/>
                    <a:pt x="1851" y="6286"/>
                    <a:pt x="1293" y="5729"/>
                  </a:cubicBezTo>
                  <a:cubicBezTo>
                    <a:pt x="714" y="5150"/>
                    <a:pt x="379" y="4370"/>
                    <a:pt x="379" y="3500"/>
                  </a:cubicBezTo>
                  <a:cubicBezTo>
                    <a:pt x="379" y="2653"/>
                    <a:pt x="714" y="1873"/>
                    <a:pt x="1293" y="1293"/>
                  </a:cubicBezTo>
                  <a:cubicBezTo>
                    <a:pt x="1851" y="736"/>
                    <a:pt x="2631" y="380"/>
                    <a:pt x="3500" y="380"/>
                  </a:cubicBezTo>
                  <a:close/>
                  <a:moveTo>
                    <a:pt x="3500" y="1"/>
                  </a:moveTo>
                  <a:cubicBezTo>
                    <a:pt x="1561" y="1"/>
                    <a:pt x="0" y="1583"/>
                    <a:pt x="0" y="3500"/>
                  </a:cubicBezTo>
                  <a:cubicBezTo>
                    <a:pt x="0" y="5439"/>
                    <a:pt x="1561" y="7000"/>
                    <a:pt x="3500" y="7000"/>
                  </a:cubicBezTo>
                  <a:cubicBezTo>
                    <a:pt x="5439" y="7000"/>
                    <a:pt x="7000" y="5439"/>
                    <a:pt x="7000" y="3500"/>
                  </a:cubicBezTo>
                  <a:cubicBezTo>
                    <a:pt x="7000" y="1583"/>
                    <a:pt x="5439" y="1"/>
                    <a:pt x="35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1" name="Google Shape;1341;p27"/>
            <p:cNvSpPr/>
            <p:nvPr/>
          </p:nvSpPr>
          <p:spPr>
            <a:xfrm>
              <a:off x="8833525" y="362525"/>
              <a:ext cx="92550" cy="93075"/>
            </a:xfrm>
            <a:custGeom>
              <a:rect b="b" l="l" r="r" t="t"/>
              <a:pathLst>
                <a:path extrusionOk="0" h="3723" w="3702">
                  <a:moveTo>
                    <a:pt x="1851" y="0"/>
                  </a:moveTo>
                  <a:cubicBezTo>
                    <a:pt x="826" y="0"/>
                    <a:pt x="1" y="825"/>
                    <a:pt x="1" y="1850"/>
                  </a:cubicBezTo>
                  <a:cubicBezTo>
                    <a:pt x="1" y="2876"/>
                    <a:pt x="826" y="3723"/>
                    <a:pt x="1851" y="3723"/>
                  </a:cubicBezTo>
                  <a:cubicBezTo>
                    <a:pt x="2876" y="3723"/>
                    <a:pt x="3701" y="2876"/>
                    <a:pt x="3701" y="1850"/>
                  </a:cubicBezTo>
                  <a:cubicBezTo>
                    <a:pt x="3701" y="825"/>
                    <a:pt x="2876" y="0"/>
                    <a:pt x="18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2" name="Google Shape;1342;p27"/>
            <p:cNvSpPr/>
            <p:nvPr/>
          </p:nvSpPr>
          <p:spPr>
            <a:xfrm>
              <a:off x="8828525" y="358050"/>
              <a:ext cx="102550" cy="102000"/>
            </a:xfrm>
            <a:custGeom>
              <a:rect b="b" l="l" r="r" t="t"/>
              <a:pathLst>
                <a:path extrusionOk="0" h="4080" w="4102">
                  <a:moveTo>
                    <a:pt x="2051" y="357"/>
                  </a:moveTo>
                  <a:cubicBezTo>
                    <a:pt x="2519" y="357"/>
                    <a:pt x="2920" y="558"/>
                    <a:pt x="3232" y="848"/>
                  </a:cubicBezTo>
                  <a:cubicBezTo>
                    <a:pt x="3544" y="1160"/>
                    <a:pt x="3723" y="1583"/>
                    <a:pt x="3723" y="2029"/>
                  </a:cubicBezTo>
                  <a:cubicBezTo>
                    <a:pt x="3723" y="2497"/>
                    <a:pt x="3544" y="2921"/>
                    <a:pt x="3232" y="3211"/>
                  </a:cubicBezTo>
                  <a:cubicBezTo>
                    <a:pt x="2920" y="3523"/>
                    <a:pt x="2519" y="3701"/>
                    <a:pt x="2051" y="3701"/>
                  </a:cubicBezTo>
                  <a:cubicBezTo>
                    <a:pt x="1583" y="3701"/>
                    <a:pt x="1182" y="3523"/>
                    <a:pt x="870" y="3211"/>
                  </a:cubicBezTo>
                  <a:cubicBezTo>
                    <a:pt x="558" y="2921"/>
                    <a:pt x="379" y="2497"/>
                    <a:pt x="379" y="2029"/>
                  </a:cubicBezTo>
                  <a:cubicBezTo>
                    <a:pt x="379" y="1583"/>
                    <a:pt x="558" y="1160"/>
                    <a:pt x="870" y="848"/>
                  </a:cubicBezTo>
                  <a:cubicBezTo>
                    <a:pt x="1182" y="558"/>
                    <a:pt x="1583" y="357"/>
                    <a:pt x="2051" y="357"/>
                  </a:cubicBezTo>
                  <a:close/>
                  <a:moveTo>
                    <a:pt x="2051" y="1"/>
                  </a:moveTo>
                  <a:cubicBezTo>
                    <a:pt x="914" y="1"/>
                    <a:pt x="0" y="915"/>
                    <a:pt x="0" y="2029"/>
                  </a:cubicBezTo>
                  <a:cubicBezTo>
                    <a:pt x="0" y="3166"/>
                    <a:pt x="914" y="4080"/>
                    <a:pt x="2051" y="4080"/>
                  </a:cubicBezTo>
                  <a:cubicBezTo>
                    <a:pt x="3188" y="4080"/>
                    <a:pt x="4102" y="3166"/>
                    <a:pt x="4102" y="2029"/>
                  </a:cubicBezTo>
                  <a:cubicBezTo>
                    <a:pt x="4102" y="915"/>
                    <a:pt x="3188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43" name="Google Shape;1343;p27"/>
          <p:cNvGrpSpPr/>
          <p:nvPr/>
        </p:nvGrpSpPr>
        <p:grpSpPr>
          <a:xfrm rot="5400000">
            <a:off x="10068935" y="5173129"/>
            <a:ext cx="390805" cy="391174"/>
            <a:chOff x="3164039" y="430875"/>
            <a:chExt cx="293111" cy="293388"/>
          </a:xfrm>
        </p:grpSpPr>
        <p:sp>
          <p:nvSpPr>
            <p:cNvPr id="1344" name="Google Shape;1344;p27"/>
            <p:cNvSpPr/>
            <p:nvPr/>
          </p:nvSpPr>
          <p:spPr>
            <a:xfrm flipH="1">
              <a:off x="3166281" y="433407"/>
              <a:ext cx="288614" cy="288337"/>
            </a:xfrm>
            <a:custGeom>
              <a:rect b="b" l="l" r="r" t="t"/>
              <a:pathLst>
                <a:path extrusionOk="0" h="22893" w="22915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5" name="Google Shape;1345;p27"/>
            <p:cNvSpPr/>
            <p:nvPr/>
          </p:nvSpPr>
          <p:spPr>
            <a:xfrm flipH="1">
              <a:off x="3164039" y="430875"/>
              <a:ext cx="293111" cy="293388"/>
            </a:xfrm>
            <a:custGeom>
              <a:rect b="b" l="l" r="r" t="t"/>
              <a:pathLst>
                <a:path extrusionOk="0" h="23294" w="23272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6" name="Google Shape;1346;p27"/>
            <p:cNvSpPr/>
            <p:nvPr/>
          </p:nvSpPr>
          <p:spPr>
            <a:xfrm flipH="1">
              <a:off x="3202780" y="469909"/>
              <a:ext cx="215626" cy="215337"/>
            </a:xfrm>
            <a:custGeom>
              <a:rect b="b" l="l" r="r" t="t"/>
              <a:pathLst>
                <a:path extrusionOk="0" h="17097" w="17120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7" name="Google Shape;1347;p27"/>
            <p:cNvSpPr/>
            <p:nvPr/>
          </p:nvSpPr>
          <p:spPr>
            <a:xfrm flipH="1">
              <a:off x="3200525" y="467377"/>
              <a:ext cx="220123" cy="220400"/>
            </a:xfrm>
            <a:custGeom>
              <a:rect b="b" l="l" r="r" t="t"/>
              <a:pathLst>
                <a:path extrusionOk="0" h="17499" w="17477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8" name="Google Shape;1348;p27"/>
            <p:cNvSpPr/>
            <p:nvPr/>
          </p:nvSpPr>
          <p:spPr>
            <a:xfrm flipH="1">
              <a:off x="3242641" y="509484"/>
              <a:ext cx="136177" cy="136177"/>
            </a:xfrm>
            <a:custGeom>
              <a:rect b="b" l="l" r="r" t="t"/>
              <a:pathLst>
                <a:path extrusionOk="0" h="10812" w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9" name="Google Shape;1349;p27"/>
            <p:cNvSpPr/>
            <p:nvPr/>
          </p:nvSpPr>
          <p:spPr>
            <a:xfrm flipH="1">
              <a:off x="3240109" y="507242"/>
              <a:ext cx="140951" cy="140674"/>
            </a:xfrm>
            <a:custGeom>
              <a:rect b="b" l="l" r="r" t="t"/>
              <a:pathLst>
                <a:path extrusionOk="0" h="11169" w="11191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50" name="Google Shape;1350;p27"/>
          <p:cNvGrpSpPr/>
          <p:nvPr/>
        </p:nvGrpSpPr>
        <p:grpSpPr>
          <a:xfrm flipH="1" rot="5400000">
            <a:off x="11012079" y="431050"/>
            <a:ext cx="233344" cy="35999"/>
            <a:chOff x="5662375" y="212375"/>
            <a:chExt cx="175013" cy="27000"/>
          </a:xfrm>
        </p:grpSpPr>
        <p:sp>
          <p:nvSpPr>
            <p:cNvPr id="1351" name="Google Shape;1351;p27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rgbClr val="59595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2" name="Google Shape;1352;p27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rgbClr val="59595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3" name="Google Shape;1353;p27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rgbClr val="59595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1354" name="Google Shape;1354;p27"/>
          <p:cNvCxnSpPr/>
          <p:nvPr/>
        </p:nvCxnSpPr>
        <p:spPr>
          <a:xfrm flipH="1" rot="5400000">
            <a:off x="987850" y="3464483"/>
            <a:ext cx="2229900" cy="168000"/>
          </a:xfrm>
          <a:prstGeom prst="straightConnector1">
            <a:avLst/>
          </a:prstGeom>
          <a:noFill/>
          <a:ln cap="flat" cmpd="sng" w="12700">
            <a:solidFill>
              <a:srgbClr val="1A2E35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55" name="Google Shape;1355;p27"/>
          <p:cNvCxnSpPr/>
          <p:nvPr/>
        </p:nvCxnSpPr>
        <p:spPr>
          <a:xfrm rot="-5400000">
            <a:off x="1129417" y="4738617"/>
            <a:ext cx="1106100" cy="991200"/>
          </a:xfrm>
          <a:prstGeom prst="straightConnector1">
            <a:avLst/>
          </a:prstGeom>
          <a:noFill/>
          <a:ln cap="flat" cmpd="sng" w="12700">
            <a:solidFill>
              <a:srgbClr val="1A2E35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56" name="Google Shape;1356;p27"/>
          <p:cNvCxnSpPr/>
          <p:nvPr/>
        </p:nvCxnSpPr>
        <p:spPr>
          <a:xfrm flipH="1" rot="5400000">
            <a:off x="1474367" y="5535000"/>
            <a:ext cx="1062000" cy="1584000"/>
          </a:xfrm>
          <a:prstGeom prst="straightConnector1">
            <a:avLst/>
          </a:prstGeom>
          <a:noFill/>
          <a:ln cap="flat" cmpd="sng" w="12700">
            <a:solidFill>
              <a:srgbClr val="1A2E35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1357" name="Google Shape;1357;p27"/>
          <p:cNvGrpSpPr/>
          <p:nvPr/>
        </p:nvGrpSpPr>
        <p:grpSpPr>
          <a:xfrm rot="5400000">
            <a:off x="828682" y="5415765"/>
            <a:ext cx="775714" cy="776447"/>
            <a:chOff x="8064275" y="887850"/>
            <a:chExt cx="581800" cy="582350"/>
          </a:xfrm>
        </p:grpSpPr>
        <p:sp>
          <p:nvSpPr>
            <p:cNvPr id="1358" name="Google Shape;1358;p27"/>
            <p:cNvSpPr/>
            <p:nvPr/>
          </p:nvSpPr>
          <p:spPr>
            <a:xfrm>
              <a:off x="8068750" y="892875"/>
              <a:ext cx="572875" cy="572325"/>
            </a:xfrm>
            <a:custGeom>
              <a:rect b="b" l="l" r="r" t="t"/>
              <a:pathLst>
                <a:path extrusionOk="0" h="22893" w="22915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9" name="Google Shape;1359;p27"/>
            <p:cNvSpPr/>
            <p:nvPr/>
          </p:nvSpPr>
          <p:spPr>
            <a:xfrm>
              <a:off x="8064275" y="887850"/>
              <a:ext cx="581800" cy="582350"/>
            </a:xfrm>
            <a:custGeom>
              <a:rect b="b" l="l" r="r" t="t"/>
              <a:pathLst>
                <a:path extrusionOk="0" h="23294" w="23272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0" name="Google Shape;1360;p27"/>
            <p:cNvSpPr/>
            <p:nvPr/>
          </p:nvSpPr>
          <p:spPr>
            <a:xfrm>
              <a:off x="8141175" y="965325"/>
              <a:ext cx="428000" cy="427425"/>
            </a:xfrm>
            <a:custGeom>
              <a:rect b="b" l="l" r="r" t="t"/>
              <a:pathLst>
                <a:path extrusionOk="0" h="17097" w="17120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1" name="Google Shape;1361;p27"/>
            <p:cNvSpPr/>
            <p:nvPr/>
          </p:nvSpPr>
          <p:spPr>
            <a:xfrm>
              <a:off x="8136725" y="960300"/>
              <a:ext cx="436925" cy="437475"/>
            </a:xfrm>
            <a:custGeom>
              <a:rect b="b" l="l" r="r" t="t"/>
              <a:pathLst>
                <a:path extrusionOk="0" h="17499" w="17477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2" name="Google Shape;1362;p27"/>
            <p:cNvSpPr/>
            <p:nvPr/>
          </p:nvSpPr>
          <p:spPr>
            <a:xfrm>
              <a:off x="8219750" y="1043875"/>
              <a:ext cx="270300" cy="270300"/>
            </a:xfrm>
            <a:custGeom>
              <a:rect b="b" l="l" r="r" t="t"/>
              <a:pathLst>
                <a:path extrusionOk="0" h="10812" w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3" name="Google Shape;1363;p27"/>
            <p:cNvSpPr/>
            <p:nvPr/>
          </p:nvSpPr>
          <p:spPr>
            <a:xfrm>
              <a:off x="8215300" y="1039425"/>
              <a:ext cx="279775" cy="279225"/>
            </a:xfrm>
            <a:custGeom>
              <a:rect b="b" l="l" r="r" t="t"/>
              <a:pathLst>
                <a:path extrusionOk="0" h="11169" w="11191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64" name="Google Shape;1364;p27"/>
          <p:cNvGrpSpPr/>
          <p:nvPr/>
        </p:nvGrpSpPr>
        <p:grpSpPr>
          <a:xfrm rot="5400000">
            <a:off x="1977120" y="4467488"/>
            <a:ext cx="389357" cy="390090"/>
            <a:chOff x="7353050" y="316275"/>
            <a:chExt cx="292025" cy="292575"/>
          </a:xfrm>
        </p:grpSpPr>
        <p:sp>
          <p:nvSpPr>
            <p:cNvPr id="1365" name="Google Shape;1365;p27"/>
            <p:cNvSpPr/>
            <p:nvPr/>
          </p:nvSpPr>
          <p:spPr>
            <a:xfrm>
              <a:off x="7358075" y="321275"/>
              <a:ext cx="282550" cy="282550"/>
            </a:xfrm>
            <a:custGeom>
              <a:rect b="b" l="l" r="r" t="t"/>
              <a:pathLst>
                <a:path extrusionOk="0" h="11302" w="11302">
                  <a:moveTo>
                    <a:pt x="5640" y="1"/>
                  </a:moveTo>
                  <a:cubicBezTo>
                    <a:pt x="2519" y="1"/>
                    <a:pt x="0" y="2520"/>
                    <a:pt x="0" y="5640"/>
                  </a:cubicBezTo>
                  <a:cubicBezTo>
                    <a:pt x="0" y="8783"/>
                    <a:pt x="2519" y="11302"/>
                    <a:pt x="5640" y="11302"/>
                  </a:cubicBezTo>
                  <a:cubicBezTo>
                    <a:pt x="8783" y="11302"/>
                    <a:pt x="11301" y="8783"/>
                    <a:pt x="11301" y="5640"/>
                  </a:cubicBezTo>
                  <a:cubicBezTo>
                    <a:pt x="11301" y="2520"/>
                    <a:pt x="8783" y="1"/>
                    <a:pt x="56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6" name="Google Shape;1366;p27"/>
            <p:cNvSpPr/>
            <p:nvPr/>
          </p:nvSpPr>
          <p:spPr>
            <a:xfrm>
              <a:off x="7353050" y="316275"/>
              <a:ext cx="292025" cy="292575"/>
            </a:xfrm>
            <a:custGeom>
              <a:rect b="b" l="l" r="r" t="t"/>
              <a:pathLst>
                <a:path extrusionOk="0" h="11703" w="11681">
                  <a:moveTo>
                    <a:pt x="5841" y="379"/>
                  </a:moveTo>
                  <a:cubicBezTo>
                    <a:pt x="7356" y="379"/>
                    <a:pt x="8716" y="981"/>
                    <a:pt x="9719" y="1984"/>
                  </a:cubicBezTo>
                  <a:cubicBezTo>
                    <a:pt x="10700" y="2965"/>
                    <a:pt x="11324" y="4347"/>
                    <a:pt x="11324" y="5840"/>
                  </a:cubicBezTo>
                  <a:cubicBezTo>
                    <a:pt x="11324" y="7356"/>
                    <a:pt x="10700" y="8738"/>
                    <a:pt x="9719" y="9719"/>
                  </a:cubicBezTo>
                  <a:cubicBezTo>
                    <a:pt x="8716" y="10699"/>
                    <a:pt x="7356" y="11324"/>
                    <a:pt x="5841" y="11324"/>
                  </a:cubicBezTo>
                  <a:cubicBezTo>
                    <a:pt x="4347" y="11324"/>
                    <a:pt x="2965" y="10699"/>
                    <a:pt x="1984" y="9719"/>
                  </a:cubicBezTo>
                  <a:cubicBezTo>
                    <a:pt x="981" y="8738"/>
                    <a:pt x="380" y="7356"/>
                    <a:pt x="380" y="5840"/>
                  </a:cubicBezTo>
                  <a:cubicBezTo>
                    <a:pt x="380" y="4347"/>
                    <a:pt x="981" y="2965"/>
                    <a:pt x="1984" y="1984"/>
                  </a:cubicBezTo>
                  <a:cubicBezTo>
                    <a:pt x="2965" y="981"/>
                    <a:pt x="4347" y="379"/>
                    <a:pt x="5841" y="379"/>
                  </a:cubicBezTo>
                  <a:close/>
                  <a:moveTo>
                    <a:pt x="5841" y="0"/>
                  </a:moveTo>
                  <a:cubicBezTo>
                    <a:pt x="2631" y="0"/>
                    <a:pt x="1" y="2630"/>
                    <a:pt x="1" y="5840"/>
                  </a:cubicBezTo>
                  <a:cubicBezTo>
                    <a:pt x="1" y="9072"/>
                    <a:pt x="2631" y="11703"/>
                    <a:pt x="5841" y="11703"/>
                  </a:cubicBezTo>
                  <a:cubicBezTo>
                    <a:pt x="9073" y="11703"/>
                    <a:pt x="11681" y="9072"/>
                    <a:pt x="11681" y="5840"/>
                  </a:cubicBezTo>
                  <a:cubicBezTo>
                    <a:pt x="11681" y="2630"/>
                    <a:pt x="9073" y="0"/>
                    <a:pt x="58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7" name="Google Shape;1367;p27"/>
            <p:cNvSpPr/>
            <p:nvPr/>
          </p:nvSpPr>
          <p:spPr>
            <a:xfrm>
              <a:off x="7419925" y="383125"/>
              <a:ext cx="158275" cy="158300"/>
            </a:xfrm>
            <a:custGeom>
              <a:rect b="b" l="l" r="r" t="t"/>
              <a:pathLst>
                <a:path extrusionOk="0" h="6332" w="6331">
                  <a:moveTo>
                    <a:pt x="3166" y="1"/>
                  </a:moveTo>
                  <a:cubicBezTo>
                    <a:pt x="1427" y="1"/>
                    <a:pt x="0" y="1428"/>
                    <a:pt x="0" y="3166"/>
                  </a:cubicBezTo>
                  <a:cubicBezTo>
                    <a:pt x="0" y="4927"/>
                    <a:pt x="1427" y="6331"/>
                    <a:pt x="3166" y="6331"/>
                  </a:cubicBezTo>
                  <a:cubicBezTo>
                    <a:pt x="4927" y="6331"/>
                    <a:pt x="6331" y="4927"/>
                    <a:pt x="6331" y="3166"/>
                  </a:cubicBezTo>
                  <a:cubicBezTo>
                    <a:pt x="6331" y="1428"/>
                    <a:pt x="4927" y="1"/>
                    <a:pt x="3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8" name="Google Shape;1368;p27"/>
            <p:cNvSpPr/>
            <p:nvPr/>
          </p:nvSpPr>
          <p:spPr>
            <a:xfrm>
              <a:off x="7415475" y="378675"/>
              <a:ext cx="167750" cy="167775"/>
            </a:xfrm>
            <a:custGeom>
              <a:rect b="b" l="l" r="r" t="t"/>
              <a:pathLst>
                <a:path extrusionOk="0" h="6711" w="6710">
                  <a:moveTo>
                    <a:pt x="3344" y="380"/>
                  </a:moveTo>
                  <a:cubicBezTo>
                    <a:pt x="4168" y="380"/>
                    <a:pt x="4926" y="714"/>
                    <a:pt x="5461" y="1249"/>
                  </a:cubicBezTo>
                  <a:cubicBezTo>
                    <a:pt x="5996" y="1784"/>
                    <a:pt x="6330" y="2519"/>
                    <a:pt x="6330" y="3344"/>
                  </a:cubicBezTo>
                  <a:cubicBezTo>
                    <a:pt x="6330" y="4169"/>
                    <a:pt x="5996" y="4927"/>
                    <a:pt x="5461" y="5462"/>
                  </a:cubicBezTo>
                  <a:cubicBezTo>
                    <a:pt x="4926" y="5997"/>
                    <a:pt x="4168" y="6331"/>
                    <a:pt x="3344" y="6331"/>
                  </a:cubicBezTo>
                  <a:cubicBezTo>
                    <a:pt x="2519" y="6331"/>
                    <a:pt x="1783" y="5997"/>
                    <a:pt x="1248" y="5462"/>
                  </a:cubicBezTo>
                  <a:cubicBezTo>
                    <a:pt x="713" y="4927"/>
                    <a:pt x="379" y="4169"/>
                    <a:pt x="379" y="3344"/>
                  </a:cubicBezTo>
                  <a:cubicBezTo>
                    <a:pt x="379" y="2519"/>
                    <a:pt x="713" y="1784"/>
                    <a:pt x="1248" y="1249"/>
                  </a:cubicBezTo>
                  <a:cubicBezTo>
                    <a:pt x="1783" y="714"/>
                    <a:pt x="2519" y="380"/>
                    <a:pt x="3344" y="380"/>
                  </a:cubicBezTo>
                  <a:close/>
                  <a:moveTo>
                    <a:pt x="3344" y="1"/>
                  </a:moveTo>
                  <a:cubicBezTo>
                    <a:pt x="1494" y="1"/>
                    <a:pt x="0" y="1494"/>
                    <a:pt x="0" y="3344"/>
                  </a:cubicBezTo>
                  <a:cubicBezTo>
                    <a:pt x="0" y="5194"/>
                    <a:pt x="1494" y="6710"/>
                    <a:pt x="3344" y="6710"/>
                  </a:cubicBezTo>
                  <a:cubicBezTo>
                    <a:pt x="5194" y="6710"/>
                    <a:pt x="6709" y="5194"/>
                    <a:pt x="6709" y="3344"/>
                  </a:cubicBezTo>
                  <a:cubicBezTo>
                    <a:pt x="6709" y="1494"/>
                    <a:pt x="5194" y="1"/>
                    <a:pt x="33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69" name="Google Shape;1369;p27"/>
          <p:cNvGrpSpPr/>
          <p:nvPr/>
        </p:nvGrpSpPr>
        <p:grpSpPr>
          <a:xfrm rot="5400000">
            <a:off x="2126850" y="6386807"/>
            <a:ext cx="233327" cy="233328"/>
            <a:chOff x="8792300" y="321275"/>
            <a:chExt cx="175000" cy="175000"/>
          </a:xfrm>
        </p:grpSpPr>
        <p:sp>
          <p:nvSpPr>
            <p:cNvPr id="1370" name="Google Shape;1370;p27"/>
            <p:cNvSpPr/>
            <p:nvPr/>
          </p:nvSpPr>
          <p:spPr>
            <a:xfrm>
              <a:off x="8796750" y="326300"/>
              <a:ext cx="166100" cy="165525"/>
            </a:xfrm>
            <a:custGeom>
              <a:rect b="b" l="l" r="r" t="t"/>
              <a:pathLst>
                <a:path extrusionOk="0" h="6621" w="6644">
                  <a:moveTo>
                    <a:pt x="3322" y="0"/>
                  </a:moveTo>
                  <a:cubicBezTo>
                    <a:pt x="1494" y="0"/>
                    <a:pt x="1" y="1471"/>
                    <a:pt x="1" y="3299"/>
                  </a:cubicBezTo>
                  <a:cubicBezTo>
                    <a:pt x="1" y="5127"/>
                    <a:pt x="1494" y="6620"/>
                    <a:pt x="3322" y="6620"/>
                  </a:cubicBezTo>
                  <a:cubicBezTo>
                    <a:pt x="5150" y="6620"/>
                    <a:pt x="6643" y="5127"/>
                    <a:pt x="6643" y="3299"/>
                  </a:cubicBezTo>
                  <a:cubicBezTo>
                    <a:pt x="6643" y="1471"/>
                    <a:pt x="5150" y="0"/>
                    <a:pt x="33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1" name="Google Shape;1371;p27"/>
            <p:cNvSpPr/>
            <p:nvPr/>
          </p:nvSpPr>
          <p:spPr>
            <a:xfrm>
              <a:off x="8792300" y="321275"/>
              <a:ext cx="175000" cy="175000"/>
            </a:xfrm>
            <a:custGeom>
              <a:rect b="b" l="l" r="r" t="t"/>
              <a:pathLst>
                <a:path extrusionOk="0" h="7000" w="7000">
                  <a:moveTo>
                    <a:pt x="3500" y="380"/>
                  </a:moveTo>
                  <a:cubicBezTo>
                    <a:pt x="4369" y="380"/>
                    <a:pt x="5149" y="736"/>
                    <a:pt x="5707" y="1293"/>
                  </a:cubicBezTo>
                  <a:cubicBezTo>
                    <a:pt x="6286" y="1873"/>
                    <a:pt x="6621" y="2653"/>
                    <a:pt x="6621" y="3500"/>
                  </a:cubicBezTo>
                  <a:cubicBezTo>
                    <a:pt x="6621" y="4370"/>
                    <a:pt x="6286" y="5150"/>
                    <a:pt x="5707" y="5729"/>
                  </a:cubicBezTo>
                  <a:cubicBezTo>
                    <a:pt x="5149" y="6286"/>
                    <a:pt x="4369" y="6643"/>
                    <a:pt x="3500" y="6643"/>
                  </a:cubicBezTo>
                  <a:cubicBezTo>
                    <a:pt x="2631" y="6643"/>
                    <a:pt x="1851" y="6286"/>
                    <a:pt x="1293" y="5729"/>
                  </a:cubicBezTo>
                  <a:cubicBezTo>
                    <a:pt x="714" y="5150"/>
                    <a:pt x="379" y="4370"/>
                    <a:pt x="379" y="3500"/>
                  </a:cubicBezTo>
                  <a:cubicBezTo>
                    <a:pt x="379" y="2653"/>
                    <a:pt x="714" y="1873"/>
                    <a:pt x="1293" y="1293"/>
                  </a:cubicBezTo>
                  <a:cubicBezTo>
                    <a:pt x="1851" y="736"/>
                    <a:pt x="2631" y="380"/>
                    <a:pt x="3500" y="380"/>
                  </a:cubicBezTo>
                  <a:close/>
                  <a:moveTo>
                    <a:pt x="3500" y="1"/>
                  </a:moveTo>
                  <a:cubicBezTo>
                    <a:pt x="1561" y="1"/>
                    <a:pt x="0" y="1583"/>
                    <a:pt x="0" y="3500"/>
                  </a:cubicBezTo>
                  <a:cubicBezTo>
                    <a:pt x="0" y="5439"/>
                    <a:pt x="1561" y="7000"/>
                    <a:pt x="3500" y="7000"/>
                  </a:cubicBezTo>
                  <a:cubicBezTo>
                    <a:pt x="5439" y="7000"/>
                    <a:pt x="7000" y="5439"/>
                    <a:pt x="7000" y="3500"/>
                  </a:cubicBezTo>
                  <a:cubicBezTo>
                    <a:pt x="7000" y="1583"/>
                    <a:pt x="5439" y="1"/>
                    <a:pt x="35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2" name="Google Shape;1372;p27"/>
            <p:cNvSpPr/>
            <p:nvPr/>
          </p:nvSpPr>
          <p:spPr>
            <a:xfrm>
              <a:off x="8833525" y="362525"/>
              <a:ext cx="92550" cy="93075"/>
            </a:xfrm>
            <a:custGeom>
              <a:rect b="b" l="l" r="r" t="t"/>
              <a:pathLst>
                <a:path extrusionOk="0" h="3723" w="3702">
                  <a:moveTo>
                    <a:pt x="1851" y="0"/>
                  </a:moveTo>
                  <a:cubicBezTo>
                    <a:pt x="826" y="0"/>
                    <a:pt x="1" y="825"/>
                    <a:pt x="1" y="1850"/>
                  </a:cubicBezTo>
                  <a:cubicBezTo>
                    <a:pt x="1" y="2876"/>
                    <a:pt x="826" y="3723"/>
                    <a:pt x="1851" y="3723"/>
                  </a:cubicBezTo>
                  <a:cubicBezTo>
                    <a:pt x="2876" y="3723"/>
                    <a:pt x="3701" y="2876"/>
                    <a:pt x="3701" y="1850"/>
                  </a:cubicBezTo>
                  <a:cubicBezTo>
                    <a:pt x="3701" y="825"/>
                    <a:pt x="2876" y="0"/>
                    <a:pt x="18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3" name="Google Shape;1373;p27"/>
            <p:cNvSpPr/>
            <p:nvPr/>
          </p:nvSpPr>
          <p:spPr>
            <a:xfrm>
              <a:off x="8828525" y="358050"/>
              <a:ext cx="102550" cy="102000"/>
            </a:xfrm>
            <a:custGeom>
              <a:rect b="b" l="l" r="r" t="t"/>
              <a:pathLst>
                <a:path extrusionOk="0" h="4080" w="4102">
                  <a:moveTo>
                    <a:pt x="2051" y="357"/>
                  </a:moveTo>
                  <a:cubicBezTo>
                    <a:pt x="2519" y="357"/>
                    <a:pt x="2920" y="558"/>
                    <a:pt x="3232" y="848"/>
                  </a:cubicBezTo>
                  <a:cubicBezTo>
                    <a:pt x="3544" y="1160"/>
                    <a:pt x="3723" y="1583"/>
                    <a:pt x="3723" y="2029"/>
                  </a:cubicBezTo>
                  <a:cubicBezTo>
                    <a:pt x="3723" y="2497"/>
                    <a:pt x="3544" y="2921"/>
                    <a:pt x="3232" y="3211"/>
                  </a:cubicBezTo>
                  <a:cubicBezTo>
                    <a:pt x="2920" y="3523"/>
                    <a:pt x="2519" y="3701"/>
                    <a:pt x="2051" y="3701"/>
                  </a:cubicBezTo>
                  <a:cubicBezTo>
                    <a:pt x="1583" y="3701"/>
                    <a:pt x="1182" y="3523"/>
                    <a:pt x="870" y="3211"/>
                  </a:cubicBezTo>
                  <a:cubicBezTo>
                    <a:pt x="558" y="2921"/>
                    <a:pt x="379" y="2497"/>
                    <a:pt x="379" y="2029"/>
                  </a:cubicBezTo>
                  <a:cubicBezTo>
                    <a:pt x="379" y="1583"/>
                    <a:pt x="558" y="1160"/>
                    <a:pt x="870" y="848"/>
                  </a:cubicBezTo>
                  <a:cubicBezTo>
                    <a:pt x="1182" y="558"/>
                    <a:pt x="1583" y="357"/>
                    <a:pt x="2051" y="357"/>
                  </a:cubicBezTo>
                  <a:close/>
                  <a:moveTo>
                    <a:pt x="2051" y="1"/>
                  </a:moveTo>
                  <a:cubicBezTo>
                    <a:pt x="914" y="1"/>
                    <a:pt x="0" y="915"/>
                    <a:pt x="0" y="2029"/>
                  </a:cubicBezTo>
                  <a:cubicBezTo>
                    <a:pt x="0" y="3166"/>
                    <a:pt x="914" y="4080"/>
                    <a:pt x="2051" y="4080"/>
                  </a:cubicBezTo>
                  <a:cubicBezTo>
                    <a:pt x="3188" y="4080"/>
                    <a:pt x="4102" y="3166"/>
                    <a:pt x="4102" y="2029"/>
                  </a:cubicBezTo>
                  <a:cubicBezTo>
                    <a:pt x="4102" y="915"/>
                    <a:pt x="3188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74" name="Google Shape;1374;p27"/>
          <p:cNvSpPr/>
          <p:nvPr/>
        </p:nvSpPr>
        <p:spPr>
          <a:xfrm rot="5400000">
            <a:off x="1836176" y="2251658"/>
            <a:ext cx="384800" cy="384431"/>
          </a:xfrm>
          <a:custGeom>
            <a:rect b="b" l="l" r="r" t="t"/>
            <a:pathLst>
              <a:path extrusionOk="0" h="22893" w="22915">
                <a:moveTo>
                  <a:pt x="11457" y="0"/>
                </a:moveTo>
                <a:cubicBezTo>
                  <a:pt x="5127" y="0"/>
                  <a:pt x="0" y="5127"/>
                  <a:pt x="0" y="11435"/>
                </a:cubicBezTo>
                <a:cubicBezTo>
                  <a:pt x="0" y="17766"/>
                  <a:pt x="5127" y="22892"/>
                  <a:pt x="11457" y="22892"/>
                </a:cubicBezTo>
                <a:cubicBezTo>
                  <a:pt x="17788" y="22892"/>
                  <a:pt x="22914" y="17766"/>
                  <a:pt x="22914" y="11435"/>
                </a:cubicBezTo>
                <a:cubicBezTo>
                  <a:pt x="22914" y="5127"/>
                  <a:pt x="17788" y="0"/>
                  <a:pt x="1145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5" name="Google Shape;1375;p27"/>
          <p:cNvSpPr/>
          <p:nvPr/>
        </p:nvSpPr>
        <p:spPr>
          <a:xfrm rot="5400000">
            <a:off x="1833187" y="2248282"/>
            <a:ext cx="390795" cy="391164"/>
          </a:xfrm>
          <a:custGeom>
            <a:rect b="b" l="l" r="r" t="t"/>
            <a:pathLst>
              <a:path extrusionOk="0" h="23294" w="23272">
                <a:moveTo>
                  <a:pt x="11636" y="380"/>
                </a:moveTo>
                <a:cubicBezTo>
                  <a:pt x="14757" y="380"/>
                  <a:pt x="17566" y="1628"/>
                  <a:pt x="19594" y="3679"/>
                </a:cubicBezTo>
                <a:cubicBezTo>
                  <a:pt x="21645" y="5707"/>
                  <a:pt x="22893" y="8538"/>
                  <a:pt x="22893" y="11636"/>
                </a:cubicBezTo>
                <a:cubicBezTo>
                  <a:pt x="22893" y="14757"/>
                  <a:pt x="21645" y="17565"/>
                  <a:pt x="19594" y="19616"/>
                </a:cubicBezTo>
                <a:cubicBezTo>
                  <a:pt x="17566" y="21644"/>
                  <a:pt x="14757" y="22915"/>
                  <a:pt x="11636" y="22915"/>
                </a:cubicBezTo>
                <a:cubicBezTo>
                  <a:pt x="8516" y="22915"/>
                  <a:pt x="5707" y="21644"/>
                  <a:pt x="3657" y="19616"/>
                </a:cubicBezTo>
                <a:cubicBezTo>
                  <a:pt x="1628" y="17565"/>
                  <a:pt x="358" y="14757"/>
                  <a:pt x="358" y="11636"/>
                </a:cubicBezTo>
                <a:cubicBezTo>
                  <a:pt x="358" y="8538"/>
                  <a:pt x="1628" y="5707"/>
                  <a:pt x="3657" y="3679"/>
                </a:cubicBezTo>
                <a:cubicBezTo>
                  <a:pt x="5707" y="1628"/>
                  <a:pt x="8516" y="380"/>
                  <a:pt x="11636" y="380"/>
                </a:cubicBezTo>
                <a:close/>
                <a:moveTo>
                  <a:pt x="11636" y="1"/>
                </a:moveTo>
                <a:cubicBezTo>
                  <a:pt x="5217" y="1"/>
                  <a:pt x="1" y="5217"/>
                  <a:pt x="1" y="11636"/>
                </a:cubicBezTo>
                <a:cubicBezTo>
                  <a:pt x="1" y="18078"/>
                  <a:pt x="5217" y="23294"/>
                  <a:pt x="11636" y="23294"/>
                </a:cubicBezTo>
                <a:cubicBezTo>
                  <a:pt x="18056" y="23294"/>
                  <a:pt x="23272" y="18078"/>
                  <a:pt x="23272" y="11636"/>
                </a:cubicBezTo>
                <a:cubicBezTo>
                  <a:pt x="23272" y="5217"/>
                  <a:pt x="18056" y="1"/>
                  <a:pt x="1163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6" name="Google Shape;1376;p27"/>
          <p:cNvSpPr/>
          <p:nvPr/>
        </p:nvSpPr>
        <p:spPr>
          <a:xfrm rot="5400000">
            <a:off x="1884827" y="2300319"/>
            <a:ext cx="287488" cy="287101"/>
          </a:xfrm>
          <a:custGeom>
            <a:rect b="b" l="l" r="r" t="t"/>
            <a:pathLst>
              <a:path extrusionOk="0" h="17097" w="17120">
                <a:moveTo>
                  <a:pt x="8560" y="0"/>
                </a:moveTo>
                <a:cubicBezTo>
                  <a:pt x="3835" y="0"/>
                  <a:pt x="1" y="3812"/>
                  <a:pt x="1" y="8537"/>
                </a:cubicBezTo>
                <a:cubicBezTo>
                  <a:pt x="1" y="13263"/>
                  <a:pt x="3835" y="17097"/>
                  <a:pt x="8560" y="17097"/>
                </a:cubicBezTo>
                <a:cubicBezTo>
                  <a:pt x="13286" y="17097"/>
                  <a:pt x="17120" y="13263"/>
                  <a:pt x="17120" y="8537"/>
                </a:cubicBezTo>
                <a:cubicBezTo>
                  <a:pt x="17120" y="3812"/>
                  <a:pt x="13286" y="0"/>
                  <a:pt x="856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7" name="Google Shape;1377;p27"/>
          <p:cNvSpPr/>
          <p:nvPr/>
        </p:nvSpPr>
        <p:spPr>
          <a:xfrm rot="5400000">
            <a:off x="1881830" y="2296951"/>
            <a:ext cx="293483" cy="293852"/>
          </a:xfrm>
          <a:custGeom>
            <a:rect b="b" l="l" r="r" t="t"/>
            <a:pathLst>
              <a:path extrusionOk="0" h="17499" w="17477">
                <a:moveTo>
                  <a:pt x="8738" y="379"/>
                </a:moveTo>
                <a:cubicBezTo>
                  <a:pt x="11057" y="379"/>
                  <a:pt x="13130" y="1316"/>
                  <a:pt x="14645" y="2831"/>
                </a:cubicBezTo>
                <a:cubicBezTo>
                  <a:pt x="16161" y="4347"/>
                  <a:pt x="17097" y="6442"/>
                  <a:pt x="17097" y="8738"/>
                </a:cubicBezTo>
                <a:cubicBezTo>
                  <a:pt x="17097" y="11056"/>
                  <a:pt x="16161" y="13152"/>
                  <a:pt x="14645" y="14667"/>
                </a:cubicBezTo>
                <a:cubicBezTo>
                  <a:pt x="13130" y="16183"/>
                  <a:pt x="11057" y="17119"/>
                  <a:pt x="8738" y="17119"/>
                </a:cubicBezTo>
                <a:cubicBezTo>
                  <a:pt x="6420" y="17119"/>
                  <a:pt x="4325" y="16183"/>
                  <a:pt x="2809" y="14667"/>
                </a:cubicBezTo>
                <a:cubicBezTo>
                  <a:pt x="1293" y="13152"/>
                  <a:pt x="357" y="11056"/>
                  <a:pt x="357" y="8738"/>
                </a:cubicBezTo>
                <a:cubicBezTo>
                  <a:pt x="357" y="6442"/>
                  <a:pt x="1293" y="4347"/>
                  <a:pt x="2809" y="2831"/>
                </a:cubicBezTo>
                <a:cubicBezTo>
                  <a:pt x="4325" y="1316"/>
                  <a:pt x="6420" y="379"/>
                  <a:pt x="8738" y="379"/>
                </a:cubicBezTo>
                <a:close/>
                <a:moveTo>
                  <a:pt x="8738" y="0"/>
                </a:moveTo>
                <a:cubicBezTo>
                  <a:pt x="3901" y="0"/>
                  <a:pt x="1" y="3924"/>
                  <a:pt x="1" y="8738"/>
                </a:cubicBezTo>
                <a:cubicBezTo>
                  <a:pt x="1" y="13575"/>
                  <a:pt x="3901" y="17498"/>
                  <a:pt x="8738" y="17498"/>
                </a:cubicBezTo>
                <a:cubicBezTo>
                  <a:pt x="13553" y="17498"/>
                  <a:pt x="17476" y="13575"/>
                  <a:pt x="17476" y="8738"/>
                </a:cubicBezTo>
                <a:cubicBezTo>
                  <a:pt x="17476" y="3924"/>
                  <a:pt x="13553" y="0"/>
                  <a:pt x="87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8" name="Google Shape;1378;p27"/>
          <p:cNvSpPr/>
          <p:nvPr/>
        </p:nvSpPr>
        <p:spPr>
          <a:xfrm rot="5400000">
            <a:off x="1937794" y="2352909"/>
            <a:ext cx="181561" cy="181561"/>
          </a:xfrm>
          <a:custGeom>
            <a:rect b="b" l="l" r="r" t="t"/>
            <a:pathLst>
              <a:path extrusionOk="0" h="10812" w="10812">
                <a:moveTo>
                  <a:pt x="5417" y="1"/>
                </a:moveTo>
                <a:cubicBezTo>
                  <a:pt x="2430" y="1"/>
                  <a:pt x="1" y="2431"/>
                  <a:pt x="1" y="5395"/>
                </a:cubicBezTo>
                <a:cubicBezTo>
                  <a:pt x="1" y="8382"/>
                  <a:pt x="2430" y="10812"/>
                  <a:pt x="5417" y="10812"/>
                </a:cubicBezTo>
                <a:cubicBezTo>
                  <a:pt x="8404" y="10812"/>
                  <a:pt x="10812" y="8382"/>
                  <a:pt x="10812" y="5395"/>
                </a:cubicBezTo>
                <a:cubicBezTo>
                  <a:pt x="10812" y="2431"/>
                  <a:pt x="8404" y="1"/>
                  <a:pt x="541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9" name="Google Shape;1379;p27"/>
          <p:cNvSpPr/>
          <p:nvPr/>
        </p:nvSpPr>
        <p:spPr>
          <a:xfrm rot="5400000">
            <a:off x="1934604" y="2350105"/>
            <a:ext cx="187925" cy="187555"/>
          </a:xfrm>
          <a:custGeom>
            <a:rect b="b" l="l" r="r" t="t"/>
            <a:pathLst>
              <a:path extrusionOk="0" h="11169" w="11191">
                <a:moveTo>
                  <a:pt x="5595" y="357"/>
                </a:moveTo>
                <a:cubicBezTo>
                  <a:pt x="7044" y="357"/>
                  <a:pt x="8337" y="937"/>
                  <a:pt x="9273" y="1895"/>
                </a:cubicBezTo>
                <a:cubicBezTo>
                  <a:pt x="10232" y="2832"/>
                  <a:pt x="10811" y="4147"/>
                  <a:pt x="10811" y="5573"/>
                </a:cubicBezTo>
                <a:cubicBezTo>
                  <a:pt x="10811" y="7022"/>
                  <a:pt x="10232" y="8337"/>
                  <a:pt x="9273" y="9273"/>
                </a:cubicBezTo>
                <a:cubicBezTo>
                  <a:pt x="8337" y="10210"/>
                  <a:pt x="7044" y="10789"/>
                  <a:pt x="5595" y="10789"/>
                </a:cubicBezTo>
                <a:cubicBezTo>
                  <a:pt x="4147" y="10789"/>
                  <a:pt x="2854" y="10210"/>
                  <a:pt x="1895" y="9273"/>
                </a:cubicBezTo>
                <a:cubicBezTo>
                  <a:pt x="959" y="8337"/>
                  <a:pt x="379" y="7022"/>
                  <a:pt x="379" y="5573"/>
                </a:cubicBezTo>
                <a:cubicBezTo>
                  <a:pt x="379" y="4147"/>
                  <a:pt x="959" y="2832"/>
                  <a:pt x="1895" y="1895"/>
                </a:cubicBezTo>
                <a:cubicBezTo>
                  <a:pt x="2854" y="937"/>
                  <a:pt x="4147" y="357"/>
                  <a:pt x="5595" y="357"/>
                </a:cubicBezTo>
                <a:close/>
                <a:moveTo>
                  <a:pt x="5595" y="1"/>
                </a:moveTo>
                <a:cubicBezTo>
                  <a:pt x="2497" y="1"/>
                  <a:pt x="1" y="2497"/>
                  <a:pt x="1" y="5573"/>
                </a:cubicBezTo>
                <a:cubicBezTo>
                  <a:pt x="1" y="8672"/>
                  <a:pt x="2497" y="11168"/>
                  <a:pt x="5595" y="11168"/>
                </a:cubicBezTo>
                <a:cubicBezTo>
                  <a:pt x="8671" y="11168"/>
                  <a:pt x="11190" y="8672"/>
                  <a:pt x="11190" y="5573"/>
                </a:cubicBezTo>
                <a:cubicBezTo>
                  <a:pt x="11190" y="2497"/>
                  <a:pt x="8671" y="1"/>
                  <a:pt x="55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80" name="Google Shape;1380;p27"/>
          <p:cNvGrpSpPr/>
          <p:nvPr/>
        </p:nvGrpSpPr>
        <p:grpSpPr>
          <a:xfrm rot="5400000">
            <a:off x="2268169" y="2020317"/>
            <a:ext cx="233344" cy="35999"/>
            <a:chOff x="5662375" y="212375"/>
            <a:chExt cx="175013" cy="27000"/>
          </a:xfrm>
        </p:grpSpPr>
        <p:sp>
          <p:nvSpPr>
            <p:cNvPr id="1381" name="Google Shape;1381;p27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rgbClr val="59595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2" name="Google Shape;1382;p27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rgbClr val="59595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3" name="Google Shape;1383;p27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rgbClr val="59595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84" name="Google Shape;1384;p27"/>
          <p:cNvGrpSpPr/>
          <p:nvPr/>
        </p:nvGrpSpPr>
        <p:grpSpPr>
          <a:xfrm rot="5400000">
            <a:off x="2426035" y="6082584"/>
            <a:ext cx="233344" cy="35999"/>
            <a:chOff x="5662375" y="212375"/>
            <a:chExt cx="175013" cy="27000"/>
          </a:xfrm>
        </p:grpSpPr>
        <p:sp>
          <p:nvSpPr>
            <p:cNvPr id="1385" name="Google Shape;1385;p27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rgbClr val="59595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6" name="Google Shape;1386;p27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rgbClr val="59595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7" name="Google Shape;1387;p27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rgbClr val="59595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88" name="Google Shape;1388;p27"/>
          <p:cNvGrpSpPr/>
          <p:nvPr/>
        </p:nvGrpSpPr>
        <p:grpSpPr>
          <a:xfrm rot="5400000">
            <a:off x="544802" y="5520850"/>
            <a:ext cx="233344" cy="35999"/>
            <a:chOff x="5662375" y="212375"/>
            <a:chExt cx="175013" cy="27000"/>
          </a:xfrm>
        </p:grpSpPr>
        <p:sp>
          <p:nvSpPr>
            <p:cNvPr id="1389" name="Google Shape;1389;p27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rgbClr val="59595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0" name="Google Shape;1390;p27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rgbClr val="59595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1" name="Google Shape;1391;p27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rgbClr val="59595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2">
  <p:cSld name="CUSTOM_19">
    <p:spTree>
      <p:nvGrpSpPr>
        <p:cNvPr id="1392" name="Shape 1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3" name="Google Shape;1393;p28"/>
          <p:cNvGrpSpPr/>
          <p:nvPr/>
        </p:nvGrpSpPr>
        <p:grpSpPr>
          <a:xfrm>
            <a:off x="348940" y="-1544"/>
            <a:ext cx="11400150" cy="5308667"/>
            <a:chOff x="261711" y="-1158"/>
            <a:chExt cx="8550326" cy="3981600"/>
          </a:xfrm>
        </p:grpSpPr>
        <p:cxnSp>
          <p:nvCxnSpPr>
            <p:cNvPr id="1394" name="Google Shape;1394;p28"/>
            <p:cNvCxnSpPr/>
            <p:nvPr/>
          </p:nvCxnSpPr>
          <p:spPr>
            <a:xfrm>
              <a:off x="515925" y="-1158"/>
              <a:ext cx="0" cy="3981600"/>
            </a:xfrm>
            <a:prstGeom prst="straightConnector1">
              <a:avLst/>
            </a:prstGeom>
            <a:noFill/>
            <a:ln cap="flat" cmpd="sng" w="12700">
              <a:solidFill>
                <a:srgbClr val="595959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395" name="Google Shape;1395;p28"/>
            <p:cNvCxnSpPr/>
            <p:nvPr/>
          </p:nvCxnSpPr>
          <p:spPr>
            <a:xfrm>
              <a:off x="8666025" y="-1158"/>
              <a:ext cx="0" cy="1902000"/>
            </a:xfrm>
            <a:prstGeom prst="straightConnector1">
              <a:avLst/>
            </a:prstGeom>
            <a:noFill/>
            <a:ln cap="flat" cmpd="sng" w="12700">
              <a:solidFill>
                <a:srgbClr val="595959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grpSp>
          <p:nvGrpSpPr>
            <p:cNvPr id="1396" name="Google Shape;1396;p28"/>
            <p:cNvGrpSpPr/>
            <p:nvPr/>
          </p:nvGrpSpPr>
          <p:grpSpPr>
            <a:xfrm rot="10800000">
              <a:off x="343275" y="3300779"/>
              <a:ext cx="344736" cy="345385"/>
              <a:chOff x="7353050" y="316275"/>
              <a:chExt cx="292025" cy="292575"/>
            </a:xfrm>
          </p:grpSpPr>
          <p:sp>
            <p:nvSpPr>
              <p:cNvPr id="1397" name="Google Shape;1397;p28"/>
              <p:cNvSpPr/>
              <p:nvPr/>
            </p:nvSpPr>
            <p:spPr>
              <a:xfrm>
                <a:off x="7358075" y="321275"/>
                <a:ext cx="282550" cy="282550"/>
              </a:xfrm>
              <a:custGeom>
                <a:rect b="b" l="l" r="r" t="t"/>
                <a:pathLst>
                  <a:path extrusionOk="0" h="11302" w="11302">
                    <a:moveTo>
                      <a:pt x="5640" y="1"/>
                    </a:moveTo>
                    <a:cubicBezTo>
                      <a:pt x="2519" y="1"/>
                      <a:pt x="0" y="2520"/>
                      <a:pt x="0" y="5640"/>
                    </a:cubicBezTo>
                    <a:cubicBezTo>
                      <a:pt x="0" y="8783"/>
                      <a:pt x="2519" y="11302"/>
                      <a:pt x="5640" y="11302"/>
                    </a:cubicBezTo>
                    <a:cubicBezTo>
                      <a:pt x="8783" y="11302"/>
                      <a:pt x="11301" y="8783"/>
                      <a:pt x="11301" y="5640"/>
                    </a:cubicBezTo>
                    <a:cubicBezTo>
                      <a:pt x="11301" y="2520"/>
                      <a:pt x="8783" y="1"/>
                      <a:pt x="564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98" name="Google Shape;1398;p28"/>
              <p:cNvSpPr/>
              <p:nvPr/>
            </p:nvSpPr>
            <p:spPr>
              <a:xfrm>
                <a:off x="7353050" y="316275"/>
                <a:ext cx="292025" cy="292575"/>
              </a:xfrm>
              <a:custGeom>
                <a:rect b="b" l="l" r="r" t="t"/>
                <a:pathLst>
                  <a:path extrusionOk="0" h="11703" w="11681">
                    <a:moveTo>
                      <a:pt x="5841" y="379"/>
                    </a:moveTo>
                    <a:cubicBezTo>
                      <a:pt x="7356" y="379"/>
                      <a:pt x="8716" y="981"/>
                      <a:pt x="9719" y="1984"/>
                    </a:cubicBezTo>
                    <a:cubicBezTo>
                      <a:pt x="10700" y="2965"/>
                      <a:pt x="11324" y="4347"/>
                      <a:pt x="11324" y="5840"/>
                    </a:cubicBezTo>
                    <a:cubicBezTo>
                      <a:pt x="11324" y="7356"/>
                      <a:pt x="10700" y="8738"/>
                      <a:pt x="9719" y="9719"/>
                    </a:cubicBezTo>
                    <a:cubicBezTo>
                      <a:pt x="8716" y="10699"/>
                      <a:pt x="7356" y="11324"/>
                      <a:pt x="5841" y="11324"/>
                    </a:cubicBezTo>
                    <a:cubicBezTo>
                      <a:pt x="4347" y="11324"/>
                      <a:pt x="2965" y="10699"/>
                      <a:pt x="1984" y="9719"/>
                    </a:cubicBezTo>
                    <a:cubicBezTo>
                      <a:pt x="981" y="8738"/>
                      <a:pt x="380" y="7356"/>
                      <a:pt x="380" y="5840"/>
                    </a:cubicBezTo>
                    <a:cubicBezTo>
                      <a:pt x="380" y="4347"/>
                      <a:pt x="981" y="2965"/>
                      <a:pt x="1984" y="1984"/>
                    </a:cubicBezTo>
                    <a:cubicBezTo>
                      <a:pt x="2965" y="981"/>
                      <a:pt x="4347" y="379"/>
                      <a:pt x="5841" y="379"/>
                    </a:cubicBezTo>
                    <a:close/>
                    <a:moveTo>
                      <a:pt x="5841" y="0"/>
                    </a:moveTo>
                    <a:cubicBezTo>
                      <a:pt x="2631" y="0"/>
                      <a:pt x="1" y="2630"/>
                      <a:pt x="1" y="5840"/>
                    </a:cubicBezTo>
                    <a:cubicBezTo>
                      <a:pt x="1" y="9072"/>
                      <a:pt x="2631" y="11703"/>
                      <a:pt x="5841" y="11703"/>
                    </a:cubicBezTo>
                    <a:cubicBezTo>
                      <a:pt x="9073" y="11703"/>
                      <a:pt x="11681" y="9072"/>
                      <a:pt x="11681" y="5840"/>
                    </a:cubicBezTo>
                    <a:cubicBezTo>
                      <a:pt x="11681" y="2630"/>
                      <a:pt x="9073" y="0"/>
                      <a:pt x="58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99" name="Google Shape;1399;p28"/>
              <p:cNvSpPr/>
              <p:nvPr/>
            </p:nvSpPr>
            <p:spPr>
              <a:xfrm>
                <a:off x="7419925" y="383125"/>
                <a:ext cx="158275" cy="158300"/>
              </a:xfrm>
              <a:custGeom>
                <a:rect b="b" l="l" r="r" t="t"/>
                <a:pathLst>
                  <a:path extrusionOk="0" h="6332" w="6331">
                    <a:moveTo>
                      <a:pt x="3166" y="1"/>
                    </a:moveTo>
                    <a:cubicBezTo>
                      <a:pt x="1427" y="1"/>
                      <a:pt x="0" y="1428"/>
                      <a:pt x="0" y="3166"/>
                    </a:cubicBezTo>
                    <a:cubicBezTo>
                      <a:pt x="0" y="4927"/>
                      <a:pt x="1427" y="6331"/>
                      <a:pt x="3166" y="6331"/>
                    </a:cubicBezTo>
                    <a:cubicBezTo>
                      <a:pt x="4927" y="6331"/>
                      <a:pt x="6331" y="4927"/>
                      <a:pt x="6331" y="3166"/>
                    </a:cubicBezTo>
                    <a:cubicBezTo>
                      <a:pt x="6331" y="1428"/>
                      <a:pt x="4927" y="1"/>
                      <a:pt x="31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00" name="Google Shape;1400;p28"/>
              <p:cNvSpPr/>
              <p:nvPr/>
            </p:nvSpPr>
            <p:spPr>
              <a:xfrm>
                <a:off x="7415475" y="378675"/>
                <a:ext cx="167750" cy="167775"/>
              </a:xfrm>
              <a:custGeom>
                <a:rect b="b" l="l" r="r" t="t"/>
                <a:pathLst>
                  <a:path extrusionOk="0" h="6711" w="6710">
                    <a:moveTo>
                      <a:pt x="3344" y="380"/>
                    </a:moveTo>
                    <a:cubicBezTo>
                      <a:pt x="4168" y="380"/>
                      <a:pt x="4926" y="714"/>
                      <a:pt x="5461" y="1249"/>
                    </a:cubicBezTo>
                    <a:cubicBezTo>
                      <a:pt x="5996" y="1784"/>
                      <a:pt x="6330" y="2519"/>
                      <a:pt x="6330" y="3344"/>
                    </a:cubicBezTo>
                    <a:cubicBezTo>
                      <a:pt x="6330" y="4169"/>
                      <a:pt x="5996" y="4927"/>
                      <a:pt x="5461" y="5462"/>
                    </a:cubicBezTo>
                    <a:cubicBezTo>
                      <a:pt x="4926" y="5997"/>
                      <a:pt x="4168" y="6331"/>
                      <a:pt x="3344" y="6331"/>
                    </a:cubicBezTo>
                    <a:cubicBezTo>
                      <a:pt x="2519" y="6331"/>
                      <a:pt x="1783" y="5997"/>
                      <a:pt x="1248" y="5462"/>
                    </a:cubicBezTo>
                    <a:cubicBezTo>
                      <a:pt x="713" y="4927"/>
                      <a:pt x="379" y="4169"/>
                      <a:pt x="379" y="3344"/>
                    </a:cubicBezTo>
                    <a:cubicBezTo>
                      <a:pt x="379" y="2519"/>
                      <a:pt x="713" y="1784"/>
                      <a:pt x="1248" y="1249"/>
                    </a:cubicBezTo>
                    <a:cubicBezTo>
                      <a:pt x="1783" y="714"/>
                      <a:pt x="2519" y="380"/>
                      <a:pt x="3344" y="380"/>
                    </a:cubicBezTo>
                    <a:close/>
                    <a:moveTo>
                      <a:pt x="3344" y="1"/>
                    </a:moveTo>
                    <a:cubicBezTo>
                      <a:pt x="1494" y="1"/>
                      <a:pt x="0" y="1494"/>
                      <a:pt x="0" y="3344"/>
                    </a:cubicBezTo>
                    <a:cubicBezTo>
                      <a:pt x="0" y="5194"/>
                      <a:pt x="1494" y="6710"/>
                      <a:pt x="3344" y="6710"/>
                    </a:cubicBezTo>
                    <a:cubicBezTo>
                      <a:pt x="5194" y="6710"/>
                      <a:pt x="6709" y="5194"/>
                      <a:pt x="6709" y="3344"/>
                    </a:cubicBezTo>
                    <a:cubicBezTo>
                      <a:pt x="6709" y="1494"/>
                      <a:pt x="5194" y="1"/>
                      <a:pt x="33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01" name="Google Shape;1401;p28"/>
            <p:cNvGrpSpPr/>
            <p:nvPr/>
          </p:nvGrpSpPr>
          <p:grpSpPr>
            <a:xfrm rot="10800000">
              <a:off x="8520013" y="714742"/>
              <a:ext cx="292025" cy="292575"/>
              <a:chOff x="7353050" y="316275"/>
              <a:chExt cx="292025" cy="292575"/>
            </a:xfrm>
          </p:grpSpPr>
          <p:sp>
            <p:nvSpPr>
              <p:cNvPr id="1402" name="Google Shape;1402;p28"/>
              <p:cNvSpPr/>
              <p:nvPr/>
            </p:nvSpPr>
            <p:spPr>
              <a:xfrm>
                <a:off x="7358075" y="321275"/>
                <a:ext cx="282550" cy="282550"/>
              </a:xfrm>
              <a:custGeom>
                <a:rect b="b" l="l" r="r" t="t"/>
                <a:pathLst>
                  <a:path extrusionOk="0" h="11302" w="11302">
                    <a:moveTo>
                      <a:pt x="5640" y="1"/>
                    </a:moveTo>
                    <a:cubicBezTo>
                      <a:pt x="2519" y="1"/>
                      <a:pt x="0" y="2520"/>
                      <a:pt x="0" y="5640"/>
                    </a:cubicBezTo>
                    <a:cubicBezTo>
                      <a:pt x="0" y="8783"/>
                      <a:pt x="2519" y="11302"/>
                      <a:pt x="5640" y="11302"/>
                    </a:cubicBezTo>
                    <a:cubicBezTo>
                      <a:pt x="8783" y="11302"/>
                      <a:pt x="11301" y="8783"/>
                      <a:pt x="11301" y="5640"/>
                    </a:cubicBezTo>
                    <a:cubicBezTo>
                      <a:pt x="11301" y="2520"/>
                      <a:pt x="8783" y="1"/>
                      <a:pt x="564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03" name="Google Shape;1403;p28"/>
              <p:cNvSpPr/>
              <p:nvPr/>
            </p:nvSpPr>
            <p:spPr>
              <a:xfrm>
                <a:off x="7353050" y="316275"/>
                <a:ext cx="292025" cy="292575"/>
              </a:xfrm>
              <a:custGeom>
                <a:rect b="b" l="l" r="r" t="t"/>
                <a:pathLst>
                  <a:path extrusionOk="0" h="11703" w="11681">
                    <a:moveTo>
                      <a:pt x="5841" y="379"/>
                    </a:moveTo>
                    <a:cubicBezTo>
                      <a:pt x="7356" y="379"/>
                      <a:pt x="8716" y="981"/>
                      <a:pt x="9719" y="1984"/>
                    </a:cubicBezTo>
                    <a:cubicBezTo>
                      <a:pt x="10700" y="2965"/>
                      <a:pt x="11324" y="4347"/>
                      <a:pt x="11324" y="5840"/>
                    </a:cubicBezTo>
                    <a:cubicBezTo>
                      <a:pt x="11324" y="7356"/>
                      <a:pt x="10700" y="8738"/>
                      <a:pt x="9719" y="9719"/>
                    </a:cubicBezTo>
                    <a:cubicBezTo>
                      <a:pt x="8716" y="10699"/>
                      <a:pt x="7356" y="11324"/>
                      <a:pt x="5841" y="11324"/>
                    </a:cubicBezTo>
                    <a:cubicBezTo>
                      <a:pt x="4347" y="11324"/>
                      <a:pt x="2965" y="10699"/>
                      <a:pt x="1984" y="9719"/>
                    </a:cubicBezTo>
                    <a:cubicBezTo>
                      <a:pt x="981" y="8738"/>
                      <a:pt x="380" y="7356"/>
                      <a:pt x="380" y="5840"/>
                    </a:cubicBezTo>
                    <a:cubicBezTo>
                      <a:pt x="380" y="4347"/>
                      <a:pt x="981" y="2965"/>
                      <a:pt x="1984" y="1984"/>
                    </a:cubicBezTo>
                    <a:cubicBezTo>
                      <a:pt x="2965" y="981"/>
                      <a:pt x="4347" y="379"/>
                      <a:pt x="5841" y="379"/>
                    </a:cubicBezTo>
                    <a:close/>
                    <a:moveTo>
                      <a:pt x="5841" y="0"/>
                    </a:moveTo>
                    <a:cubicBezTo>
                      <a:pt x="2631" y="0"/>
                      <a:pt x="1" y="2630"/>
                      <a:pt x="1" y="5840"/>
                    </a:cubicBezTo>
                    <a:cubicBezTo>
                      <a:pt x="1" y="9072"/>
                      <a:pt x="2631" y="11703"/>
                      <a:pt x="5841" y="11703"/>
                    </a:cubicBezTo>
                    <a:cubicBezTo>
                      <a:pt x="9073" y="11703"/>
                      <a:pt x="11681" y="9072"/>
                      <a:pt x="11681" y="5840"/>
                    </a:cubicBezTo>
                    <a:cubicBezTo>
                      <a:pt x="11681" y="2630"/>
                      <a:pt x="9073" y="0"/>
                      <a:pt x="58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04" name="Google Shape;1404;p28"/>
              <p:cNvSpPr/>
              <p:nvPr/>
            </p:nvSpPr>
            <p:spPr>
              <a:xfrm>
                <a:off x="7419925" y="383125"/>
                <a:ext cx="158275" cy="158300"/>
              </a:xfrm>
              <a:custGeom>
                <a:rect b="b" l="l" r="r" t="t"/>
                <a:pathLst>
                  <a:path extrusionOk="0" h="6332" w="6331">
                    <a:moveTo>
                      <a:pt x="3166" y="1"/>
                    </a:moveTo>
                    <a:cubicBezTo>
                      <a:pt x="1427" y="1"/>
                      <a:pt x="0" y="1428"/>
                      <a:pt x="0" y="3166"/>
                    </a:cubicBezTo>
                    <a:cubicBezTo>
                      <a:pt x="0" y="4927"/>
                      <a:pt x="1427" y="6331"/>
                      <a:pt x="3166" y="6331"/>
                    </a:cubicBezTo>
                    <a:cubicBezTo>
                      <a:pt x="4927" y="6331"/>
                      <a:pt x="6331" y="4927"/>
                      <a:pt x="6331" y="3166"/>
                    </a:cubicBezTo>
                    <a:cubicBezTo>
                      <a:pt x="6331" y="1428"/>
                      <a:pt x="4927" y="1"/>
                      <a:pt x="31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05" name="Google Shape;1405;p28"/>
              <p:cNvSpPr/>
              <p:nvPr/>
            </p:nvSpPr>
            <p:spPr>
              <a:xfrm>
                <a:off x="7415475" y="378675"/>
                <a:ext cx="167750" cy="167775"/>
              </a:xfrm>
              <a:custGeom>
                <a:rect b="b" l="l" r="r" t="t"/>
                <a:pathLst>
                  <a:path extrusionOk="0" h="6711" w="6710">
                    <a:moveTo>
                      <a:pt x="3344" y="380"/>
                    </a:moveTo>
                    <a:cubicBezTo>
                      <a:pt x="4168" y="380"/>
                      <a:pt x="4926" y="714"/>
                      <a:pt x="5461" y="1249"/>
                    </a:cubicBezTo>
                    <a:cubicBezTo>
                      <a:pt x="5996" y="1784"/>
                      <a:pt x="6330" y="2519"/>
                      <a:pt x="6330" y="3344"/>
                    </a:cubicBezTo>
                    <a:cubicBezTo>
                      <a:pt x="6330" y="4169"/>
                      <a:pt x="5996" y="4927"/>
                      <a:pt x="5461" y="5462"/>
                    </a:cubicBezTo>
                    <a:cubicBezTo>
                      <a:pt x="4926" y="5997"/>
                      <a:pt x="4168" y="6331"/>
                      <a:pt x="3344" y="6331"/>
                    </a:cubicBezTo>
                    <a:cubicBezTo>
                      <a:pt x="2519" y="6331"/>
                      <a:pt x="1783" y="5997"/>
                      <a:pt x="1248" y="5462"/>
                    </a:cubicBezTo>
                    <a:cubicBezTo>
                      <a:pt x="713" y="4927"/>
                      <a:pt x="379" y="4169"/>
                      <a:pt x="379" y="3344"/>
                    </a:cubicBezTo>
                    <a:cubicBezTo>
                      <a:pt x="379" y="2519"/>
                      <a:pt x="713" y="1784"/>
                      <a:pt x="1248" y="1249"/>
                    </a:cubicBezTo>
                    <a:cubicBezTo>
                      <a:pt x="1783" y="714"/>
                      <a:pt x="2519" y="380"/>
                      <a:pt x="3344" y="380"/>
                    </a:cubicBezTo>
                    <a:close/>
                    <a:moveTo>
                      <a:pt x="3344" y="1"/>
                    </a:moveTo>
                    <a:cubicBezTo>
                      <a:pt x="1494" y="1"/>
                      <a:pt x="0" y="1494"/>
                      <a:pt x="0" y="3344"/>
                    </a:cubicBezTo>
                    <a:cubicBezTo>
                      <a:pt x="0" y="5194"/>
                      <a:pt x="1494" y="6710"/>
                      <a:pt x="3344" y="6710"/>
                    </a:cubicBezTo>
                    <a:cubicBezTo>
                      <a:pt x="5194" y="6710"/>
                      <a:pt x="6709" y="5194"/>
                      <a:pt x="6709" y="3344"/>
                    </a:cubicBezTo>
                    <a:cubicBezTo>
                      <a:pt x="6709" y="1494"/>
                      <a:pt x="5194" y="1"/>
                      <a:pt x="33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06" name="Google Shape;1406;p28"/>
            <p:cNvGrpSpPr/>
            <p:nvPr/>
          </p:nvGrpSpPr>
          <p:grpSpPr>
            <a:xfrm rot="10800000">
              <a:off x="261711" y="465077"/>
              <a:ext cx="507562" cy="507984"/>
              <a:chOff x="8064275" y="887850"/>
              <a:chExt cx="581800" cy="582350"/>
            </a:xfrm>
          </p:grpSpPr>
          <p:sp>
            <p:nvSpPr>
              <p:cNvPr id="1407" name="Google Shape;1407;p28"/>
              <p:cNvSpPr/>
              <p:nvPr/>
            </p:nvSpPr>
            <p:spPr>
              <a:xfrm>
                <a:off x="8068750" y="892875"/>
                <a:ext cx="572875" cy="572325"/>
              </a:xfrm>
              <a:custGeom>
                <a:rect b="b" l="l" r="r" t="t"/>
                <a:pathLst>
                  <a:path extrusionOk="0" h="22893" w="22915">
                    <a:moveTo>
                      <a:pt x="11457" y="0"/>
                    </a:moveTo>
                    <a:cubicBezTo>
                      <a:pt x="5127" y="0"/>
                      <a:pt x="0" y="5127"/>
                      <a:pt x="0" y="11435"/>
                    </a:cubicBezTo>
                    <a:cubicBezTo>
                      <a:pt x="0" y="17766"/>
                      <a:pt x="5127" y="22892"/>
                      <a:pt x="11457" y="22892"/>
                    </a:cubicBezTo>
                    <a:cubicBezTo>
                      <a:pt x="17788" y="22892"/>
                      <a:pt x="22914" y="17766"/>
                      <a:pt x="22914" y="11435"/>
                    </a:cubicBezTo>
                    <a:cubicBezTo>
                      <a:pt x="22914" y="5127"/>
                      <a:pt x="17788" y="0"/>
                      <a:pt x="114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08" name="Google Shape;1408;p28"/>
              <p:cNvSpPr/>
              <p:nvPr/>
            </p:nvSpPr>
            <p:spPr>
              <a:xfrm>
                <a:off x="8064275" y="887850"/>
                <a:ext cx="581800" cy="582350"/>
              </a:xfrm>
              <a:custGeom>
                <a:rect b="b" l="l" r="r" t="t"/>
                <a:pathLst>
                  <a:path extrusionOk="0" h="23294" w="23272">
                    <a:moveTo>
                      <a:pt x="11636" y="380"/>
                    </a:moveTo>
                    <a:cubicBezTo>
                      <a:pt x="14757" y="380"/>
                      <a:pt x="17566" y="1628"/>
                      <a:pt x="19594" y="3679"/>
                    </a:cubicBezTo>
                    <a:cubicBezTo>
                      <a:pt x="21645" y="5707"/>
                      <a:pt x="22893" y="8538"/>
                      <a:pt x="22893" y="11636"/>
                    </a:cubicBezTo>
                    <a:cubicBezTo>
                      <a:pt x="22893" y="14757"/>
                      <a:pt x="21645" y="17565"/>
                      <a:pt x="19594" y="19616"/>
                    </a:cubicBezTo>
                    <a:cubicBezTo>
                      <a:pt x="17566" y="21644"/>
                      <a:pt x="14757" y="22915"/>
                      <a:pt x="11636" y="22915"/>
                    </a:cubicBezTo>
                    <a:cubicBezTo>
                      <a:pt x="8516" y="22915"/>
                      <a:pt x="5707" y="21644"/>
                      <a:pt x="3657" y="19616"/>
                    </a:cubicBezTo>
                    <a:cubicBezTo>
                      <a:pt x="1628" y="17565"/>
                      <a:pt x="358" y="14757"/>
                      <a:pt x="358" y="11636"/>
                    </a:cubicBezTo>
                    <a:cubicBezTo>
                      <a:pt x="358" y="8538"/>
                      <a:pt x="1628" y="5707"/>
                      <a:pt x="3657" y="3679"/>
                    </a:cubicBezTo>
                    <a:cubicBezTo>
                      <a:pt x="5707" y="1628"/>
                      <a:pt x="8516" y="380"/>
                      <a:pt x="11636" y="380"/>
                    </a:cubicBezTo>
                    <a:close/>
                    <a:moveTo>
                      <a:pt x="11636" y="1"/>
                    </a:moveTo>
                    <a:cubicBezTo>
                      <a:pt x="5217" y="1"/>
                      <a:pt x="1" y="5217"/>
                      <a:pt x="1" y="11636"/>
                    </a:cubicBezTo>
                    <a:cubicBezTo>
                      <a:pt x="1" y="18078"/>
                      <a:pt x="5217" y="23294"/>
                      <a:pt x="11636" y="23294"/>
                    </a:cubicBezTo>
                    <a:cubicBezTo>
                      <a:pt x="18056" y="23294"/>
                      <a:pt x="23272" y="18078"/>
                      <a:pt x="23272" y="11636"/>
                    </a:cubicBezTo>
                    <a:cubicBezTo>
                      <a:pt x="23272" y="5217"/>
                      <a:pt x="18056" y="1"/>
                      <a:pt x="116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09" name="Google Shape;1409;p28"/>
              <p:cNvSpPr/>
              <p:nvPr/>
            </p:nvSpPr>
            <p:spPr>
              <a:xfrm>
                <a:off x="8141175" y="965325"/>
                <a:ext cx="428000" cy="427425"/>
              </a:xfrm>
              <a:custGeom>
                <a:rect b="b" l="l" r="r" t="t"/>
                <a:pathLst>
                  <a:path extrusionOk="0" h="17097" w="17120">
                    <a:moveTo>
                      <a:pt x="8560" y="0"/>
                    </a:moveTo>
                    <a:cubicBezTo>
                      <a:pt x="3835" y="0"/>
                      <a:pt x="1" y="3812"/>
                      <a:pt x="1" y="8537"/>
                    </a:cubicBezTo>
                    <a:cubicBezTo>
                      <a:pt x="1" y="13263"/>
                      <a:pt x="3835" y="17097"/>
                      <a:pt x="8560" y="17097"/>
                    </a:cubicBezTo>
                    <a:cubicBezTo>
                      <a:pt x="13286" y="17097"/>
                      <a:pt x="17120" y="13263"/>
                      <a:pt x="17120" y="8537"/>
                    </a:cubicBezTo>
                    <a:cubicBezTo>
                      <a:pt x="17120" y="3812"/>
                      <a:pt x="13286" y="0"/>
                      <a:pt x="85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10" name="Google Shape;1410;p28"/>
              <p:cNvSpPr/>
              <p:nvPr/>
            </p:nvSpPr>
            <p:spPr>
              <a:xfrm>
                <a:off x="8136725" y="960300"/>
                <a:ext cx="436925" cy="437475"/>
              </a:xfrm>
              <a:custGeom>
                <a:rect b="b" l="l" r="r" t="t"/>
                <a:pathLst>
                  <a:path extrusionOk="0" h="17499" w="17477">
                    <a:moveTo>
                      <a:pt x="8738" y="379"/>
                    </a:moveTo>
                    <a:cubicBezTo>
                      <a:pt x="11057" y="379"/>
                      <a:pt x="13130" y="1316"/>
                      <a:pt x="14645" y="2831"/>
                    </a:cubicBezTo>
                    <a:cubicBezTo>
                      <a:pt x="16161" y="4347"/>
                      <a:pt x="17097" y="6442"/>
                      <a:pt x="17097" y="8738"/>
                    </a:cubicBezTo>
                    <a:cubicBezTo>
                      <a:pt x="17097" y="11056"/>
                      <a:pt x="16161" y="13152"/>
                      <a:pt x="14645" y="14667"/>
                    </a:cubicBezTo>
                    <a:cubicBezTo>
                      <a:pt x="13130" y="16183"/>
                      <a:pt x="11057" y="17119"/>
                      <a:pt x="8738" y="17119"/>
                    </a:cubicBezTo>
                    <a:cubicBezTo>
                      <a:pt x="6420" y="17119"/>
                      <a:pt x="4325" y="16183"/>
                      <a:pt x="2809" y="14667"/>
                    </a:cubicBezTo>
                    <a:cubicBezTo>
                      <a:pt x="1293" y="13152"/>
                      <a:pt x="357" y="11056"/>
                      <a:pt x="357" y="8738"/>
                    </a:cubicBezTo>
                    <a:cubicBezTo>
                      <a:pt x="357" y="6442"/>
                      <a:pt x="1293" y="4347"/>
                      <a:pt x="2809" y="2831"/>
                    </a:cubicBezTo>
                    <a:cubicBezTo>
                      <a:pt x="4325" y="1316"/>
                      <a:pt x="6420" y="379"/>
                      <a:pt x="8738" y="379"/>
                    </a:cubicBezTo>
                    <a:close/>
                    <a:moveTo>
                      <a:pt x="8738" y="0"/>
                    </a:moveTo>
                    <a:cubicBezTo>
                      <a:pt x="3901" y="0"/>
                      <a:pt x="1" y="3924"/>
                      <a:pt x="1" y="8738"/>
                    </a:cubicBezTo>
                    <a:cubicBezTo>
                      <a:pt x="1" y="13575"/>
                      <a:pt x="3901" y="17498"/>
                      <a:pt x="8738" y="17498"/>
                    </a:cubicBezTo>
                    <a:cubicBezTo>
                      <a:pt x="13553" y="17498"/>
                      <a:pt x="17476" y="13575"/>
                      <a:pt x="17476" y="8738"/>
                    </a:cubicBezTo>
                    <a:cubicBezTo>
                      <a:pt x="17476" y="3924"/>
                      <a:pt x="13553" y="0"/>
                      <a:pt x="87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11" name="Google Shape;1411;p28"/>
              <p:cNvSpPr/>
              <p:nvPr/>
            </p:nvSpPr>
            <p:spPr>
              <a:xfrm>
                <a:off x="8219750" y="1043875"/>
                <a:ext cx="270300" cy="270300"/>
              </a:xfrm>
              <a:custGeom>
                <a:rect b="b" l="l" r="r" t="t"/>
                <a:pathLst>
                  <a:path extrusionOk="0" h="10812" w="10812">
                    <a:moveTo>
                      <a:pt x="5417" y="1"/>
                    </a:moveTo>
                    <a:cubicBezTo>
                      <a:pt x="2430" y="1"/>
                      <a:pt x="1" y="2431"/>
                      <a:pt x="1" y="5395"/>
                    </a:cubicBezTo>
                    <a:cubicBezTo>
                      <a:pt x="1" y="8382"/>
                      <a:pt x="2430" y="10812"/>
                      <a:pt x="5417" y="10812"/>
                    </a:cubicBezTo>
                    <a:cubicBezTo>
                      <a:pt x="8404" y="10812"/>
                      <a:pt x="10812" y="8382"/>
                      <a:pt x="10812" y="5395"/>
                    </a:cubicBezTo>
                    <a:cubicBezTo>
                      <a:pt x="10812" y="2431"/>
                      <a:pt x="8404" y="1"/>
                      <a:pt x="54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12" name="Google Shape;1412;p28"/>
              <p:cNvSpPr/>
              <p:nvPr/>
            </p:nvSpPr>
            <p:spPr>
              <a:xfrm>
                <a:off x="8215300" y="1039425"/>
                <a:ext cx="279775" cy="279225"/>
              </a:xfrm>
              <a:custGeom>
                <a:rect b="b" l="l" r="r" t="t"/>
                <a:pathLst>
                  <a:path extrusionOk="0" h="11169" w="11191">
                    <a:moveTo>
                      <a:pt x="5595" y="357"/>
                    </a:moveTo>
                    <a:cubicBezTo>
                      <a:pt x="7044" y="357"/>
                      <a:pt x="8337" y="937"/>
                      <a:pt x="9273" y="1895"/>
                    </a:cubicBezTo>
                    <a:cubicBezTo>
                      <a:pt x="10232" y="2832"/>
                      <a:pt x="10811" y="4147"/>
                      <a:pt x="10811" y="5573"/>
                    </a:cubicBezTo>
                    <a:cubicBezTo>
                      <a:pt x="10811" y="7022"/>
                      <a:pt x="10232" y="8337"/>
                      <a:pt x="9273" y="9273"/>
                    </a:cubicBezTo>
                    <a:cubicBezTo>
                      <a:pt x="8337" y="10210"/>
                      <a:pt x="7044" y="10789"/>
                      <a:pt x="5595" y="10789"/>
                    </a:cubicBezTo>
                    <a:cubicBezTo>
                      <a:pt x="4147" y="10789"/>
                      <a:pt x="2854" y="10210"/>
                      <a:pt x="1895" y="9273"/>
                    </a:cubicBezTo>
                    <a:cubicBezTo>
                      <a:pt x="959" y="8337"/>
                      <a:pt x="379" y="7022"/>
                      <a:pt x="379" y="5573"/>
                    </a:cubicBezTo>
                    <a:cubicBezTo>
                      <a:pt x="379" y="4147"/>
                      <a:pt x="959" y="2832"/>
                      <a:pt x="1895" y="1895"/>
                    </a:cubicBezTo>
                    <a:cubicBezTo>
                      <a:pt x="2854" y="937"/>
                      <a:pt x="4147" y="357"/>
                      <a:pt x="5595" y="357"/>
                    </a:cubicBezTo>
                    <a:close/>
                    <a:moveTo>
                      <a:pt x="5595" y="1"/>
                    </a:moveTo>
                    <a:cubicBezTo>
                      <a:pt x="2497" y="1"/>
                      <a:pt x="1" y="2497"/>
                      <a:pt x="1" y="5573"/>
                    </a:cubicBezTo>
                    <a:cubicBezTo>
                      <a:pt x="1" y="8672"/>
                      <a:pt x="2497" y="11168"/>
                      <a:pt x="5595" y="11168"/>
                    </a:cubicBezTo>
                    <a:cubicBezTo>
                      <a:pt x="8671" y="11168"/>
                      <a:pt x="11190" y="8672"/>
                      <a:pt x="11190" y="5573"/>
                    </a:cubicBezTo>
                    <a:cubicBezTo>
                      <a:pt x="11190" y="2497"/>
                      <a:pt x="8671" y="1"/>
                      <a:pt x="55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3">
  <p:cSld name="CUSTOM_20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4" name="Google Shape;1414;p29"/>
          <p:cNvGrpSpPr/>
          <p:nvPr/>
        </p:nvGrpSpPr>
        <p:grpSpPr>
          <a:xfrm>
            <a:off x="577119" y="0"/>
            <a:ext cx="11037457" cy="6887428"/>
            <a:chOff x="432850" y="0"/>
            <a:chExt cx="8278300" cy="5165700"/>
          </a:xfrm>
        </p:grpSpPr>
        <p:cxnSp>
          <p:nvCxnSpPr>
            <p:cNvPr id="1415" name="Google Shape;1415;p29"/>
            <p:cNvCxnSpPr/>
            <p:nvPr/>
          </p:nvCxnSpPr>
          <p:spPr>
            <a:xfrm rot="10800000">
              <a:off x="8420275" y="2664300"/>
              <a:ext cx="0" cy="2501400"/>
            </a:xfrm>
            <a:prstGeom prst="straightConnector1">
              <a:avLst/>
            </a:prstGeom>
            <a:noFill/>
            <a:ln cap="flat" cmpd="sng" w="12700">
              <a:solidFill>
                <a:srgbClr val="595959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grpSp>
          <p:nvGrpSpPr>
            <p:cNvPr id="1416" name="Google Shape;1416;p29"/>
            <p:cNvGrpSpPr/>
            <p:nvPr/>
          </p:nvGrpSpPr>
          <p:grpSpPr>
            <a:xfrm>
              <a:off x="8129350" y="4292175"/>
              <a:ext cx="581800" cy="582350"/>
              <a:chOff x="8064275" y="887850"/>
              <a:chExt cx="581800" cy="582350"/>
            </a:xfrm>
          </p:grpSpPr>
          <p:sp>
            <p:nvSpPr>
              <p:cNvPr id="1417" name="Google Shape;1417;p29"/>
              <p:cNvSpPr/>
              <p:nvPr/>
            </p:nvSpPr>
            <p:spPr>
              <a:xfrm>
                <a:off x="8068750" y="892875"/>
                <a:ext cx="572875" cy="572325"/>
              </a:xfrm>
              <a:custGeom>
                <a:rect b="b" l="l" r="r" t="t"/>
                <a:pathLst>
                  <a:path extrusionOk="0" h="22893" w="22915">
                    <a:moveTo>
                      <a:pt x="11457" y="0"/>
                    </a:moveTo>
                    <a:cubicBezTo>
                      <a:pt x="5127" y="0"/>
                      <a:pt x="0" y="5127"/>
                      <a:pt x="0" y="11435"/>
                    </a:cubicBezTo>
                    <a:cubicBezTo>
                      <a:pt x="0" y="17766"/>
                      <a:pt x="5127" y="22892"/>
                      <a:pt x="11457" y="22892"/>
                    </a:cubicBezTo>
                    <a:cubicBezTo>
                      <a:pt x="17788" y="22892"/>
                      <a:pt x="22914" y="17766"/>
                      <a:pt x="22914" y="11435"/>
                    </a:cubicBezTo>
                    <a:cubicBezTo>
                      <a:pt x="22914" y="5127"/>
                      <a:pt x="17788" y="0"/>
                      <a:pt x="114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18" name="Google Shape;1418;p29"/>
              <p:cNvSpPr/>
              <p:nvPr/>
            </p:nvSpPr>
            <p:spPr>
              <a:xfrm>
                <a:off x="8064275" y="887850"/>
                <a:ext cx="581800" cy="582350"/>
              </a:xfrm>
              <a:custGeom>
                <a:rect b="b" l="l" r="r" t="t"/>
                <a:pathLst>
                  <a:path extrusionOk="0" h="23294" w="23272">
                    <a:moveTo>
                      <a:pt x="11636" y="380"/>
                    </a:moveTo>
                    <a:cubicBezTo>
                      <a:pt x="14757" y="380"/>
                      <a:pt x="17566" y="1628"/>
                      <a:pt x="19594" y="3679"/>
                    </a:cubicBezTo>
                    <a:cubicBezTo>
                      <a:pt x="21645" y="5707"/>
                      <a:pt x="22893" y="8538"/>
                      <a:pt x="22893" y="11636"/>
                    </a:cubicBezTo>
                    <a:cubicBezTo>
                      <a:pt x="22893" y="14757"/>
                      <a:pt x="21645" y="17565"/>
                      <a:pt x="19594" y="19616"/>
                    </a:cubicBezTo>
                    <a:cubicBezTo>
                      <a:pt x="17566" y="21644"/>
                      <a:pt x="14757" y="22915"/>
                      <a:pt x="11636" y="22915"/>
                    </a:cubicBezTo>
                    <a:cubicBezTo>
                      <a:pt x="8516" y="22915"/>
                      <a:pt x="5707" y="21644"/>
                      <a:pt x="3657" y="19616"/>
                    </a:cubicBezTo>
                    <a:cubicBezTo>
                      <a:pt x="1628" y="17565"/>
                      <a:pt x="358" y="14757"/>
                      <a:pt x="358" y="11636"/>
                    </a:cubicBezTo>
                    <a:cubicBezTo>
                      <a:pt x="358" y="8538"/>
                      <a:pt x="1628" y="5707"/>
                      <a:pt x="3657" y="3679"/>
                    </a:cubicBezTo>
                    <a:cubicBezTo>
                      <a:pt x="5707" y="1628"/>
                      <a:pt x="8516" y="380"/>
                      <a:pt x="11636" y="380"/>
                    </a:cubicBezTo>
                    <a:close/>
                    <a:moveTo>
                      <a:pt x="11636" y="1"/>
                    </a:moveTo>
                    <a:cubicBezTo>
                      <a:pt x="5217" y="1"/>
                      <a:pt x="1" y="5217"/>
                      <a:pt x="1" y="11636"/>
                    </a:cubicBezTo>
                    <a:cubicBezTo>
                      <a:pt x="1" y="18078"/>
                      <a:pt x="5217" y="23294"/>
                      <a:pt x="11636" y="23294"/>
                    </a:cubicBezTo>
                    <a:cubicBezTo>
                      <a:pt x="18056" y="23294"/>
                      <a:pt x="23272" y="18078"/>
                      <a:pt x="23272" y="11636"/>
                    </a:cubicBezTo>
                    <a:cubicBezTo>
                      <a:pt x="23272" y="5217"/>
                      <a:pt x="18056" y="1"/>
                      <a:pt x="116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19" name="Google Shape;1419;p29"/>
              <p:cNvSpPr/>
              <p:nvPr/>
            </p:nvSpPr>
            <p:spPr>
              <a:xfrm>
                <a:off x="8141175" y="965325"/>
                <a:ext cx="428000" cy="427425"/>
              </a:xfrm>
              <a:custGeom>
                <a:rect b="b" l="l" r="r" t="t"/>
                <a:pathLst>
                  <a:path extrusionOk="0" h="17097" w="17120">
                    <a:moveTo>
                      <a:pt x="8560" y="0"/>
                    </a:moveTo>
                    <a:cubicBezTo>
                      <a:pt x="3835" y="0"/>
                      <a:pt x="1" y="3812"/>
                      <a:pt x="1" y="8537"/>
                    </a:cubicBezTo>
                    <a:cubicBezTo>
                      <a:pt x="1" y="13263"/>
                      <a:pt x="3835" y="17097"/>
                      <a:pt x="8560" y="17097"/>
                    </a:cubicBezTo>
                    <a:cubicBezTo>
                      <a:pt x="13286" y="17097"/>
                      <a:pt x="17120" y="13263"/>
                      <a:pt x="17120" y="8537"/>
                    </a:cubicBezTo>
                    <a:cubicBezTo>
                      <a:pt x="17120" y="3812"/>
                      <a:pt x="13286" y="0"/>
                      <a:pt x="85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20" name="Google Shape;1420;p29"/>
              <p:cNvSpPr/>
              <p:nvPr/>
            </p:nvSpPr>
            <p:spPr>
              <a:xfrm>
                <a:off x="8136725" y="960300"/>
                <a:ext cx="436925" cy="437475"/>
              </a:xfrm>
              <a:custGeom>
                <a:rect b="b" l="l" r="r" t="t"/>
                <a:pathLst>
                  <a:path extrusionOk="0" h="17499" w="17477">
                    <a:moveTo>
                      <a:pt x="8738" y="379"/>
                    </a:moveTo>
                    <a:cubicBezTo>
                      <a:pt x="11057" y="379"/>
                      <a:pt x="13130" y="1316"/>
                      <a:pt x="14645" y="2831"/>
                    </a:cubicBezTo>
                    <a:cubicBezTo>
                      <a:pt x="16161" y="4347"/>
                      <a:pt x="17097" y="6442"/>
                      <a:pt x="17097" y="8738"/>
                    </a:cubicBezTo>
                    <a:cubicBezTo>
                      <a:pt x="17097" y="11056"/>
                      <a:pt x="16161" y="13152"/>
                      <a:pt x="14645" y="14667"/>
                    </a:cubicBezTo>
                    <a:cubicBezTo>
                      <a:pt x="13130" y="16183"/>
                      <a:pt x="11057" y="17119"/>
                      <a:pt x="8738" y="17119"/>
                    </a:cubicBezTo>
                    <a:cubicBezTo>
                      <a:pt x="6420" y="17119"/>
                      <a:pt x="4325" y="16183"/>
                      <a:pt x="2809" y="14667"/>
                    </a:cubicBezTo>
                    <a:cubicBezTo>
                      <a:pt x="1293" y="13152"/>
                      <a:pt x="357" y="11056"/>
                      <a:pt x="357" y="8738"/>
                    </a:cubicBezTo>
                    <a:cubicBezTo>
                      <a:pt x="357" y="6442"/>
                      <a:pt x="1293" y="4347"/>
                      <a:pt x="2809" y="2831"/>
                    </a:cubicBezTo>
                    <a:cubicBezTo>
                      <a:pt x="4325" y="1316"/>
                      <a:pt x="6420" y="379"/>
                      <a:pt x="8738" y="379"/>
                    </a:cubicBezTo>
                    <a:close/>
                    <a:moveTo>
                      <a:pt x="8738" y="0"/>
                    </a:moveTo>
                    <a:cubicBezTo>
                      <a:pt x="3901" y="0"/>
                      <a:pt x="1" y="3924"/>
                      <a:pt x="1" y="8738"/>
                    </a:cubicBezTo>
                    <a:cubicBezTo>
                      <a:pt x="1" y="13575"/>
                      <a:pt x="3901" y="17498"/>
                      <a:pt x="8738" y="17498"/>
                    </a:cubicBezTo>
                    <a:cubicBezTo>
                      <a:pt x="13553" y="17498"/>
                      <a:pt x="17476" y="13575"/>
                      <a:pt x="17476" y="8738"/>
                    </a:cubicBezTo>
                    <a:cubicBezTo>
                      <a:pt x="17476" y="3924"/>
                      <a:pt x="13553" y="0"/>
                      <a:pt x="87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21" name="Google Shape;1421;p29"/>
              <p:cNvSpPr/>
              <p:nvPr/>
            </p:nvSpPr>
            <p:spPr>
              <a:xfrm>
                <a:off x="8219750" y="1043875"/>
                <a:ext cx="270300" cy="270300"/>
              </a:xfrm>
              <a:custGeom>
                <a:rect b="b" l="l" r="r" t="t"/>
                <a:pathLst>
                  <a:path extrusionOk="0" h="10812" w="10812">
                    <a:moveTo>
                      <a:pt x="5417" y="1"/>
                    </a:moveTo>
                    <a:cubicBezTo>
                      <a:pt x="2430" y="1"/>
                      <a:pt x="1" y="2431"/>
                      <a:pt x="1" y="5395"/>
                    </a:cubicBezTo>
                    <a:cubicBezTo>
                      <a:pt x="1" y="8382"/>
                      <a:pt x="2430" y="10812"/>
                      <a:pt x="5417" y="10812"/>
                    </a:cubicBezTo>
                    <a:cubicBezTo>
                      <a:pt x="8404" y="10812"/>
                      <a:pt x="10812" y="8382"/>
                      <a:pt x="10812" y="5395"/>
                    </a:cubicBezTo>
                    <a:cubicBezTo>
                      <a:pt x="10812" y="2431"/>
                      <a:pt x="8404" y="1"/>
                      <a:pt x="54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22" name="Google Shape;1422;p29"/>
              <p:cNvSpPr/>
              <p:nvPr/>
            </p:nvSpPr>
            <p:spPr>
              <a:xfrm>
                <a:off x="8215300" y="1039425"/>
                <a:ext cx="279775" cy="279225"/>
              </a:xfrm>
              <a:custGeom>
                <a:rect b="b" l="l" r="r" t="t"/>
                <a:pathLst>
                  <a:path extrusionOk="0" h="11169" w="11191">
                    <a:moveTo>
                      <a:pt x="5595" y="357"/>
                    </a:moveTo>
                    <a:cubicBezTo>
                      <a:pt x="7044" y="357"/>
                      <a:pt x="8337" y="937"/>
                      <a:pt x="9273" y="1895"/>
                    </a:cubicBezTo>
                    <a:cubicBezTo>
                      <a:pt x="10232" y="2832"/>
                      <a:pt x="10811" y="4147"/>
                      <a:pt x="10811" y="5573"/>
                    </a:cubicBezTo>
                    <a:cubicBezTo>
                      <a:pt x="10811" y="7022"/>
                      <a:pt x="10232" y="8337"/>
                      <a:pt x="9273" y="9273"/>
                    </a:cubicBezTo>
                    <a:cubicBezTo>
                      <a:pt x="8337" y="10210"/>
                      <a:pt x="7044" y="10789"/>
                      <a:pt x="5595" y="10789"/>
                    </a:cubicBezTo>
                    <a:cubicBezTo>
                      <a:pt x="4147" y="10789"/>
                      <a:pt x="2854" y="10210"/>
                      <a:pt x="1895" y="9273"/>
                    </a:cubicBezTo>
                    <a:cubicBezTo>
                      <a:pt x="959" y="8337"/>
                      <a:pt x="379" y="7022"/>
                      <a:pt x="379" y="5573"/>
                    </a:cubicBezTo>
                    <a:cubicBezTo>
                      <a:pt x="379" y="4147"/>
                      <a:pt x="959" y="2832"/>
                      <a:pt x="1895" y="1895"/>
                    </a:cubicBezTo>
                    <a:cubicBezTo>
                      <a:pt x="2854" y="937"/>
                      <a:pt x="4147" y="357"/>
                      <a:pt x="5595" y="357"/>
                    </a:cubicBezTo>
                    <a:close/>
                    <a:moveTo>
                      <a:pt x="5595" y="1"/>
                    </a:moveTo>
                    <a:cubicBezTo>
                      <a:pt x="2497" y="1"/>
                      <a:pt x="1" y="2497"/>
                      <a:pt x="1" y="5573"/>
                    </a:cubicBezTo>
                    <a:cubicBezTo>
                      <a:pt x="1" y="8672"/>
                      <a:pt x="2497" y="11168"/>
                      <a:pt x="5595" y="11168"/>
                    </a:cubicBezTo>
                    <a:cubicBezTo>
                      <a:pt x="8671" y="11168"/>
                      <a:pt x="11190" y="8672"/>
                      <a:pt x="11190" y="5573"/>
                    </a:cubicBezTo>
                    <a:cubicBezTo>
                      <a:pt x="11190" y="2497"/>
                      <a:pt x="8671" y="1"/>
                      <a:pt x="55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23" name="Google Shape;1423;p29"/>
            <p:cNvGrpSpPr/>
            <p:nvPr/>
          </p:nvGrpSpPr>
          <p:grpSpPr>
            <a:xfrm>
              <a:off x="8274238" y="3720600"/>
              <a:ext cx="292025" cy="292575"/>
              <a:chOff x="7353050" y="316275"/>
              <a:chExt cx="292025" cy="292575"/>
            </a:xfrm>
          </p:grpSpPr>
          <p:sp>
            <p:nvSpPr>
              <p:cNvPr id="1424" name="Google Shape;1424;p29"/>
              <p:cNvSpPr/>
              <p:nvPr/>
            </p:nvSpPr>
            <p:spPr>
              <a:xfrm>
                <a:off x="7358075" y="321275"/>
                <a:ext cx="282550" cy="282550"/>
              </a:xfrm>
              <a:custGeom>
                <a:rect b="b" l="l" r="r" t="t"/>
                <a:pathLst>
                  <a:path extrusionOk="0" h="11302" w="11302">
                    <a:moveTo>
                      <a:pt x="5640" y="1"/>
                    </a:moveTo>
                    <a:cubicBezTo>
                      <a:pt x="2519" y="1"/>
                      <a:pt x="0" y="2520"/>
                      <a:pt x="0" y="5640"/>
                    </a:cubicBezTo>
                    <a:cubicBezTo>
                      <a:pt x="0" y="8783"/>
                      <a:pt x="2519" y="11302"/>
                      <a:pt x="5640" y="11302"/>
                    </a:cubicBezTo>
                    <a:cubicBezTo>
                      <a:pt x="8783" y="11302"/>
                      <a:pt x="11301" y="8783"/>
                      <a:pt x="11301" y="5640"/>
                    </a:cubicBezTo>
                    <a:cubicBezTo>
                      <a:pt x="11301" y="2520"/>
                      <a:pt x="8783" y="1"/>
                      <a:pt x="564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25" name="Google Shape;1425;p29"/>
              <p:cNvSpPr/>
              <p:nvPr/>
            </p:nvSpPr>
            <p:spPr>
              <a:xfrm>
                <a:off x="7353050" y="316275"/>
                <a:ext cx="292025" cy="292575"/>
              </a:xfrm>
              <a:custGeom>
                <a:rect b="b" l="l" r="r" t="t"/>
                <a:pathLst>
                  <a:path extrusionOk="0" h="11703" w="11681">
                    <a:moveTo>
                      <a:pt x="5841" y="379"/>
                    </a:moveTo>
                    <a:cubicBezTo>
                      <a:pt x="7356" y="379"/>
                      <a:pt x="8716" y="981"/>
                      <a:pt x="9719" y="1984"/>
                    </a:cubicBezTo>
                    <a:cubicBezTo>
                      <a:pt x="10700" y="2965"/>
                      <a:pt x="11324" y="4347"/>
                      <a:pt x="11324" y="5840"/>
                    </a:cubicBezTo>
                    <a:cubicBezTo>
                      <a:pt x="11324" y="7356"/>
                      <a:pt x="10700" y="8738"/>
                      <a:pt x="9719" y="9719"/>
                    </a:cubicBezTo>
                    <a:cubicBezTo>
                      <a:pt x="8716" y="10699"/>
                      <a:pt x="7356" y="11324"/>
                      <a:pt x="5841" y="11324"/>
                    </a:cubicBezTo>
                    <a:cubicBezTo>
                      <a:pt x="4347" y="11324"/>
                      <a:pt x="2965" y="10699"/>
                      <a:pt x="1984" y="9719"/>
                    </a:cubicBezTo>
                    <a:cubicBezTo>
                      <a:pt x="981" y="8738"/>
                      <a:pt x="380" y="7356"/>
                      <a:pt x="380" y="5840"/>
                    </a:cubicBezTo>
                    <a:cubicBezTo>
                      <a:pt x="380" y="4347"/>
                      <a:pt x="981" y="2965"/>
                      <a:pt x="1984" y="1984"/>
                    </a:cubicBezTo>
                    <a:cubicBezTo>
                      <a:pt x="2965" y="981"/>
                      <a:pt x="4347" y="379"/>
                      <a:pt x="5841" y="379"/>
                    </a:cubicBezTo>
                    <a:close/>
                    <a:moveTo>
                      <a:pt x="5841" y="0"/>
                    </a:moveTo>
                    <a:cubicBezTo>
                      <a:pt x="2631" y="0"/>
                      <a:pt x="1" y="2630"/>
                      <a:pt x="1" y="5840"/>
                    </a:cubicBezTo>
                    <a:cubicBezTo>
                      <a:pt x="1" y="9072"/>
                      <a:pt x="2631" y="11703"/>
                      <a:pt x="5841" y="11703"/>
                    </a:cubicBezTo>
                    <a:cubicBezTo>
                      <a:pt x="9073" y="11703"/>
                      <a:pt x="11681" y="9072"/>
                      <a:pt x="11681" y="5840"/>
                    </a:cubicBezTo>
                    <a:cubicBezTo>
                      <a:pt x="11681" y="2630"/>
                      <a:pt x="9073" y="0"/>
                      <a:pt x="58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26" name="Google Shape;1426;p29"/>
              <p:cNvSpPr/>
              <p:nvPr/>
            </p:nvSpPr>
            <p:spPr>
              <a:xfrm>
                <a:off x="7419925" y="383125"/>
                <a:ext cx="158275" cy="158300"/>
              </a:xfrm>
              <a:custGeom>
                <a:rect b="b" l="l" r="r" t="t"/>
                <a:pathLst>
                  <a:path extrusionOk="0" h="6332" w="6331">
                    <a:moveTo>
                      <a:pt x="3166" y="1"/>
                    </a:moveTo>
                    <a:cubicBezTo>
                      <a:pt x="1427" y="1"/>
                      <a:pt x="0" y="1428"/>
                      <a:pt x="0" y="3166"/>
                    </a:cubicBezTo>
                    <a:cubicBezTo>
                      <a:pt x="0" y="4927"/>
                      <a:pt x="1427" y="6331"/>
                      <a:pt x="3166" y="6331"/>
                    </a:cubicBezTo>
                    <a:cubicBezTo>
                      <a:pt x="4927" y="6331"/>
                      <a:pt x="6331" y="4927"/>
                      <a:pt x="6331" y="3166"/>
                    </a:cubicBezTo>
                    <a:cubicBezTo>
                      <a:pt x="6331" y="1428"/>
                      <a:pt x="4927" y="1"/>
                      <a:pt x="31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27" name="Google Shape;1427;p29"/>
              <p:cNvSpPr/>
              <p:nvPr/>
            </p:nvSpPr>
            <p:spPr>
              <a:xfrm>
                <a:off x="7415475" y="378675"/>
                <a:ext cx="167750" cy="167775"/>
              </a:xfrm>
              <a:custGeom>
                <a:rect b="b" l="l" r="r" t="t"/>
                <a:pathLst>
                  <a:path extrusionOk="0" h="6711" w="6710">
                    <a:moveTo>
                      <a:pt x="3344" y="380"/>
                    </a:moveTo>
                    <a:cubicBezTo>
                      <a:pt x="4168" y="380"/>
                      <a:pt x="4926" y="714"/>
                      <a:pt x="5461" y="1249"/>
                    </a:cubicBezTo>
                    <a:cubicBezTo>
                      <a:pt x="5996" y="1784"/>
                      <a:pt x="6330" y="2519"/>
                      <a:pt x="6330" y="3344"/>
                    </a:cubicBezTo>
                    <a:cubicBezTo>
                      <a:pt x="6330" y="4169"/>
                      <a:pt x="5996" y="4927"/>
                      <a:pt x="5461" y="5462"/>
                    </a:cubicBezTo>
                    <a:cubicBezTo>
                      <a:pt x="4926" y="5997"/>
                      <a:pt x="4168" y="6331"/>
                      <a:pt x="3344" y="6331"/>
                    </a:cubicBezTo>
                    <a:cubicBezTo>
                      <a:pt x="2519" y="6331"/>
                      <a:pt x="1783" y="5997"/>
                      <a:pt x="1248" y="5462"/>
                    </a:cubicBezTo>
                    <a:cubicBezTo>
                      <a:pt x="713" y="4927"/>
                      <a:pt x="379" y="4169"/>
                      <a:pt x="379" y="3344"/>
                    </a:cubicBezTo>
                    <a:cubicBezTo>
                      <a:pt x="379" y="2519"/>
                      <a:pt x="713" y="1784"/>
                      <a:pt x="1248" y="1249"/>
                    </a:cubicBezTo>
                    <a:cubicBezTo>
                      <a:pt x="1783" y="714"/>
                      <a:pt x="2519" y="380"/>
                      <a:pt x="3344" y="380"/>
                    </a:cubicBezTo>
                    <a:close/>
                    <a:moveTo>
                      <a:pt x="3344" y="1"/>
                    </a:moveTo>
                    <a:cubicBezTo>
                      <a:pt x="1494" y="1"/>
                      <a:pt x="0" y="1494"/>
                      <a:pt x="0" y="3344"/>
                    </a:cubicBezTo>
                    <a:cubicBezTo>
                      <a:pt x="0" y="5194"/>
                      <a:pt x="1494" y="6710"/>
                      <a:pt x="3344" y="6710"/>
                    </a:cubicBezTo>
                    <a:cubicBezTo>
                      <a:pt x="5194" y="6710"/>
                      <a:pt x="6709" y="5194"/>
                      <a:pt x="6709" y="3344"/>
                    </a:cubicBezTo>
                    <a:cubicBezTo>
                      <a:pt x="6709" y="1494"/>
                      <a:pt x="5194" y="1"/>
                      <a:pt x="33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28" name="Google Shape;1428;p29"/>
            <p:cNvGrpSpPr/>
            <p:nvPr/>
          </p:nvGrpSpPr>
          <p:grpSpPr>
            <a:xfrm>
              <a:off x="8332763" y="3212475"/>
              <a:ext cx="175000" cy="175000"/>
              <a:chOff x="8792300" y="321275"/>
              <a:chExt cx="175000" cy="175000"/>
            </a:xfrm>
          </p:grpSpPr>
          <p:sp>
            <p:nvSpPr>
              <p:cNvPr id="1429" name="Google Shape;1429;p29"/>
              <p:cNvSpPr/>
              <p:nvPr/>
            </p:nvSpPr>
            <p:spPr>
              <a:xfrm>
                <a:off x="8796750" y="326300"/>
                <a:ext cx="166100" cy="165525"/>
              </a:xfrm>
              <a:custGeom>
                <a:rect b="b" l="l" r="r" t="t"/>
                <a:pathLst>
                  <a:path extrusionOk="0" h="6621" w="6644">
                    <a:moveTo>
                      <a:pt x="3322" y="0"/>
                    </a:moveTo>
                    <a:cubicBezTo>
                      <a:pt x="1494" y="0"/>
                      <a:pt x="1" y="1471"/>
                      <a:pt x="1" y="3299"/>
                    </a:cubicBezTo>
                    <a:cubicBezTo>
                      <a:pt x="1" y="5127"/>
                      <a:pt x="1494" y="6620"/>
                      <a:pt x="3322" y="6620"/>
                    </a:cubicBezTo>
                    <a:cubicBezTo>
                      <a:pt x="5150" y="6620"/>
                      <a:pt x="6643" y="5127"/>
                      <a:pt x="6643" y="3299"/>
                    </a:cubicBezTo>
                    <a:cubicBezTo>
                      <a:pt x="6643" y="1471"/>
                      <a:pt x="5150" y="0"/>
                      <a:pt x="332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30" name="Google Shape;1430;p29"/>
              <p:cNvSpPr/>
              <p:nvPr/>
            </p:nvSpPr>
            <p:spPr>
              <a:xfrm>
                <a:off x="8792300" y="321275"/>
                <a:ext cx="175000" cy="175000"/>
              </a:xfrm>
              <a:custGeom>
                <a:rect b="b" l="l" r="r" t="t"/>
                <a:pathLst>
                  <a:path extrusionOk="0" h="7000" w="7000">
                    <a:moveTo>
                      <a:pt x="3500" y="380"/>
                    </a:moveTo>
                    <a:cubicBezTo>
                      <a:pt x="4369" y="380"/>
                      <a:pt x="5149" y="736"/>
                      <a:pt x="5707" y="1293"/>
                    </a:cubicBezTo>
                    <a:cubicBezTo>
                      <a:pt x="6286" y="1873"/>
                      <a:pt x="6621" y="2653"/>
                      <a:pt x="6621" y="3500"/>
                    </a:cubicBezTo>
                    <a:cubicBezTo>
                      <a:pt x="6621" y="4370"/>
                      <a:pt x="6286" y="5150"/>
                      <a:pt x="5707" y="5729"/>
                    </a:cubicBezTo>
                    <a:cubicBezTo>
                      <a:pt x="5149" y="6286"/>
                      <a:pt x="4369" y="6643"/>
                      <a:pt x="3500" y="6643"/>
                    </a:cubicBezTo>
                    <a:cubicBezTo>
                      <a:pt x="2631" y="6643"/>
                      <a:pt x="1851" y="6286"/>
                      <a:pt x="1293" y="5729"/>
                    </a:cubicBezTo>
                    <a:cubicBezTo>
                      <a:pt x="714" y="5150"/>
                      <a:pt x="379" y="4370"/>
                      <a:pt x="379" y="3500"/>
                    </a:cubicBezTo>
                    <a:cubicBezTo>
                      <a:pt x="379" y="2653"/>
                      <a:pt x="714" y="1873"/>
                      <a:pt x="1293" y="1293"/>
                    </a:cubicBezTo>
                    <a:cubicBezTo>
                      <a:pt x="1851" y="736"/>
                      <a:pt x="2631" y="380"/>
                      <a:pt x="3500" y="380"/>
                    </a:cubicBezTo>
                    <a:close/>
                    <a:moveTo>
                      <a:pt x="3500" y="1"/>
                    </a:moveTo>
                    <a:cubicBezTo>
                      <a:pt x="1561" y="1"/>
                      <a:pt x="0" y="1583"/>
                      <a:pt x="0" y="3500"/>
                    </a:cubicBezTo>
                    <a:cubicBezTo>
                      <a:pt x="0" y="5439"/>
                      <a:pt x="1561" y="7000"/>
                      <a:pt x="3500" y="7000"/>
                    </a:cubicBezTo>
                    <a:cubicBezTo>
                      <a:pt x="5439" y="7000"/>
                      <a:pt x="7000" y="5439"/>
                      <a:pt x="7000" y="3500"/>
                    </a:cubicBezTo>
                    <a:cubicBezTo>
                      <a:pt x="7000" y="1583"/>
                      <a:pt x="5439" y="1"/>
                      <a:pt x="350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31" name="Google Shape;1431;p29"/>
              <p:cNvSpPr/>
              <p:nvPr/>
            </p:nvSpPr>
            <p:spPr>
              <a:xfrm>
                <a:off x="8833525" y="362525"/>
                <a:ext cx="92550" cy="93075"/>
              </a:xfrm>
              <a:custGeom>
                <a:rect b="b" l="l" r="r" t="t"/>
                <a:pathLst>
                  <a:path extrusionOk="0" h="3723" w="3702">
                    <a:moveTo>
                      <a:pt x="1851" y="0"/>
                    </a:moveTo>
                    <a:cubicBezTo>
                      <a:pt x="826" y="0"/>
                      <a:pt x="1" y="825"/>
                      <a:pt x="1" y="1850"/>
                    </a:cubicBezTo>
                    <a:cubicBezTo>
                      <a:pt x="1" y="2876"/>
                      <a:pt x="826" y="3723"/>
                      <a:pt x="1851" y="3723"/>
                    </a:cubicBezTo>
                    <a:cubicBezTo>
                      <a:pt x="2876" y="3723"/>
                      <a:pt x="3701" y="2876"/>
                      <a:pt x="3701" y="1850"/>
                    </a:cubicBezTo>
                    <a:cubicBezTo>
                      <a:pt x="3701" y="825"/>
                      <a:pt x="2876" y="0"/>
                      <a:pt x="185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32" name="Google Shape;1432;p29"/>
              <p:cNvSpPr/>
              <p:nvPr/>
            </p:nvSpPr>
            <p:spPr>
              <a:xfrm>
                <a:off x="8828525" y="358050"/>
                <a:ext cx="102550" cy="102000"/>
              </a:xfrm>
              <a:custGeom>
                <a:rect b="b" l="l" r="r" t="t"/>
                <a:pathLst>
                  <a:path extrusionOk="0" h="4080" w="4102">
                    <a:moveTo>
                      <a:pt x="2051" y="357"/>
                    </a:moveTo>
                    <a:cubicBezTo>
                      <a:pt x="2519" y="357"/>
                      <a:pt x="2920" y="558"/>
                      <a:pt x="3232" y="848"/>
                    </a:cubicBezTo>
                    <a:cubicBezTo>
                      <a:pt x="3544" y="1160"/>
                      <a:pt x="3723" y="1583"/>
                      <a:pt x="3723" y="2029"/>
                    </a:cubicBezTo>
                    <a:cubicBezTo>
                      <a:pt x="3723" y="2497"/>
                      <a:pt x="3544" y="2921"/>
                      <a:pt x="3232" y="3211"/>
                    </a:cubicBezTo>
                    <a:cubicBezTo>
                      <a:pt x="2920" y="3523"/>
                      <a:pt x="2519" y="3701"/>
                      <a:pt x="2051" y="3701"/>
                    </a:cubicBezTo>
                    <a:cubicBezTo>
                      <a:pt x="1583" y="3701"/>
                      <a:pt x="1182" y="3523"/>
                      <a:pt x="870" y="3211"/>
                    </a:cubicBezTo>
                    <a:cubicBezTo>
                      <a:pt x="558" y="2921"/>
                      <a:pt x="379" y="2497"/>
                      <a:pt x="379" y="2029"/>
                    </a:cubicBezTo>
                    <a:cubicBezTo>
                      <a:pt x="379" y="1583"/>
                      <a:pt x="558" y="1160"/>
                      <a:pt x="870" y="848"/>
                    </a:cubicBezTo>
                    <a:cubicBezTo>
                      <a:pt x="1182" y="558"/>
                      <a:pt x="1583" y="357"/>
                      <a:pt x="2051" y="357"/>
                    </a:cubicBezTo>
                    <a:close/>
                    <a:moveTo>
                      <a:pt x="2051" y="1"/>
                    </a:moveTo>
                    <a:cubicBezTo>
                      <a:pt x="914" y="1"/>
                      <a:pt x="0" y="915"/>
                      <a:pt x="0" y="2029"/>
                    </a:cubicBezTo>
                    <a:cubicBezTo>
                      <a:pt x="0" y="3166"/>
                      <a:pt x="914" y="4080"/>
                      <a:pt x="2051" y="4080"/>
                    </a:cubicBezTo>
                    <a:cubicBezTo>
                      <a:pt x="3188" y="4080"/>
                      <a:pt x="4102" y="3166"/>
                      <a:pt x="4102" y="2029"/>
                    </a:cubicBezTo>
                    <a:cubicBezTo>
                      <a:pt x="4102" y="915"/>
                      <a:pt x="3188" y="1"/>
                      <a:pt x="20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cxnSp>
          <p:nvCxnSpPr>
            <p:cNvPr id="1433" name="Google Shape;1433;p29"/>
            <p:cNvCxnSpPr/>
            <p:nvPr/>
          </p:nvCxnSpPr>
          <p:spPr>
            <a:xfrm>
              <a:off x="723725" y="613"/>
              <a:ext cx="0" cy="2501400"/>
            </a:xfrm>
            <a:prstGeom prst="straightConnector1">
              <a:avLst/>
            </a:prstGeom>
            <a:noFill/>
            <a:ln cap="flat" cmpd="sng" w="12700">
              <a:solidFill>
                <a:srgbClr val="595959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grpSp>
          <p:nvGrpSpPr>
            <p:cNvPr id="1434" name="Google Shape;1434;p29"/>
            <p:cNvGrpSpPr/>
            <p:nvPr/>
          </p:nvGrpSpPr>
          <p:grpSpPr>
            <a:xfrm rot="10800000">
              <a:off x="432850" y="291788"/>
              <a:ext cx="581800" cy="582350"/>
              <a:chOff x="8064275" y="887850"/>
              <a:chExt cx="581800" cy="582350"/>
            </a:xfrm>
          </p:grpSpPr>
          <p:sp>
            <p:nvSpPr>
              <p:cNvPr id="1435" name="Google Shape;1435;p29"/>
              <p:cNvSpPr/>
              <p:nvPr/>
            </p:nvSpPr>
            <p:spPr>
              <a:xfrm>
                <a:off x="8068750" y="892875"/>
                <a:ext cx="572875" cy="572325"/>
              </a:xfrm>
              <a:custGeom>
                <a:rect b="b" l="l" r="r" t="t"/>
                <a:pathLst>
                  <a:path extrusionOk="0" h="22893" w="22915">
                    <a:moveTo>
                      <a:pt x="11457" y="0"/>
                    </a:moveTo>
                    <a:cubicBezTo>
                      <a:pt x="5127" y="0"/>
                      <a:pt x="0" y="5127"/>
                      <a:pt x="0" y="11435"/>
                    </a:cubicBezTo>
                    <a:cubicBezTo>
                      <a:pt x="0" y="17766"/>
                      <a:pt x="5127" y="22892"/>
                      <a:pt x="11457" y="22892"/>
                    </a:cubicBezTo>
                    <a:cubicBezTo>
                      <a:pt x="17788" y="22892"/>
                      <a:pt x="22914" y="17766"/>
                      <a:pt x="22914" y="11435"/>
                    </a:cubicBezTo>
                    <a:cubicBezTo>
                      <a:pt x="22914" y="5127"/>
                      <a:pt x="17788" y="0"/>
                      <a:pt x="114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36" name="Google Shape;1436;p29"/>
              <p:cNvSpPr/>
              <p:nvPr/>
            </p:nvSpPr>
            <p:spPr>
              <a:xfrm>
                <a:off x="8064275" y="887850"/>
                <a:ext cx="581800" cy="582350"/>
              </a:xfrm>
              <a:custGeom>
                <a:rect b="b" l="l" r="r" t="t"/>
                <a:pathLst>
                  <a:path extrusionOk="0" h="23294" w="23272">
                    <a:moveTo>
                      <a:pt x="11636" y="380"/>
                    </a:moveTo>
                    <a:cubicBezTo>
                      <a:pt x="14757" y="380"/>
                      <a:pt x="17566" y="1628"/>
                      <a:pt x="19594" y="3679"/>
                    </a:cubicBezTo>
                    <a:cubicBezTo>
                      <a:pt x="21645" y="5707"/>
                      <a:pt x="22893" y="8538"/>
                      <a:pt x="22893" y="11636"/>
                    </a:cubicBezTo>
                    <a:cubicBezTo>
                      <a:pt x="22893" y="14757"/>
                      <a:pt x="21645" y="17565"/>
                      <a:pt x="19594" y="19616"/>
                    </a:cubicBezTo>
                    <a:cubicBezTo>
                      <a:pt x="17566" y="21644"/>
                      <a:pt x="14757" y="22915"/>
                      <a:pt x="11636" y="22915"/>
                    </a:cubicBezTo>
                    <a:cubicBezTo>
                      <a:pt x="8516" y="22915"/>
                      <a:pt x="5707" y="21644"/>
                      <a:pt x="3657" y="19616"/>
                    </a:cubicBezTo>
                    <a:cubicBezTo>
                      <a:pt x="1628" y="17565"/>
                      <a:pt x="358" y="14757"/>
                      <a:pt x="358" y="11636"/>
                    </a:cubicBezTo>
                    <a:cubicBezTo>
                      <a:pt x="358" y="8538"/>
                      <a:pt x="1628" y="5707"/>
                      <a:pt x="3657" y="3679"/>
                    </a:cubicBezTo>
                    <a:cubicBezTo>
                      <a:pt x="5707" y="1628"/>
                      <a:pt x="8516" y="380"/>
                      <a:pt x="11636" y="380"/>
                    </a:cubicBezTo>
                    <a:close/>
                    <a:moveTo>
                      <a:pt x="11636" y="1"/>
                    </a:moveTo>
                    <a:cubicBezTo>
                      <a:pt x="5217" y="1"/>
                      <a:pt x="1" y="5217"/>
                      <a:pt x="1" y="11636"/>
                    </a:cubicBezTo>
                    <a:cubicBezTo>
                      <a:pt x="1" y="18078"/>
                      <a:pt x="5217" y="23294"/>
                      <a:pt x="11636" y="23294"/>
                    </a:cubicBezTo>
                    <a:cubicBezTo>
                      <a:pt x="18056" y="23294"/>
                      <a:pt x="23272" y="18078"/>
                      <a:pt x="23272" y="11636"/>
                    </a:cubicBezTo>
                    <a:cubicBezTo>
                      <a:pt x="23272" y="5217"/>
                      <a:pt x="18056" y="1"/>
                      <a:pt x="116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37" name="Google Shape;1437;p29"/>
              <p:cNvSpPr/>
              <p:nvPr/>
            </p:nvSpPr>
            <p:spPr>
              <a:xfrm>
                <a:off x="8141175" y="965325"/>
                <a:ext cx="428000" cy="427425"/>
              </a:xfrm>
              <a:custGeom>
                <a:rect b="b" l="l" r="r" t="t"/>
                <a:pathLst>
                  <a:path extrusionOk="0" h="17097" w="17120">
                    <a:moveTo>
                      <a:pt x="8560" y="0"/>
                    </a:moveTo>
                    <a:cubicBezTo>
                      <a:pt x="3835" y="0"/>
                      <a:pt x="1" y="3812"/>
                      <a:pt x="1" y="8537"/>
                    </a:cubicBezTo>
                    <a:cubicBezTo>
                      <a:pt x="1" y="13263"/>
                      <a:pt x="3835" y="17097"/>
                      <a:pt x="8560" y="17097"/>
                    </a:cubicBezTo>
                    <a:cubicBezTo>
                      <a:pt x="13286" y="17097"/>
                      <a:pt x="17120" y="13263"/>
                      <a:pt x="17120" y="8537"/>
                    </a:cubicBezTo>
                    <a:cubicBezTo>
                      <a:pt x="17120" y="3812"/>
                      <a:pt x="13286" y="0"/>
                      <a:pt x="85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38" name="Google Shape;1438;p29"/>
              <p:cNvSpPr/>
              <p:nvPr/>
            </p:nvSpPr>
            <p:spPr>
              <a:xfrm>
                <a:off x="8136725" y="960300"/>
                <a:ext cx="436925" cy="437475"/>
              </a:xfrm>
              <a:custGeom>
                <a:rect b="b" l="l" r="r" t="t"/>
                <a:pathLst>
                  <a:path extrusionOk="0" h="17499" w="17477">
                    <a:moveTo>
                      <a:pt x="8738" y="379"/>
                    </a:moveTo>
                    <a:cubicBezTo>
                      <a:pt x="11057" y="379"/>
                      <a:pt x="13130" y="1316"/>
                      <a:pt x="14645" y="2831"/>
                    </a:cubicBezTo>
                    <a:cubicBezTo>
                      <a:pt x="16161" y="4347"/>
                      <a:pt x="17097" y="6442"/>
                      <a:pt x="17097" y="8738"/>
                    </a:cubicBezTo>
                    <a:cubicBezTo>
                      <a:pt x="17097" y="11056"/>
                      <a:pt x="16161" y="13152"/>
                      <a:pt x="14645" y="14667"/>
                    </a:cubicBezTo>
                    <a:cubicBezTo>
                      <a:pt x="13130" y="16183"/>
                      <a:pt x="11057" y="17119"/>
                      <a:pt x="8738" y="17119"/>
                    </a:cubicBezTo>
                    <a:cubicBezTo>
                      <a:pt x="6420" y="17119"/>
                      <a:pt x="4325" y="16183"/>
                      <a:pt x="2809" y="14667"/>
                    </a:cubicBezTo>
                    <a:cubicBezTo>
                      <a:pt x="1293" y="13152"/>
                      <a:pt x="357" y="11056"/>
                      <a:pt x="357" y="8738"/>
                    </a:cubicBezTo>
                    <a:cubicBezTo>
                      <a:pt x="357" y="6442"/>
                      <a:pt x="1293" y="4347"/>
                      <a:pt x="2809" y="2831"/>
                    </a:cubicBezTo>
                    <a:cubicBezTo>
                      <a:pt x="4325" y="1316"/>
                      <a:pt x="6420" y="379"/>
                      <a:pt x="8738" y="379"/>
                    </a:cubicBezTo>
                    <a:close/>
                    <a:moveTo>
                      <a:pt x="8738" y="0"/>
                    </a:moveTo>
                    <a:cubicBezTo>
                      <a:pt x="3901" y="0"/>
                      <a:pt x="1" y="3924"/>
                      <a:pt x="1" y="8738"/>
                    </a:cubicBezTo>
                    <a:cubicBezTo>
                      <a:pt x="1" y="13575"/>
                      <a:pt x="3901" y="17498"/>
                      <a:pt x="8738" y="17498"/>
                    </a:cubicBezTo>
                    <a:cubicBezTo>
                      <a:pt x="13553" y="17498"/>
                      <a:pt x="17476" y="13575"/>
                      <a:pt x="17476" y="8738"/>
                    </a:cubicBezTo>
                    <a:cubicBezTo>
                      <a:pt x="17476" y="3924"/>
                      <a:pt x="13553" y="0"/>
                      <a:pt x="87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39" name="Google Shape;1439;p29"/>
              <p:cNvSpPr/>
              <p:nvPr/>
            </p:nvSpPr>
            <p:spPr>
              <a:xfrm>
                <a:off x="8219750" y="1043875"/>
                <a:ext cx="270300" cy="270300"/>
              </a:xfrm>
              <a:custGeom>
                <a:rect b="b" l="l" r="r" t="t"/>
                <a:pathLst>
                  <a:path extrusionOk="0" h="10812" w="10812">
                    <a:moveTo>
                      <a:pt x="5417" y="1"/>
                    </a:moveTo>
                    <a:cubicBezTo>
                      <a:pt x="2430" y="1"/>
                      <a:pt x="1" y="2431"/>
                      <a:pt x="1" y="5395"/>
                    </a:cubicBezTo>
                    <a:cubicBezTo>
                      <a:pt x="1" y="8382"/>
                      <a:pt x="2430" y="10812"/>
                      <a:pt x="5417" y="10812"/>
                    </a:cubicBezTo>
                    <a:cubicBezTo>
                      <a:pt x="8404" y="10812"/>
                      <a:pt x="10812" y="8382"/>
                      <a:pt x="10812" y="5395"/>
                    </a:cubicBezTo>
                    <a:cubicBezTo>
                      <a:pt x="10812" y="2431"/>
                      <a:pt x="8404" y="1"/>
                      <a:pt x="54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40" name="Google Shape;1440;p29"/>
              <p:cNvSpPr/>
              <p:nvPr/>
            </p:nvSpPr>
            <p:spPr>
              <a:xfrm>
                <a:off x="8215300" y="1039425"/>
                <a:ext cx="279775" cy="279225"/>
              </a:xfrm>
              <a:custGeom>
                <a:rect b="b" l="l" r="r" t="t"/>
                <a:pathLst>
                  <a:path extrusionOk="0" h="11169" w="11191">
                    <a:moveTo>
                      <a:pt x="5595" y="357"/>
                    </a:moveTo>
                    <a:cubicBezTo>
                      <a:pt x="7044" y="357"/>
                      <a:pt x="8337" y="937"/>
                      <a:pt x="9273" y="1895"/>
                    </a:cubicBezTo>
                    <a:cubicBezTo>
                      <a:pt x="10232" y="2832"/>
                      <a:pt x="10811" y="4147"/>
                      <a:pt x="10811" y="5573"/>
                    </a:cubicBezTo>
                    <a:cubicBezTo>
                      <a:pt x="10811" y="7022"/>
                      <a:pt x="10232" y="8337"/>
                      <a:pt x="9273" y="9273"/>
                    </a:cubicBezTo>
                    <a:cubicBezTo>
                      <a:pt x="8337" y="10210"/>
                      <a:pt x="7044" y="10789"/>
                      <a:pt x="5595" y="10789"/>
                    </a:cubicBezTo>
                    <a:cubicBezTo>
                      <a:pt x="4147" y="10789"/>
                      <a:pt x="2854" y="10210"/>
                      <a:pt x="1895" y="9273"/>
                    </a:cubicBezTo>
                    <a:cubicBezTo>
                      <a:pt x="959" y="8337"/>
                      <a:pt x="379" y="7022"/>
                      <a:pt x="379" y="5573"/>
                    </a:cubicBezTo>
                    <a:cubicBezTo>
                      <a:pt x="379" y="4147"/>
                      <a:pt x="959" y="2832"/>
                      <a:pt x="1895" y="1895"/>
                    </a:cubicBezTo>
                    <a:cubicBezTo>
                      <a:pt x="2854" y="937"/>
                      <a:pt x="4147" y="357"/>
                      <a:pt x="5595" y="357"/>
                    </a:cubicBezTo>
                    <a:close/>
                    <a:moveTo>
                      <a:pt x="5595" y="1"/>
                    </a:moveTo>
                    <a:cubicBezTo>
                      <a:pt x="2497" y="1"/>
                      <a:pt x="1" y="2497"/>
                      <a:pt x="1" y="5573"/>
                    </a:cubicBezTo>
                    <a:cubicBezTo>
                      <a:pt x="1" y="8672"/>
                      <a:pt x="2497" y="11168"/>
                      <a:pt x="5595" y="11168"/>
                    </a:cubicBezTo>
                    <a:cubicBezTo>
                      <a:pt x="8671" y="11168"/>
                      <a:pt x="11190" y="8672"/>
                      <a:pt x="11190" y="5573"/>
                    </a:cubicBezTo>
                    <a:cubicBezTo>
                      <a:pt x="11190" y="2497"/>
                      <a:pt x="8671" y="1"/>
                      <a:pt x="55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41" name="Google Shape;1441;p29"/>
            <p:cNvGrpSpPr/>
            <p:nvPr/>
          </p:nvGrpSpPr>
          <p:grpSpPr>
            <a:xfrm rot="10800000">
              <a:off x="577738" y="1153138"/>
              <a:ext cx="292025" cy="292575"/>
              <a:chOff x="7353050" y="316275"/>
              <a:chExt cx="292025" cy="292575"/>
            </a:xfrm>
          </p:grpSpPr>
          <p:sp>
            <p:nvSpPr>
              <p:cNvPr id="1442" name="Google Shape;1442;p29"/>
              <p:cNvSpPr/>
              <p:nvPr/>
            </p:nvSpPr>
            <p:spPr>
              <a:xfrm>
                <a:off x="7358075" y="321275"/>
                <a:ext cx="282550" cy="282550"/>
              </a:xfrm>
              <a:custGeom>
                <a:rect b="b" l="l" r="r" t="t"/>
                <a:pathLst>
                  <a:path extrusionOk="0" h="11302" w="11302">
                    <a:moveTo>
                      <a:pt x="5640" y="1"/>
                    </a:moveTo>
                    <a:cubicBezTo>
                      <a:pt x="2519" y="1"/>
                      <a:pt x="0" y="2520"/>
                      <a:pt x="0" y="5640"/>
                    </a:cubicBezTo>
                    <a:cubicBezTo>
                      <a:pt x="0" y="8783"/>
                      <a:pt x="2519" y="11302"/>
                      <a:pt x="5640" y="11302"/>
                    </a:cubicBezTo>
                    <a:cubicBezTo>
                      <a:pt x="8783" y="11302"/>
                      <a:pt x="11301" y="8783"/>
                      <a:pt x="11301" y="5640"/>
                    </a:cubicBezTo>
                    <a:cubicBezTo>
                      <a:pt x="11301" y="2520"/>
                      <a:pt x="8783" y="1"/>
                      <a:pt x="564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43" name="Google Shape;1443;p29"/>
              <p:cNvSpPr/>
              <p:nvPr/>
            </p:nvSpPr>
            <p:spPr>
              <a:xfrm>
                <a:off x="7353050" y="316275"/>
                <a:ext cx="292025" cy="292575"/>
              </a:xfrm>
              <a:custGeom>
                <a:rect b="b" l="l" r="r" t="t"/>
                <a:pathLst>
                  <a:path extrusionOk="0" h="11703" w="11681">
                    <a:moveTo>
                      <a:pt x="5841" y="379"/>
                    </a:moveTo>
                    <a:cubicBezTo>
                      <a:pt x="7356" y="379"/>
                      <a:pt x="8716" y="981"/>
                      <a:pt x="9719" y="1984"/>
                    </a:cubicBezTo>
                    <a:cubicBezTo>
                      <a:pt x="10700" y="2965"/>
                      <a:pt x="11324" y="4347"/>
                      <a:pt x="11324" y="5840"/>
                    </a:cubicBezTo>
                    <a:cubicBezTo>
                      <a:pt x="11324" y="7356"/>
                      <a:pt x="10700" y="8738"/>
                      <a:pt x="9719" y="9719"/>
                    </a:cubicBezTo>
                    <a:cubicBezTo>
                      <a:pt x="8716" y="10699"/>
                      <a:pt x="7356" y="11324"/>
                      <a:pt x="5841" y="11324"/>
                    </a:cubicBezTo>
                    <a:cubicBezTo>
                      <a:pt x="4347" y="11324"/>
                      <a:pt x="2965" y="10699"/>
                      <a:pt x="1984" y="9719"/>
                    </a:cubicBezTo>
                    <a:cubicBezTo>
                      <a:pt x="981" y="8738"/>
                      <a:pt x="380" y="7356"/>
                      <a:pt x="380" y="5840"/>
                    </a:cubicBezTo>
                    <a:cubicBezTo>
                      <a:pt x="380" y="4347"/>
                      <a:pt x="981" y="2965"/>
                      <a:pt x="1984" y="1984"/>
                    </a:cubicBezTo>
                    <a:cubicBezTo>
                      <a:pt x="2965" y="981"/>
                      <a:pt x="4347" y="379"/>
                      <a:pt x="5841" y="379"/>
                    </a:cubicBezTo>
                    <a:close/>
                    <a:moveTo>
                      <a:pt x="5841" y="0"/>
                    </a:moveTo>
                    <a:cubicBezTo>
                      <a:pt x="2631" y="0"/>
                      <a:pt x="1" y="2630"/>
                      <a:pt x="1" y="5840"/>
                    </a:cubicBezTo>
                    <a:cubicBezTo>
                      <a:pt x="1" y="9072"/>
                      <a:pt x="2631" y="11703"/>
                      <a:pt x="5841" y="11703"/>
                    </a:cubicBezTo>
                    <a:cubicBezTo>
                      <a:pt x="9073" y="11703"/>
                      <a:pt x="11681" y="9072"/>
                      <a:pt x="11681" y="5840"/>
                    </a:cubicBezTo>
                    <a:cubicBezTo>
                      <a:pt x="11681" y="2630"/>
                      <a:pt x="9073" y="0"/>
                      <a:pt x="58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44" name="Google Shape;1444;p29"/>
              <p:cNvSpPr/>
              <p:nvPr/>
            </p:nvSpPr>
            <p:spPr>
              <a:xfrm>
                <a:off x="7419925" y="383125"/>
                <a:ext cx="158275" cy="158300"/>
              </a:xfrm>
              <a:custGeom>
                <a:rect b="b" l="l" r="r" t="t"/>
                <a:pathLst>
                  <a:path extrusionOk="0" h="6332" w="6331">
                    <a:moveTo>
                      <a:pt x="3166" y="1"/>
                    </a:moveTo>
                    <a:cubicBezTo>
                      <a:pt x="1427" y="1"/>
                      <a:pt x="0" y="1428"/>
                      <a:pt x="0" y="3166"/>
                    </a:cubicBezTo>
                    <a:cubicBezTo>
                      <a:pt x="0" y="4927"/>
                      <a:pt x="1427" y="6331"/>
                      <a:pt x="3166" y="6331"/>
                    </a:cubicBezTo>
                    <a:cubicBezTo>
                      <a:pt x="4927" y="6331"/>
                      <a:pt x="6331" y="4927"/>
                      <a:pt x="6331" y="3166"/>
                    </a:cubicBezTo>
                    <a:cubicBezTo>
                      <a:pt x="6331" y="1428"/>
                      <a:pt x="4927" y="1"/>
                      <a:pt x="31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45" name="Google Shape;1445;p29"/>
              <p:cNvSpPr/>
              <p:nvPr/>
            </p:nvSpPr>
            <p:spPr>
              <a:xfrm>
                <a:off x="7415475" y="378675"/>
                <a:ext cx="167750" cy="167775"/>
              </a:xfrm>
              <a:custGeom>
                <a:rect b="b" l="l" r="r" t="t"/>
                <a:pathLst>
                  <a:path extrusionOk="0" h="6711" w="6710">
                    <a:moveTo>
                      <a:pt x="3344" y="380"/>
                    </a:moveTo>
                    <a:cubicBezTo>
                      <a:pt x="4168" y="380"/>
                      <a:pt x="4926" y="714"/>
                      <a:pt x="5461" y="1249"/>
                    </a:cubicBezTo>
                    <a:cubicBezTo>
                      <a:pt x="5996" y="1784"/>
                      <a:pt x="6330" y="2519"/>
                      <a:pt x="6330" y="3344"/>
                    </a:cubicBezTo>
                    <a:cubicBezTo>
                      <a:pt x="6330" y="4169"/>
                      <a:pt x="5996" y="4927"/>
                      <a:pt x="5461" y="5462"/>
                    </a:cubicBezTo>
                    <a:cubicBezTo>
                      <a:pt x="4926" y="5997"/>
                      <a:pt x="4168" y="6331"/>
                      <a:pt x="3344" y="6331"/>
                    </a:cubicBezTo>
                    <a:cubicBezTo>
                      <a:pt x="2519" y="6331"/>
                      <a:pt x="1783" y="5997"/>
                      <a:pt x="1248" y="5462"/>
                    </a:cubicBezTo>
                    <a:cubicBezTo>
                      <a:pt x="713" y="4927"/>
                      <a:pt x="379" y="4169"/>
                      <a:pt x="379" y="3344"/>
                    </a:cubicBezTo>
                    <a:cubicBezTo>
                      <a:pt x="379" y="2519"/>
                      <a:pt x="713" y="1784"/>
                      <a:pt x="1248" y="1249"/>
                    </a:cubicBezTo>
                    <a:cubicBezTo>
                      <a:pt x="1783" y="714"/>
                      <a:pt x="2519" y="380"/>
                      <a:pt x="3344" y="380"/>
                    </a:cubicBezTo>
                    <a:close/>
                    <a:moveTo>
                      <a:pt x="3344" y="1"/>
                    </a:moveTo>
                    <a:cubicBezTo>
                      <a:pt x="1494" y="1"/>
                      <a:pt x="0" y="1494"/>
                      <a:pt x="0" y="3344"/>
                    </a:cubicBezTo>
                    <a:cubicBezTo>
                      <a:pt x="0" y="5194"/>
                      <a:pt x="1494" y="6710"/>
                      <a:pt x="3344" y="6710"/>
                    </a:cubicBezTo>
                    <a:cubicBezTo>
                      <a:pt x="5194" y="6710"/>
                      <a:pt x="6709" y="5194"/>
                      <a:pt x="6709" y="3344"/>
                    </a:cubicBezTo>
                    <a:cubicBezTo>
                      <a:pt x="6709" y="1494"/>
                      <a:pt x="5194" y="1"/>
                      <a:pt x="33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46" name="Google Shape;1446;p29"/>
            <p:cNvGrpSpPr/>
            <p:nvPr/>
          </p:nvGrpSpPr>
          <p:grpSpPr>
            <a:xfrm rot="10800000">
              <a:off x="636238" y="1778838"/>
              <a:ext cx="175000" cy="175000"/>
              <a:chOff x="8792300" y="321275"/>
              <a:chExt cx="175000" cy="175000"/>
            </a:xfrm>
          </p:grpSpPr>
          <p:sp>
            <p:nvSpPr>
              <p:cNvPr id="1447" name="Google Shape;1447;p29"/>
              <p:cNvSpPr/>
              <p:nvPr/>
            </p:nvSpPr>
            <p:spPr>
              <a:xfrm>
                <a:off x="8796750" y="326300"/>
                <a:ext cx="166100" cy="165525"/>
              </a:xfrm>
              <a:custGeom>
                <a:rect b="b" l="l" r="r" t="t"/>
                <a:pathLst>
                  <a:path extrusionOk="0" h="6621" w="6644">
                    <a:moveTo>
                      <a:pt x="3322" y="0"/>
                    </a:moveTo>
                    <a:cubicBezTo>
                      <a:pt x="1494" y="0"/>
                      <a:pt x="1" y="1471"/>
                      <a:pt x="1" y="3299"/>
                    </a:cubicBezTo>
                    <a:cubicBezTo>
                      <a:pt x="1" y="5127"/>
                      <a:pt x="1494" y="6620"/>
                      <a:pt x="3322" y="6620"/>
                    </a:cubicBezTo>
                    <a:cubicBezTo>
                      <a:pt x="5150" y="6620"/>
                      <a:pt x="6643" y="5127"/>
                      <a:pt x="6643" y="3299"/>
                    </a:cubicBezTo>
                    <a:cubicBezTo>
                      <a:pt x="6643" y="1471"/>
                      <a:pt x="5150" y="0"/>
                      <a:pt x="332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48" name="Google Shape;1448;p29"/>
              <p:cNvSpPr/>
              <p:nvPr/>
            </p:nvSpPr>
            <p:spPr>
              <a:xfrm>
                <a:off x="8792300" y="321275"/>
                <a:ext cx="175000" cy="175000"/>
              </a:xfrm>
              <a:custGeom>
                <a:rect b="b" l="l" r="r" t="t"/>
                <a:pathLst>
                  <a:path extrusionOk="0" h="7000" w="7000">
                    <a:moveTo>
                      <a:pt x="3500" y="380"/>
                    </a:moveTo>
                    <a:cubicBezTo>
                      <a:pt x="4369" y="380"/>
                      <a:pt x="5149" y="736"/>
                      <a:pt x="5707" y="1293"/>
                    </a:cubicBezTo>
                    <a:cubicBezTo>
                      <a:pt x="6286" y="1873"/>
                      <a:pt x="6621" y="2653"/>
                      <a:pt x="6621" y="3500"/>
                    </a:cubicBezTo>
                    <a:cubicBezTo>
                      <a:pt x="6621" y="4370"/>
                      <a:pt x="6286" y="5150"/>
                      <a:pt x="5707" y="5729"/>
                    </a:cubicBezTo>
                    <a:cubicBezTo>
                      <a:pt x="5149" y="6286"/>
                      <a:pt x="4369" y="6643"/>
                      <a:pt x="3500" y="6643"/>
                    </a:cubicBezTo>
                    <a:cubicBezTo>
                      <a:pt x="2631" y="6643"/>
                      <a:pt x="1851" y="6286"/>
                      <a:pt x="1293" y="5729"/>
                    </a:cubicBezTo>
                    <a:cubicBezTo>
                      <a:pt x="714" y="5150"/>
                      <a:pt x="379" y="4370"/>
                      <a:pt x="379" y="3500"/>
                    </a:cubicBezTo>
                    <a:cubicBezTo>
                      <a:pt x="379" y="2653"/>
                      <a:pt x="714" y="1873"/>
                      <a:pt x="1293" y="1293"/>
                    </a:cubicBezTo>
                    <a:cubicBezTo>
                      <a:pt x="1851" y="736"/>
                      <a:pt x="2631" y="380"/>
                      <a:pt x="3500" y="380"/>
                    </a:cubicBezTo>
                    <a:close/>
                    <a:moveTo>
                      <a:pt x="3500" y="1"/>
                    </a:moveTo>
                    <a:cubicBezTo>
                      <a:pt x="1561" y="1"/>
                      <a:pt x="0" y="1583"/>
                      <a:pt x="0" y="3500"/>
                    </a:cubicBezTo>
                    <a:cubicBezTo>
                      <a:pt x="0" y="5439"/>
                      <a:pt x="1561" y="7000"/>
                      <a:pt x="3500" y="7000"/>
                    </a:cubicBezTo>
                    <a:cubicBezTo>
                      <a:pt x="5439" y="7000"/>
                      <a:pt x="7000" y="5439"/>
                      <a:pt x="7000" y="3500"/>
                    </a:cubicBezTo>
                    <a:cubicBezTo>
                      <a:pt x="7000" y="1583"/>
                      <a:pt x="5439" y="1"/>
                      <a:pt x="350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49" name="Google Shape;1449;p29"/>
              <p:cNvSpPr/>
              <p:nvPr/>
            </p:nvSpPr>
            <p:spPr>
              <a:xfrm>
                <a:off x="8833525" y="362525"/>
                <a:ext cx="92550" cy="93075"/>
              </a:xfrm>
              <a:custGeom>
                <a:rect b="b" l="l" r="r" t="t"/>
                <a:pathLst>
                  <a:path extrusionOk="0" h="3723" w="3702">
                    <a:moveTo>
                      <a:pt x="1851" y="0"/>
                    </a:moveTo>
                    <a:cubicBezTo>
                      <a:pt x="826" y="0"/>
                      <a:pt x="1" y="825"/>
                      <a:pt x="1" y="1850"/>
                    </a:cubicBezTo>
                    <a:cubicBezTo>
                      <a:pt x="1" y="2876"/>
                      <a:pt x="826" y="3723"/>
                      <a:pt x="1851" y="3723"/>
                    </a:cubicBezTo>
                    <a:cubicBezTo>
                      <a:pt x="2876" y="3723"/>
                      <a:pt x="3701" y="2876"/>
                      <a:pt x="3701" y="1850"/>
                    </a:cubicBezTo>
                    <a:cubicBezTo>
                      <a:pt x="3701" y="825"/>
                      <a:pt x="2876" y="0"/>
                      <a:pt x="185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50" name="Google Shape;1450;p29"/>
              <p:cNvSpPr/>
              <p:nvPr/>
            </p:nvSpPr>
            <p:spPr>
              <a:xfrm>
                <a:off x="8828525" y="358050"/>
                <a:ext cx="102550" cy="102000"/>
              </a:xfrm>
              <a:custGeom>
                <a:rect b="b" l="l" r="r" t="t"/>
                <a:pathLst>
                  <a:path extrusionOk="0" h="4080" w="4102">
                    <a:moveTo>
                      <a:pt x="2051" y="357"/>
                    </a:moveTo>
                    <a:cubicBezTo>
                      <a:pt x="2519" y="357"/>
                      <a:pt x="2920" y="558"/>
                      <a:pt x="3232" y="848"/>
                    </a:cubicBezTo>
                    <a:cubicBezTo>
                      <a:pt x="3544" y="1160"/>
                      <a:pt x="3723" y="1583"/>
                      <a:pt x="3723" y="2029"/>
                    </a:cubicBezTo>
                    <a:cubicBezTo>
                      <a:pt x="3723" y="2497"/>
                      <a:pt x="3544" y="2921"/>
                      <a:pt x="3232" y="3211"/>
                    </a:cubicBezTo>
                    <a:cubicBezTo>
                      <a:pt x="2920" y="3523"/>
                      <a:pt x="2519" y="3701"/>
                      <a:pt x="2051" y="3701"/>
                    </a:cubicBezTo>
                    <a:cubicBezTo>
                      <a:pt x="1583" y="3701"/>
                      <a:pt x="1182" y="3523"/>
                      <a:pt x="870" y="3211"/>
                    </a:cubicBezTo>
                    <a:cubicBezTo>
                      <a:pt x="558" y="2921"/>
                      <a:pt x="379" y="2497"/>
                      <a:pt x="379" y="2029"/>
                    </a:cubicBezTo>
                    <a:cubicBezTo>
                      <a:pt x="379" y="1583"/>
                      <a:pt x="558" y="1160"/>
                      <a:pt x="870" y="848"/>
                    </a:cubicBezTo>
                    <a:cubicBezTo>
                      <a:pt x="1182" y="558"/>
                      <a:pt x="1583" y="357"/>
                      <a:pt x="2051" y="357"/>
                    </a:cubicBezTo>
                    <a:close/>
                    <a:moveTo>
                      <a:pt x="2051" y="1"/>
                    </a:moveTo>
                    <a:cubicBezTo>
                      <a:pt x="914" y="1"/>
                      <a:pt x="0" y="915"/>
                      <a:pt x="0" y="2029"/>
                    </a:cubicBezTo>
                    <a:cubicBezTo>
                      <a:pt x="0" y="3166"/>
                      <a:pt x="914" y="4080"/>
                      <a:pt x="2051" y="4080"/>
                    </a:cubicBezTo>
                    <a:cubicBezTo>
                      <a:pt x="3188" y="4080"/>
                      <a:pt x="4102" y="3166"/>
                      <a:pt x="4102" y="2029"/>
                    </a:cubicBezTo>
                    <a:cubicBezTo>
                      <a:pt x="4102" y="915"/>
                      <a:pt x="3188" y="1"/>
                      <a:pt x="20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51" name="Google Shape;1451;p29"/>
            <p:cNvGrpSpPr/>
            <p:nvPr/>
          </p:nvGrpSpPr>
          <p:grpSpPr>
            <a:xfrm>
              <a:off x="432850" y="2003163"/>
              <a:ext cx="175013" cy="27000"/>
              <a:chOff x="5662375" y="212375"/>
              <a:chExt cx="175013" cy="27000"/>
            </a:xfrm>
          </p:grpSpPr>
          <p:sp>
            <p:nvSpPr>
              <p:cNvPr id="1452" name="Google Shape;1452;p29"/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53" name="Google Shape;1453;p29"/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54" name="Google Shape;1454;p29"/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55" name="Google Shape;1455;p29"/>
            <p:cNvGrpSpPr/>
            <p:nvPr/>
          </p:nvGrpSpPr>
          <p:grpSpPr>
            <a:xfrm>
              <a:off x="788100" y="208488"/>
              <a:ext cx="175013" cy="27000"/>
              <a:chOff x="5662375" y="212375"/>
              <a:chExt cx="175013" cy="27000"/>
            </a:xfrm>
          </p:grpSpPr>
          <p:sp>
            <p:nvSpPr>
              <p:cNvPr id="1456" name="Google Shape;1456;p29"/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57" name="Google Shape;1457;p29"/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58" name="Google Shape;1458;p29"/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59" name="Google Shape;1459;p29"/>
            <p:cNvGrpSpPr/>
            <p:nvPr/>
          </p:nvGrpSpPr>
          <p:grpSpPr>
            <a:xfrm>
              <a:off x="8129350" y="4988725"/>
              <a:ext cx="175013" cy="27000"/>
              <a:chOff x="5662375" y="212375"/>
              <a:chExt cx="175013" cy="27000"/>
            </a:xfrm>
          </p:grpSpPr>
          <p:sp>
            <p:nvSpPr>
              <p:cNvPr id="1460" name="Google Shape;1460;p29"/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1" name="Google Shape;1461;p29"/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2" name="Google Shape;1462;p29"/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63" name="Google Shape;1463;p29"/>
            <p:cNvGrpSpPr/>
            <p:nvPr/>
          </p:nvGrpSpPr>
          <p:grpSpPr>
            <a:xfrm>
              <a:off x="8497550" y="3429425"/>
              <a:ext cx="175013" cy="27000"/>
              <a:chOff x="5662375" y="212375"/>
              <a:chExt cx="175013" cy="27000"/>
            </a:xfrm>
          </p:grpSpPr>
          <p:sp>
            <p:nvSpPr>
              <p:cNvPr id="1464" name="Google Shape;1464;p29"/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5" name="Google Shape;1465;p29"/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6" name="Google Shape;1466;p29"/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cxnSp>
          <p:nvCxnSpPr>
            <p:cNvPr id="1467" name="Google Shape;1467;p29"/>
            <p:cNvCxnSpPr/>
            <p:nvPr/>
          </p:nvCxnSpPr>
          <p:spPr>
            <a:xfrm>
              <a:off x="8407225" y="0"/>
              <a:ext cx="0" cy="2160900"/>
            </a:xfrm>
            <a:prstGeom prst="straightConnector1">
              <a:avLst/>
            </a:prstGeom>
            <a:noFill/>
            <a:ln cap="flat" cmpd="sng" w="12700">
              <a:solidFill>
                <a:srgbClr val="595959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718025" y="2985634"/>
              <a:ext cx="0" cy="2160900"/>
            </a:xfrm>
            <a:prstGeom prst="straightConnector1">
              <a:avLst/>
            </a:prstGeom>
            <a:noFill/>
            <a:ln cap="flat" cmpd="sng" w="12700">
              <a:solidFill>
                <a:srgbClr val="595959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1469" name="Google Shape;1469;p29"/>
            <p:cNvSpPr/>
            <p:nvPr/>
          </p:nvSpPr>
          <p:spPr>
            <a:xfrm>
              <a:off x="671825" y="4587888"/>
              <a:ext cx="92400" cy="92400"/>
            </a:xfrm>
            <a:prstGeom prst="ellipse">
              <a:avLst/>
            </a:prstGeom>
            <a:solidFill>
              <a:srgbClr val="595959"/>
            </a:solidFill>
            <a:ln cap="flat" cmpd="sng" w="12700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0" name="Google Shape;1470;p29"/>
            <p:cNvSpPr/>
            <p:nvPr/>
          </p:nvSpPr>
          <p:spPr>
            <a:xfrm>
              <a:off x="671825" y="3940338"/>
              <a:ext cx="92400" cy="92400"/>
            </a:xfrm>
            <a:prstGeom prst="ellipse">
              <a:avLst/>
            </a:prstGeom>
            <a:solidFill>
              <a:srgbClr val="595959"/>
            </a:solidFill>
            <a:ln cap="flat" cmpd="sng" w="12700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1" name="Google Shape;1471;p29"/>
            <p:cNvSpPr/>
            <p:nvPr/>
          </p:nvSpPr>
          <p:spPr>
            <a:xfrm>
              <a:off x="8361025" y="1453500"/>
              <a:ext cx="92400" cy="92400"/>
            </a:xfrm>
            <a:prstGeom prst="ellipse">
              <a:avLst/>
            </a:prstGeom>
            <a:solidFill>
              <a:srgbClr val="595959"/>
            </a:solidFill>
            <a:ln cap="flat" cmpd="sng" w="12700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2" name="Google Shape;1472;p29"/>
            <p:cNvSpPr/>
            <p:nvPr/>
          </p:nvSpPr>
          <p:spPr>
            <a:xfrm>
              <a:off x="8361025" y="234875"/>
              <a:ext cx="92400" cy="92400"/>
            </a:xfrm>
            <a:prstGeom prst="ellipse">
              <a:avLst/>
            </a:prstGeom>
            <a:solidFill>
              <a:srgbClr val="595959"/>
            </a:solidFill>
            <a:ln cap="flat" cmpd="sng" w="12700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4">
  <p:cSld name="CUSTOM_21">
    <p:spTree>
      <p:nvGrpSpPr>
        <p:cNvPr id="1473" name="Shape 1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4" name="Google Shape;1474;p30"/>
          <p:cNvGrpSpPr/>
          <p:nvPr/>
        </p:nvGrpSpPr>
        <p:grpSpPr>
          <a:xfrm>
            <a:off x="-9156" y="-8833"/>
            <a:ext cx="12202818" cy="6802563"/>
            <a:chOff x="-6867" y="-6625"/>
            <a:chExt cx="9152342" cy="5102050"/>
          </a:xfrm>
        </p:grpSpPr>
        <p:cxnSp>
          <p:nvCxnSpPr>
            <p:cNvPr id="1475" name="Google Shape;1475;p30"/>
            <p:cNvCxnSpPr/>
            <p:nvPr/>
          </p:nvCxnSpPr>
          <p:spPr>
            <a:xfrm>
              <a:off x="2904283" y="4513075"/>
              <a:ext cx="1133100" cy="306300"/>
            </a:xfrm>
            <a:prstGeom prst="straightConnector1">
              <a:avLst/>
            </a:prstGeom>
            <a:noFill/>
            <a:ln cap="flat" cmpd="sng" w="12700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76" name="Google Shape;1476;p30"/>
            <p:cNvCxnSpPr/>
            <p:nvPr/>
          </p:nvCxnSpPr>
          <p:spPr>
            <a:xfrm flipH="1" rot="10800000">
              <a:off x="1562083" y="4492325"/>
              <a:ext cx="1342200" cy="315300"/>
            </a:xfrm>
            <a:prstGeom prst="straightConnector1">
              <a:avLst/>
            </a:prstGeom>
            <a:noFill/>
            <a:ln cap="flat" cmpd="sng" w="12700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77" name="Google Shape;1477;p30"/>
            <p:cNvCxnSpPr/>
            <p:nvPr/>
          </p:nvCxnSpPr>
          <p:spPr>
            <a:xfrm>
              <a:off x="259558" y="4408000"/>
              <a:ext cx="1332000" cy="392100"/>
            </a:xfrm>
            <a:prstGeom prst="straightConnector1">
              <a:avLst/>
            </a:prstGeom>
            <a:noFill/>
            <a:ln cap="flat" cmpd="sng" w="12700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78" name="Google Shape;1478;p30"/>
            <p:cNvCxnSpPr/>
            <p:nvPr/>
          </p:nvCxnSpPr>
          <p:spPr>
            <a:xfrm>
              <a:off x="-6867" y="3993550"/>
              <a:ext cx="273900" cy="407100"/>
            </a:xfrm>
            <a:prstGeom prst="straightConnector1">
              <a:avLst/>
            </a:prstGeom>
            <a:noFill/>
            <a:ln cap="flat" cmpd="sng" w="12700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grpSp>
          <p:nvGrpSpPr>
            <p:cNvPr id="1479" name="Google Shape;1479;p30"/>
            <p:cNvGrpSpPr/>
            <p:nvPr/>
          </p:nvGrpSpPr>
          <p:grpSpPr>
            <a:xfrm flipH="1">
              <a:off x="1278333" y="4513075"/>
              <a:ext cx="581800" cy="582350"/>
              <a:chOff x="8064275" y="887850"/>
              <a:chExt cx="581800" cy="582350"/>
            </a:xfrm>
          </p:grpSpPr>
          <p:sp>
            <p:nvSpPr>
              <p:cNvPr id="1480" name="Google Shape;1480;p30"/>
              <p:cNvSpPr/>
              <p:nvPr/>
            </p:nvSpPr>
            <p:spPr>
              <a:xfrm>
                <a:off x="8068750" y="892875"/>
                <a:ext cx="572875" cy="572325"/>
              </a:xfrm>
              <a:custGeom>
                <a:rect b="b" l="l" r="r" t="t"/>
                <a:pathLst>
                  <a:path extrusionOk="0" h="22893" w="22915">
                    <a:moveTo>
                      <a:pt x="11457" y="0"/>
                    </a:moveTo>
                    <a:cubicBezTo>
                      <a:pt x="5127" y="0"/>
                      <a:pt x="0" y="5127"/>
                      <a:pt x="0" y="11435"/>
                    </a:cubicBezTo>
                    <a:cubicBezTo>
                      <a:pt x="0" y="17766"/>
                      <a:pt x="5127" y="22892"/>
                      <a:pt x="11457" y="22892"/>
                    </a:cubicBezTo>
                    <a:cubicBezTo>
                      <a:pt x="17788" y="22892"/>
                      <a:pt x="22914" y="17766"/>
                      <a:pt x="22914" y="11435"/>
                    </a:cubicBezTo>
                    <a:cubicBezTo>
                      <a:pt x="22914" y="5127"/>
                      <a:pt x="17788" y="0"/>
                      <a:pt x="114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81" name="Google Shape;1481;p30"/>
              <p:cNvSpPr/>
              <p:nvPr/>
            </p:nvSpPr>
            <p:spPr>
              <a:xfrm>
                <a:off x="8064275" y="887850"/>
                <a:ext cx="581800" cy="582350"/>
              </a:xfrm>
              <a:custGeom>
                <a:rect b="b" l="l" r="r" t="t"/>
                <a:pathLst>
                  <a:path extrusionOk="0" h="23294" w="23272">
                    <a:moveTo>
                      <a:pt x="11636" y="380"/>
                    </a:moveTo>
                    <a:cubicBezTo>
                      <a:pt x="14757" y="380"/>
                      <a:pt x="17566" y="1628"/>
                      <a:pt x="19594" y="3679"/>
                    </a:cubicBezTo>
                    <a:cubicBezTo>
                      <a:pt x="21645" y="5707"/>
                      <a:pt x="22893" y="8538"/>
                      <a:pt x="22893" y="11636"/>
                    </a:cubicBezTo>
                    <a:cubicBezTo>
                      <a:pt x="22893" y="14757"/>
                      <a:pt x="21645" y="17565"/>
                      <a:pt x="19594" y="19616"/>
                    </a:cubicBezTo>
                    <a:cubicBezTo>
                      <a:pt x="17566" y="21644"/>
                      <a:pt x="14757" y="22915"/>
                      <a:pt x="11636" y="22915"/>
                    </a:cubicBezTo>
                    <a:cubicBezTo>
                      <a:pt x="8516" y="22915"/>
                      <a:pt x="5707" y="21644"/>
                      <a:pt x="3657" y="19616"/>
                    </a:cubicBezTo>
                    <a:cubicBezTo>
                      <a:pt x="1628" y="17565"/>
                      <a:pt x="358" y="14757"/>
                      <a:pt x="358" y="11636"/>
                    </a:cubicBezTo>
                    <a:cubicBezTo>
                      <a:pt x="358" y="8538"/>
                      <a:pt x="1628" y="5707"/>
                      <a:pt x="3657" y="3679"/>
                    </a:cubicBezTo>
                    <a:cubicBezTo>
                      <a:pt x="5707" y="1628"/>
                      <a:pt x="8516" y="380"/>
                      <a:pt x="11636" y="380"/>
                    </a:cubicBezTo>
                    <a:close/>
                    <a:moveTo>
                      <a:pt x="11636" y="1"/>
                    </a:moveTo>
                    <a:cubicBezTo>
                      <a:pt x="5217" y="1"/>
                      <a:pt x="1" y="5217"/>
                      <a:pt x="1" y="11636"/>
                    </a:cubicBezTo>
                    <a:cubicBezTo>
                      <a:pt x="1" y="18078"/>
                      <a:pt x="5217" y="23294"/>
                      <a:pt x="11636" y="23294"/>
                    </a:cubicBezTo>
                    <a:cubicBezTo>
                      <a:pt x="18056" y="23294"/>
                      <a:pt x="23272" y="18078"/>
                      <a:pt x="23272" y="11636"/>
                    </a:cubicBezTo>
                    <a:cubicBezTo>
                      <a:pt x="23272" y="5217"/>
                      <a:pt x="18056" y="1"/>
                      <a:pt x="116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82" name="Google Shape;1482;p30"/>
              <p:cNvSpPr/>
              <p:nvPr/>
            </p:nvSpPr>
            <p:spPr>
              <a:xfrm>
                <a:off x="8141175" y="965325"/>
                <a:ext cx="428000" cy="427425"/>
              </a:xfrm>
              <a:custGeom>
                <a:rect b="b" l="l" r="r" t="t"/>
                <a:pathLst>
                  <a:path extrusionOk="0" h="17097" w="17120">
                    <a:moveTo>
                      <a:pt x="8560" y="0"/>
                    </a:moveTo>
                    <a:cubicBezTo>
                      <a:pt x="3835" y="0"/>
                      <a:pt x="1" y="3812"/>
                      <a:pt x="1" y="8537"/>
                    </a:cubicBezTo>
                    <a:cubicBezTo>
                      <a:pt x="1" y="13263"/>
                      <a:pt x="3835" y="17097"/>
                      <a:pt x="8560" y="17097"/>
                    </a:cubicBezTo>
                    <a:cubicBezTo>
                      <a:pt x="13286" y="17097"/>
                      <a:pt x="17120" y="13263"/>
                      <a:pt x="17120" y="8537"/>
                    </a:cubicBezTo>
                    <a:cubicBezTo>
                      <a:pt x="17120" y="3812"/>
                      <a:pt x="13286" y="0"/>
                      <a:pt x="85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83" name="Google Shape;1483;p30"/>
              <p:cNvSpPr/>
              <p:nvPr/>
            </p:nvSpPr>
            <p:spPr>
              <a:xfrm>
                <a:off x="8136725" y="960300"/>
                <a:ext cx="436925" cy="437475"/>
              </a:xfrm>
              <a:custGeom>
                <a:rect b="b" l="l" r="r" t="t"/>
                <a:pathLst>
                  <a:path extrusionOk="0" h="17499" w="17477">
                    <a:moveTo>
                      <a:pt x="8738" y="379"/>
                    </a:moveTo>
                    <a:cubicBezTo>
                      <a:pt x="11057" y="379"/>
                      <a:pt x="13130" y="1316"/>
                      <a:pt x="14645" y="2831"/>
                    </a:cubicBezTo>
                    <a:cubicBezTo>
                      <a:pt x="16161" y="4347"/>
                      <a:pt x="17097" y="6442"/>
                      <a:pt x="17097" y="8738"/>
                    </a:cubicBezTo>
                    <a:cubicBezTo>
                      <a:pt x="17097" y="11056"/>
                      <a:pt x="16161" y="13152"/>
                      <a:pt x="14645" y="14667"/>
                    </a:cubicBezTo>
                    <a:cubicBezTo>
                      <a:pt x="13130" y="16183"/>
                      <a:pt x="11057" y="17119"/>
                      <a:pt x="8738" y="17119"/>
                    </a:cubicBezTo>
                    <a:cubicBezTo>
                      <a:pt x="6420" y="17119"/>
                      <a:pt x="4325" y="16183"/>
                      <a:pt x="2809" y="14667"/>
                    </a:cubicBezTo>
                    <a:cubicBezTo>
                      <a:pt x="1293" y="13152"/>
                      <a:pt x="357" y="11056"/>
                      <a:pt x="357" y="8738"/>
                    </a:cubicBezTo>
                    <a:cubicBezTo>
                      <a:pt x="357" y="6442"/>
                      <a:pt x="1293" y="4347"/>
                      <a:pt x="2809" y="2831"/>
                    </a:cubicBezTo>
                    <a:cubicBezTo>
                      <a:pt x="4325" y="1316"/>
                      <a:pt x="6420" y="379"/>
                      <a:pt x="8738" y="379"/>
                    </a:cubicBezTo>
                    <a:close/>
                    <a:moveTo>
                      <a:pt x="8738" y="0"/>
                    </a:moveTo>
                    <a:cubicBezTo>
                      <a:pt x="3901" y="0"/>
                      <a:pt x="1" y="3924"/>
                      <a:pt x="1" y="8738"/>
                    </a:cubicBezTo>
                    <a:cubicBezTo>
                      <a:pt x="1" y="13575"/>
                      <a:pt x="3901" y="17498"/>
                      <a:pt x="8738" y="17498"/>
                    </a:cubicBezTo>
                    <a:cubicBezTo>
                      <a:pt x="13553" y="17498"/>
                      <a:pt x="17476" y="13575"/>
                      <a:pt x="17476" y="8738"/>
                    </a:cubicBezTo>
                    <a:cubicBezTo>
                      <a:pt x="17476" y="3924"/>
                      <a:pt x="13553" y="0"/>
                      <a:pt x="87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84" name="Google Shape;1484;p30"/>
              <p:cNvSpPr/>
              <p:nvPr/>
            </p:nvSpPr>
            <p:spPr>
              <a:xfrm>
                <a:off x="8219750" y="1043875"/>
                <a:ext cx="270300" cy="270300"/>
              </a:xfrm>
              <a:custGeom>
                <a:rect b="b" l="l" r="r" t="t"/>
                <a:pathLst>
                  <a:path extrusionOk="0" h="10812" w="10812">
                    <a:moveTo>
                      <a:pt x="5417" y="1"/>
                    </a:moveTo>
                    <a:cubicBezTo>
                      <a:pt x="2430" y="1"/>
                      <a:pt x="1" y="2431"/>
                      <a:pt x="1" y="5395"/>
                    </a:cubicBezTo>
                    <a:cubicBezTo>
                      <a:pt x="1" y="8382"/>
                      <a:pt x="2430" y="10812"/>
                      <a:pt x="5417" y="10812"/>
                    </a:cubicBezTo>
                    <a:cubicBezTo>
                      <a:pt x="8404" y="10812"/>
                      <a:pt x="10812" y="8382"/>
                      <a:pt x="10812" y="5395"/>
                    </a:cubicBezTo>
                    <a:cubicBezTo>
                      <a:pt x="10812" y="2431"/>
                      <a:pt x="8404" y="1"/>
                      <a:pt x="54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85" name="Google Shape;1485;p30"/>
              <p:cNvSpPr/>
              <p:nvPr/>
            </p:nvSpPr>
            <p:spPr>
              <a:xfrm>
                <a:off x="8215300" y="1039425"/>
                <a:ext cx="279775" cy="279225"/>
              </a:xfrm>
              <a:custGeom>
                <a:rect b="b" l="l" r="r" t="t"/>
                <a:pathLst>
                  <a:path extrusionOk="0" h="11169" w="11191">
                    <a:moveTo>
                      <a:pt x="5595" y="357"/>
                    </a:moveTo>
                    <a:cubicBezTo>
                      <a:pt x="7044" y="357"/>
                      <a:pt x="8337" y="937"/>
                      <a:pt x="9273" y="1895"/>
                    </a:cubicBezTo>
                    <a:cubicBezTo>
                      <a:pt x="10232" y="2832"/>
                      <a:pt x="10811" y="4147"/>
                      <a:pt x="10811" y="5573"/>
                    </a:cubicBezTo>
                    <a:cubicBezTo>
                      <a:pt x="10811" y="7022"/>
                      <a:pt x="10232" y="8337"/>
                      <a:pt x="9273" y="9273"/>
                    </a:cubicBezTo>
                    <a:cubicBezTo>
                      <a:pt x="8337" y="10210"/>
                      <a:pt x="7044" y="10789"/>
                      <a:pt x="5595" y="10789"/>
                    </a:cubicBezTo>
                    <a:cubicBezTo>
                      <a:pt x="4147" y="10789"/>
                      <a:pt x="2854" y="10210"/>
                      <a:pt x="1895" y="9273"/>
                    </a:cubicBezTo>
                    <a:cubicBezTo>
                      <a:pt x="959" y="8337"/>
                      <a:pt x="379" y="7022"/>
                      <a:pt x="379" y="5573"/>
                    </a:cubicBezTo>
                    <a:cubicBezTo>
                      <a:pt x="379" y="4147"/>
                      <a:pt x="959" y="2832"/>
                      <a:pt x="1895" y="1895"/>
                    </a:cubicBezTo>
                    <a:cubicBezTo>
                      <a:pt x="2854" y="937"/>
                      <a:pt x="4147" y="357"/>
                      <a:pt x="5595" y="357"/>
                    </a:cubicBezTo>
                    <a:close/>
                    <a:moveTo>
                      <a:pt x="5595" y="1"/>
                    </a:moveTo>
                    <a:cubicBezTo>
                      <a:pt x="2497" y="1"/>
                      <a:pt x="1" y="2497"/>
                      <a:pt x="1" y="5573"/>
                    </a:cubicBezTo>
                    <a:cubicBezTo>
                      <a:pt x="1" y="8672"/>
                      <a:pt x="2497" y="11168"/>
                      <a:pt x="5595" y="11168"/>
                    </a:cubicBezTo>
                    <a:cubicBezTo>
                      <a:pt x="8671" y="11168"/>
                      <a:pt x="11190" y="8672"/>
                      <a:pt x="11190" y="5573"/>
                    </a:cubicBezTo>
                    <a:cubicBezTo>
                      <a:pt x="11190" y="2497"/>
                      <a:pt x="8671" y="1"/>
                      <a:pt x="55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86" name="Google Shape;1486;p30"/>
            <p:cNvGrpSpPr/>
            <p:nvPr/>
          </p:nvGrpSpPr>
          <p:grpSpPr>
            <a:xfrm flipH="1">
              <a:off x="2747608" y="4340463"/>
              <a:ext cx="292025" cy="292575"/>
              <a:chOff x="7353050" y="316275"/>
              <a:chExt cx="292025" cy="292575"/>
            </a:xfrm>
          </p:grpSpPr>
          <p:sp>
            <p:nvSpPr>
              <p:cNvPr id="1487" name="Google Shape;1487;p30"/>
              <p:cNvSpPr/>
              <p:nvPr/>
            </p:nvSpPr>
            <p:spPr>
              <a:xfrm>
                <a:off x="7358075" y="321275"/>
                <a:ext cx="282550" cy="282550"/>
              </a:xfrm>
              <a:custGeom>
                <a:rect b="b" l="l" r="r" t="t"/>
                <a:pathLst>
                  <a:path extrusionOk="0" h="11302" w="11302">
                    <a:moveTo>
                      <a:pt x="5640" y="1"/>
                    </a:moveTo>
                    <a:cubicBezTo>
                      <a:pt x="2519" y="1"/>
                      <a:pt x="0" y="2520"/>
                      <a:pt x="0" y="5640"/>
                    </a:cubicBezTo>
                    <a:cubicBezTo>
                      <a:pt x="0" y="8783"/>
                      <a:pt x="2519" y="11302"/>
                      <a:pt x="5640" y="11302"/>
                    </a:cubicBezTo>
                    <a:cubicBezTo>
                      <a:pt x="8783" y="11302"/>
                      <a:pt x="11301" y="8783"/>
                      <a:pt x="11301" y="5640"/>
                    </a:cubicBezTo>
                    <a:cubicBezTo>
                      <a:pt x="11301" y="2520"/>
                      <a:pt x="8783" y="1"/>
                      <a:pt x="564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88" name="Google Shape;1488;p30"/>
              <p:cNvSpPr/>
              <p:nvPr/>
            </p:nvSpPr>
            <p:spPr>
              <a:xfrm>
                <a:off x="7353050" y="316275"/>
                <a:ext cx="292025" cy="292575"/>
              </a:xfrm>
              <a:custGeom>
                <a:rect b="b" l="l" r="r" t="t"/>
                <a:pathLst>
                  <a:path extrusionOk="0" h="11703" w="11681">
                    <a:moveTo>
                      <a:pt x="5841" y="379"/>
                    </a:moveTo>
                    <a:cubicBezTo>
                      <a:pt x="7356" y="379"/>
                      <a:pt x="8716" y="981"/>
                      <a:pt x="9719" y="1984"/>
                    </a:cubicBezTo>
                    <a:cubicBezTo>
                      <a:pt x="10700" y="2965"/>
                      <a:pt x="11324" y="4347"/>
                      <a:pt x="11324" y="5840"/>
                    </a:cubicBezTo>
                    <a:cubicBezTo>
                      <a:pt x="11324" y="7356"/>
                      <a:pt x="10700" y="8738"/>
                      <a:pt x="9719" y="9719"/>
                    </a:cubicBezTo>
                    <a:cubicBezTo>
                      <a:pt x="8716" y="10699"/>
                      <a:pt x="7356" y="11324"/>
                      <a:pt x="5841" y="11324"/>
                    </a:cubicBezTo>
                    <a:cubicBezTo>
                      <a:pt x="4347" y="11324"/>
                      <a:pt x="2965" y="10699"/>
                      <a:pt x="1984" y="9719"/>
                    </a:cubicBezTo>
                    <a:cubicBezTo>
                      <a:pt x="981" y="8738"/>
                      <a:pt x="380" y="7356"/>
                      <a:pt x="380" y="5840"/>
                    </a:cubicBezTo>
                    <a:cubicBezTo>
                      <a:pt x="380" y="4347"/>
                      <a:pt x="981" y="2965"/>
                      <a:pt x="1984" y="1984"/>
                    </a:cubicBezTo>
                    <a:cubicBezTo>
                      <a:pt x="2965" y="981"/>
                      <a:pt x="4347" y="379"/>
                      <a:pt x="5841" y="379"/>
                    </a:cubicBezTo>
                    <a:close/>
                    <a:moveTo>
                      <a:pt x="5841" y="0"/>
                    </a:moveTo>
                    <a:cubicBezTo>
                      <a:pt x="2631" y="0"/>
                      <a:pt x="1" y="2630"/>
                      <a:pt x="1" y="5840"/>
                    </a:cubicBezTo>
                    <a:cubicBezTo>
                      <a:pt x="1" y="9072"/>
                      <a:pt x="2631" y="11703"/>
                      <a:pt x="5841" y="11703"/>
                    </a:cubicBezTo>
                    <a:cubicBezTo>
                      <a:pt x="9073" y="11703"/>
                      <a:pt x="11681" y="9072"/>
                      <a:pt x="11681" y="5840"/>
                    </a:cubicBezTo>
                    <a:cubicBezTo>
                      <a:pt x="11681" y="2630"/>
                      <a:pt x="9073" y="0"/>
                      <a:pt x="58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89" name="Google Shape;1489;p30"/>
              <p:cNvSpPr/>
              <p:nvPr/>
            </p:nvSpPr>
            <p:spPr>
              <a:xfrm>
                <a:off x="7419925" y="383125"/>
                <a:ext cx="158275" cy="158300"/>
              </a:xfrm>
              <a:custGeom>
                <a:rect b="b" l="l" r="r" t="t"/>
                <a:pathLst>
                  <a:path extrusionOk="0" h="6332" w="6331">
                    <a:moveTo>
                      <a:pt x="3166" y="1"/>
                    </a:moveTo>
                    <a:cubicBezTo>
                      <a:pt x="1427" y="1"/>
                      <a:pt x="0" y="1428"/>
                      <a:pt x="0" y="3166"/>
                    </a:cubicBezTo>
                    <a:cubicBezTo>
                      <a:pt x="0" y="4927"/>
                      <a:pt x="1427" y="6331"/>
                      <a:pt x="3166" y="6331"/>
                    </a:cubicBezTo>
                    <a:cubicBezTo>
                      <a:pt x="4927" y="6331"/>
                      <a:pt x="6331" y="4927"/>
                      <a:pt x="6331" y="3166"/>
                    </a:cubicBezTo>
                    <a:cubicBezTo>
                      <a:pt x="6331" y="1428"/>
                      <a:pt x="4927" y="1"/>
                      <a:pt x="31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90" name="Google Shape;1490;p30"/>
              <p:cNvSpPr/>
              <p:nvPr/>
            </p:nvSpPr>
            <p:spPr>
              <a:xfrm>
                <a:off x="7415475" y="378675"/>
                <a:ext cx="167750" cy="167775"/>
              </a:xfrm>
              <a:custGeom>
                <a:rect b="b" l="l" r="r" t="t"/>
                <a:pathLst>
                  <a:path extrusionOk="0" h="6711" w="6710">
                    <a:moveTo>
                      <a:pt x="3344" y="380"/>
                    </a:moveTo>
                    <a:cubicBezTo>
                      <a:pt x="4168" y="380"/>
                      <a:pt x="4926" y="714"/>
                      <a:pt x="5461" y="1249"/>
                    </a:cubicBezTo>
                    <a:cubicBezTo>
                      <a:pt x="5996" y="1784"/>
                      <a:pt x="6330" y="2519"/>
                      <a:pt x="6330" y="3344"/>
                    </a:cubicBezTo>
                    <a:cubicBezTo>
                      <a:pt x="6330" y="4169"/>
                      <a:pt x="5996" y="4927"/>
                      <a:pt x="5461" y="5462"/>
                    </a:cubicBezTo>
                    <a:cubicBezTo>
                      <a:pt x="4926" y="5997"/>
                      <a:pt x="4168" y="6331"/>
                      <a:pt x="3344" y="6331"/>
                    </a:cubicBezTo>
                    <a:cubicBezTo>
                      <a:pt x="2519" y="6331"/>
                      <a:pt x="1783" y="5997"/>
                      <a:pt x="1248" y="5462"/>
                    </a:cubicBezTo>
                    <a:cubicBezTo>
                      <a:pt x="713" y="4927"/>
                      <a:pt x="379" y="4169"/>
                      <a:pt x="379" y="3344"/>
                    </a:cubicBezTo>
                    <a:cubicBezTo>
                      <a:pt x="379" y="2519"/>
                      <a:pt x="713" y="1784"/>
                      <a:pt x="1248" y="1249"/>
                    </a:cubicBezTo>
                    <a:cubicBezTo>
                      <a:pt x="1783" y="714"/>
                      <a:pt x="2519" y="380"/>
                      <a:pt x="3344" y="380"/>
                    </a:cubicBezTo>
                    <a:close/>
                    <a:moveTo>
                      <a:pt x="3344" y="1"/>
                    </a:moveTo>
                    <a:cubicBezTo>
                      <a:pt x="1494" y="1"/>
                      <a:pt x="0" y="1494"/>
                      <a:pt x="0" y="3344"/>
                    </a:cubicBezTo>
                    <a:cubicBezTo>
                      <a:pt x="0" y="5194"/>
                      <a:pt x="1494" y="6710"/>
                      <a:pt x="3344" y="6710"/>
                    </a:cubicBezTo>
                    <a:cubicBezTo>
                      <a:pt x="5194" y="6710"/>
                      <a:pt x="6709" y="5194"/>
                      <a:pt x="6709" y="3344"/>
                    </a:cubicBezTo>
                    <a:cubicBezTo>
                      <a:pt x="6709" y="1494"/>
                      <a:pt x="5194" y="1"/>
                      <a:pt x="33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91" name="Google Shape;1491;p30"/>
            <p:cNvGrpSpPr/>
            <p:nvPr/>
          </p:nvGrpSpPr>
          <p:grpSpPr>
            <a:xfrm flipH="1">
              <a:off x="171308" y="4315025"/>
              <a:ext cx="175000" cy="175000"/>
              <a:chOff x="8792300" y="321275"/>
              <a:chExt cx="175000" cy="175000"/>
            </a:xfrm>
          </p:grpSpPr>
          <p:sp>
            <p:nvSpPr>
              <p:cNvPr id="1492" name="Google Shape;1492;p30"/>
              <p:cNvSpPr/>
              <p:nvPr/>
            </p:nvSpPr>
            <p:spPr>
              <a:xfrm>
                <a:off x="8796750" y="326300"/>
                <a:ext cx="166100" cy="165525"/>
              </a:xfrm>
              <a:custGeom>
                <a:rect b="b" l="l" r="r" t="t"/>
                <a:pathLst>
                  <a:path extrusionOk="0" h="6621" w="6644">
                    <a:moveTo>
                      <a:pt x="3322" y="0"/>
                    </a:moveTo>
                    <a:cubicBezTo>
                      <a:pt x="1494" y="0"/>
                      <a:pt x="1" y="1471"/>
                      <a:pt x="1" y="3299"/>
                    </a:cubicBezTo>
                    <a:cubicBezTo>
                      <a:pt x="1" y="5127"/>
                      <a:pt x="1494" y="6620"/>
                      <a:pt x="3322" y="6620"/>
                    </a:cubicBezTo>
                    <a:cubicBezTo>
                      <a:pt x="5150" y="6620"/>
                      <a:pt x="6643" y="5127"/>
                      <a:pt x="6643" y="3299"/>
                    </a:cubicBezTo>
                    <a:cubicBezTo>
                      <a:pt x="6643" y="1471"/>
                      <a:pt x="5150" y="0"/>
                      <a:pt x="332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93" name="Google Shape;1493;p30"/>
              <p:cNvSpPr/>
              <p:nvPr/>
            </p:nvSpPr>
            <p:spPr>
              <a:xfrm>
                <a:off x="8792300" y="321275"/>
                <a:ext cx="175000" cy="175000"/>
              </a:xfrm>
              <a:custGeom>
                <a:rect b="b" l="l" r="r" t="t"/>
                <a:pathLst>
                  <a:path extrusionOk="0" h="7000" w="7000">
                    <a:moveTo>
                      <a:pt x="3500" y="380"/>
                    </a:moveTo>
                    <a:cubicBezTo>
                      <a:pt x="4369" y="380"/>
                      <a:pt x="5149" y="736"/>
                      <a:pt x="5707" y="1293"/>
                    </a:cubicBezTo>
                    <a:cubicBezTo>
                      <a:pt x="6286" y="1873"/>
                      <a:pt x="6621" y="2653"/>
                      <a:pt x="6621" y="3500"/>
                    </a:cubicBezTo>
                    <a:cubicBezTo>
                      <a:pt x="6621" y="4370"/>
                      <a:pt x="6286" y="5150"/>
                      <a:pt x="5707" y="5729"/>
                    </a:cubicBezTo>
                    <a:cubicBezTo>
                      <a:pt x="5149" y="6286"/>
                      <a:pt x="4369" y="6643"/>
                      <a:pt x="3500" y="6643"/>
                    </a:cubicBezTo>
                    <a:cubicBezTo>
                      <a:pt x="2631" y="6643"/>
                      <a:pt x="1851" y="6286"/>
                      <a:pt x="1293" y="5729"/>
                    </a:cubicBezTo>
                    <a:cubicBezTo>
                      <a:pt x="714" y="5150"/>
                      <a:pt x="379" y="4370"/>
                      <a:pt x="379" y="3500"/>
                    </a:cubicBezTo>
                    <a:cubicBezTo>
                      <a:pt x="379" y="2653"/>
                      <a:pt x="714" y="1873"/>
                      <a:pt x="1293" y="1293"/>
                    </a:cubicBezTo>
                    <a:cubicBezTo>
                      <a:pt x="1851" y="736"/>
                      <a:pt x="2631" y="380"/>
                      <a:pt x="3500" y="380"/>
                    </a:cubicBezTo>
                    <a:close/>
                    <a:moveTo>
                      <a:pt x="3500" y="1"/>
                    </a:moveTo>
                    <a:cubicBezTo>
                      <a:pt x="1561" y="1"/>
                      <a:pt x="0" y="1583"/>
                      <a:pt x="0" y="3500"/>
                    </a:cubicBezTo>
                    <a:cubicBezTo>
                      <a:pt x="0" y="5439"/>
                      <a:pt x="1561" y="7000"/>
                      <a:pt x="3500" y="7000"/>
                    </a:cubicBezTo>
                    <a:cubicBezTo>
                      <a:pt x="5439" y="7000"/>
                      <a:pt x="7000" y="5439"/>
                      <a:pt x="7000" y="3500"/>
                    </a:cubicBezTo>
                    <a:cubicBezTo>
                      <a:pt x="7000" y="1583"/>
                      <a:pt x="5439" y="1"/>
                      <a:pt x="350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94" name="Google Shape;1494;p30"/>
              <p:cNvSpPr/>
              <p:nvPr/>
            </p:nvSpPr>
            <p:spPr>
              <a:xfrm>
                <a:off x="8833525" y="362525"/>
                <a:ext cx="92550" cy="93075"/>
              </a:xfrm>
              <a:custGeom>
                <a:rect b="b" l="l" r="r" t="t"/>
                <a:pathLst>
                  <a:path extrusionOk="0" h="3723" w="3702">
                    <a:moveTo>
                      <a:pt x="1851" y="0"/>
                    </a:moveTo>
                    <a:cubicBezTo>
                      <a:pt x="826" y="0"/>
                      <a:pt x="1" y="825"/>
                      <a:pt x="1" y="1850"/>
                    </a:cubicBezTo>
                    <a:cubicBezTo>
                      <a:pt x="1" y="2876"/>
                      <a:pt x="826" y="3723"/>
                      <a:pt x="1851" y="3723"/>
                    </a:cubicBezTo>
                    <a:cubicBezTo>
                      <a:pt x="2876" y="3723"/>
                      <a:pt x="3701" y="2876"/>
                      <a:pt x="3701" y="1850"/>
                    </a:cubicBezTo>
                    <a:cubicBezTo>
                      <a:pt x="3701" y="825"/>
                      <a:pt x="2876" y="0"/>
                      <a:pt x="185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95" name="Google Shape;1495;p30"/>
              <p:cNvSpPr/>
              <p:nvPr/>
            </p:nvSpPr>
            <p:spPr>
              <a:xfrm>
                <a:off x="8828525" y="358050"/>
                <a:ext cx="102550" cy="102000"/>
              </a:xfrm>
              <a:custGeom>
                <a:rect b="b" l="l" r="r" t="t"/>
                <a:pathLst>
                  <a:path extrusionOk="0" h="4080" w="4102">
                    <a:moveTo>
                      <a:pt x="2051" y="357"/>
                    </a:moveTo>
                    <a:cubicBezTo>
                      <a:pt x="2519" y="357"/>
                      <a:pt x="2920" y="558"/>
                      <a:pt x="3232" y="848"/>
                    </a:cubicBezTo>
                    <a:cubicBezTo>
                      <a:pt x="3544" y="1160"/>
                      <a:pt x="3723" y="1583"/>
                      <a:pt x="3723" y="2029"/>
                    </a:cubicBezTo>
                    <a:cubicBezTo>
                      <a:pt x="3723" y="2497"/>
                      <a:pt x="3544" y="2921"/>
                      <a:pt x="3232" y="3211"/>
                    </a:cubicBezTo>
                    <a:cubicBezTo>
                      <a:pt x="2920" y="3523"/>
                      <a:pt x="2519" y="3701"/>
                      <a:pt x="2051" y="3701"/>
                    </a:cubicBezTo>
                    <a:cubicBezTo>
                      <a:pt x="1583" y="3701"/>
                      <a:pt x="1182" y="3523"/>
                      <a:pt x="870" y="3211"/>
                    </a:cubicBezTo>
                    <a:cubicBezTo>
                      <a:pt x="558" y="2921"/>
                      <a:pt x="379" y="2497"/>
                      <a:pt x="379" y="2029"/>
                    </a:cubicBezTo>
                    <a:cubicBezTo>
                      <a:pt x="379" y="1583"/>
                      <a:pt x="558" y="1160"/>
                      <a:pt x="870" y="848"/>
                    </a:cubicBezTo>
                    <a:cubicBezTo>
                      <a:pt x="1182" y="558"/>
                      <a:pt x="1583" y="357"/>
                      <a:pt x="2051" y="357"/>
                    </a:cubicBezTo>
                    <a:close/>
                    <a:moveTo>
                      <a:pt x="2051" y="1"/>
                    </a:moveTo>
                    <a:cubicBezTo>
                      <a:pt x="914" y="1"/>
                      <a:pt x="0" y="915"/>
                      <a:pt x="0" y="2029"/>
                    </a:cubicBezTo>
                    <a:cubicBezTo>
                      <a:pt x="0" y="3166"/>
                      <a:pt x="914" y="4080"/>
                      <a:pt x="2051" y="4080"/>
                    </a:cubicBezTo>
                    <a:cubicBezTo>
                      <a:pt x="3188" y="4080"/>
                      <a:pt x="4102" y="3166"/>
                      <a:pt x="4102" y="2029"/>
                    </a:cubicBezTo>
                    <a:cubicBezTo>
                      <a:pt x="4102" y="915"/>
                      <a:pt x="3188" y="1"/>
                      <a:pt x="20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96" name="Google Shape;1496;p30"/>
            <p:cNvGrpSpPr/>
            <p:nvPr/>
          </p:nvGrpSpPr>
          <p:grpSpPr>
            <a:xfrm>
              <a:off x="3873197" y="4657550"/>
              <a:ext cx="293111" cy="293388"/>
              <a:chOff x="3164039" y="430875"/>
              <a:chExt cx="293111" cy="293388"/>
            </a:xfrm>
          </p:grpSpPr>
          <p:sp>
            <p:nvSpPr>
              <p:cNvPr id="1497" name="Google Shape;1497;p30"/>
              <p:cNvSpPr/>
              <p:nvPr/>
            </p:nvSpPr>
            <p:spPr>
              <a:xfrm flipH="1">
                <a:off x="3166281" y="433407"/>
                <a:ext cx="288614" cy="288337"/>
              </a:xfrm>
              <a:custGeom>
                <a:rect b="b" l="l" r="r" t="t"/>
                <a:pathLst>
                  <a:path extrusionOk="0" h="22893" w="22915">
                    <a:moveTo>
                      <a:pt x="11457" y="0"/>
                    </a:moveTo>
                    <a:cubicBezTo>
                      <a:pt x="5127" y="0"/>
                      <a:pt x="0" y="5127"/>
                      <a:pt x="0" y="11435"/>
                    </a:cubicBezTo>
                    <a:cubicBezTo>
                      <a:pt x="0" y="17766"/>
                      <a:pt x="5127" y="22892"/>
                      <a:pt x="11457" y="22892"/>
                    </a:cubicBezTo>
                    <a:cubicBezTo>
                      <a:pt x="17788" y="22892"/>
                      <a:pt x="22914" y="17766"/>
                      <a:pt x="22914" y="11435"/>
                    </a:cubicBezTo>
                    <a:cubicBezTo>
                      <a:pt x="22914" y="5127"/>
                      <a:pt x="17788" y="0"/>
                      <a:pt x="114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98" name="Google Shape;1498;p30"/>
              <p:cNvSpPr/>
              <p:nvPr/>
            </p:nvSpPr>
            <p:spPr>
              <a:xfrm flipH="1">
                <a:off x="3164039" y="430875"/>
                <a:ext cx="293111" cy="293388"/>
              </a:xfrm>
              <a:custGeom>
                <a:rect b="b" l="l" r="r" t="t"/>
                <a:pathLst>
                  <a:path extrusionOk="0" h="23294" w="23272">
                    <a:moveTo>
                      <a:pt x="11636" y="380"/>
                    </a:moveTo>
                    <a:cubicBezTo>
                      <a:pt x="14757" y="380"/>
                      <a:pt x="17566" y="1628"/>
                      <a:pt x="19594" y="3679"/>
                    </a:cubicBezTo>
                    <a:cubicBezTo>
                      <a:pt x="21645" y="5707"/>
                      <a:pt x="22893" y="8538"/>
                      <a:pt x="22893" y="11636"/>
                    </a:cubicBezTo>
                    <a:cubicBezTo>
                      <a:pt x="22893" y="14757"/>
                      <a:pt x="21645" y="17565"/>
                      <a:pt x="19594" y="19616"/>
                    </a:cubicBezTo>
                    <a:cubicBezTo>
                      <a:pt x="17566" y="21644"/>
                      <a:pt x="14757" y="22915"/>
                      <a:pt x="11636" y="22915"/>
                    </a:cubicBezTo>
                    <a:cubicBezTo>
                      <a:pt x="8516" y="22915"/>
                      <a:pt x="5707" y="21644"/>
                      <a:pt x="3657" y="19616"/>
                    </a:cubicBezTo>
                    <a:cubicBezTo>
                      <a:pt x="1628" y="17565"/>
                      <a:pt x="358" y="14757"/>
                      <a:pt x="358" y="11636"/>
                    </a:cubicBezTo>
                    <a:cubicBezTo>
                      <a:pt x="358" y="8538"/>
                      <a:pt x="1628" y="5707"/>
                      <a:pt x="3657" y="3679"/>
                    </a:cubicBezTo>
                    <a:cubicBezTo>
                      <a:pt x="5707" y="1628"/>
                      <a:pt x="8516" y="380"/>
                      <a:pt x="11636" y="380"/>
                    </a:cubicBezTo>
                    <a:close/>
                    <a:moveTo>
                      <a:pt x="11636" y="1"/>
                    </a:moveTo>
                    <a:cubicBezTo>
                      <a:pt x="5217" y="1"/>
                      <a:pt x="1" y="5217"/>
                      <a:pt x="1" y="11636"/>
                    </a:cubicBezTo>
                    <a:cubicBezTo>
                      <a:pt x="1" y="18078"/>
                      <a:pt x="5217" y="23294"/>
                      <a:pt x="11636" y="23294"/>
                    </a:cubicBezTo>
                    <a:cubicBezTo>
                      <a:pt x="18056" y="23294"/>
                      <a:pt x="23272" y="18078"/>
                      <a:pt x="23272" y="11636"/>
                    </a:cubicBezTo>
                    <a:cubicBezTo>
                      <a:pt x="23272" y="5217"/>
                      <a:pt x="18056" y="1"/>
                      <a:pt x="116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99" name="Google Shape;1499;p30"/>
              <p:cNvSpPr/>
              <p:nvPr/>
            </p:nvSpPr>
            <p:spPr>
              <a:xfrm flipH="1">
                <a:off x="3202780" y="469909"/>
                <a:ext cx="215626" cy="215337"/>
              </a:xfrm>
              <a:custGeom>
                <a:rect b="b" l="l" r="r" t="t"/>
                <a:pathLst>
                  <a:path extrusionOk="0" h="17097" w="17120">
                    <a:moveTo>
                      <a:pt x="8560" y="0"/>
                    </a:moveTo>
                    <a:cubicBezTo>
                      <a:pt x="3835" y="0"/>
                      <a:pt x="1" y="3812"/>
                      <a:pt x="1" y="8537"/>
                    </a:cubicBezTo>
                    <a:cubicBezTo>
                      <a:pt x="1" y="13263"/>
                      <a:pt x="3835" y="17097"/>
                      <a:pt x="8560" y="17097"/>
                    </a:cubicBezTo>
                    <a:cubicBezTo>
                      <a:pt x="13286" y="17097"/>
                      <a:pt x="17120" y="13263"/>
                      <a:pt x="17120" y="8537"/>
                    </a:cubicBezTo>
                    <a:cubicBezTo>
                      <a:pt x="17120" y="3812"/>
                      <a:pt x="13286" y="0"/>
                      <a:pt x="85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0" name="Google Shape;1500;p30"/>
              <p:cNvSpPr/>
              <p:nvPr/>
            </p:nvSpPr>
            <p:spPr>
              <a:xfrm flipH="1">
                <a:off x="3200525" y="467377"/>
                <a:ext cx="220123" cy="220400"/>
              </a:xfrm>
              <a:custGeom>
                <a:rect b="b" l="l" r="r" t="t"/>
                <a:pathLst>
                  <a:path extrusionOk="0" h="17499" w="17477">
                    <a:moveTo>
                      <a:pt x="8738" y="379"/>
                    </a:moveTo>
                    <a:cubicBezTo>
                      <a:pt x="11057" y="379"/>
                      <a:pt x="13130" y="1316"/>
                      <a:pt x="14645" y="2831"/>
                    </a:cubicBezTo>
                    <a:cubicBezTo>
                      <a:pt x="16161" y="4347"/>
                      <a:pt x="17097" y="6442"/>
                      <a:pt x="17097" y="8738"/>
                    </a:cubicBezTo>
                    <a:cubicBezTo>
                      <a:pt x="17097" y="11056"/>
                      <a:pt x="16161" y="13152"/>
                      <a:pt x="14645" y="14667"/>
                    </a:cubicBezTo>
                    <a:cubicBezTo>
                      <a:pt x="13130" y="16183"/>
                      <a:pt x="11057" y="17119"/>
                      <a:pt x="8738" y="17119"/>
                    </a:cubicBezTo>
                    <a:cubicBezTo>
                      <a:pt x="6420" y="17119"/>
                      <a:pt x="4325" y="16183"/>
                      <a:pt x="2809" y="14667"/>
                    </a:cubicBezTo>
                    <a:cubicBezTo>
                      <a:pt x="1293" y="13152"/>
                      <a:pt x="357" y="11056"/>
                      <a:pt x="357" y="8738"/>
                    </a:cubicBezTo>
                    <a:cubicBezTo>
                      <a:pt x="357" y="6442"/>
                      <a:pt x="1293" y="4347"/>
                      <a:pt x="2809" y="2831"/>
                    </a:cubicBezTo>
                    <a:cubicBezTo>
                      <a:pt x="4325" y="1316"/>
                      <a:pt x="6420" y="379"/>
                      <a:pt x="8738" y="379"/>
                    </a:cubicBezTo>
                    <a:close/>
                    <a:moveTo>
                      <a:pt x="8738" y="0"/>
                    </a:moveTo>
                    <a:cubicBezTo>
                      <a:pt x="3901" y="0"/>
                      <a:pt x="1" y="3924"/>
                      <a:pt x="1" y="8738"/>
                    </a:cubicBezTo>
                    <a:cubicBezTo>
                      <a:pt x="1" y="13575"/>
                      <a:pt x="3901" y="17498"/>
                      <a:pt x="8738" y="17498"/>
                    </a:cubicBezTo>
                    <a:cubicBezTo>
                      <a:pt x="13553" y="17498"/>
                      <a:pt x="17476" y="13575"/>
                      <a:pt x="17476" y="8738"/>
                    </a:cubicBezTo>
                    <a:cubicBezTo>
                      <a:pt x="17476" y="3924"/>
                      <a:pt x="13553" y="0"/>
                      <a:pt x="87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1" name="Google Shape;1501;p30"/>
              <p:cNvSpPr/>
              <p:nvPr/>
            </p:nvSpPr>
            <p:spPr>
              <a:xfrm flipH="1">
                <a:off x="3242641" y="509484"/>
                <a:ext cx="136177" cy="136177"/>
              </a:xfrm>
              <a:custGeom>
                <a:rect b="b" l="l" r="r" t="t"/>
                <a:pathLst>
                  <a:path extrusionOk="0" h="10812" w="10812">
                    <a:moveTo>
                      <a:pt x="5417" y="1"/>
                    </a:moveTo>
                    <a:cubicBezTo>
                      <a:pt x="2430" y="1"/>
                      <a:pt x="1" y="2431"/>
                      <a:pt x="1" y="5395"/>
                    </a:cubicBezTo>
                    <a:cubicBezTo>
                      <a:pt x="1" y="8382"/>
                      <a:pt x="2430" y="10812"/>
                      <a:pt x="5417" y="10812"/>
                    </a:cubicBezTo>
                    <a:cubicBezTo>
                      <a:pt x="8404" y="10812"/>
                      <a:pt x="10812" y="8382"/>
                      <a:pt x="10812" y="5395"/>
                    </a:cubicBezTo>
                    <a:cubicBezTo>
                      <a:pt x="10812" y="2431"/>
                      <a:pt x="8404" y="1"/>
                      <a:pt x="54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2" name="Google Shape;1502;p30"/>
              <p:cNvSpPr/>
              <p:nvPr/>
            </p:nvSpPr>
            <p:spPr>
              <a:xfrm flipH="1">
                <a:off x="3240109" y="507242"/>
                <a:ext cx="140951" cy="140674"/>
              </a:xfrm>
              <a:custGeom>
                <a:rect b="b" l="l" r="r" t="t"/>
                <a:pathLst>
                  <a:path extrusionOk="0" h="11169" w="11191">
                    <a:moveTo>
                      <a:pt x="5595" y="357"/>
                    </a:moveTo>
                    <a:cubicBezTo>
                      <a:pt x="7044" y="357"/>
                      <a:pt x="8337" y="937"/>
                      <a:pt x="9273" y="1895"/>
                    </a:cubicBezTo>
                    <a:cubicBezTo>
                      <a:pt x="10232" y="2832"/>
                      <a:pt x="10811" y="4147"/>
                      <a:pt x="10811" y="5573"/>
                    </a:cubicBezTo>
                    <a:cubicBezTo>
                      <a:pt x="10811" y="7022"/>
                      <a:pt x="10232" y="8337"/>
                      <a:pt x="9273" y="9273"/>
                    </a:cubicBezTo>
                    <a:cubicBezTo>
                      <a:pt x="8337" y="10210"/>
                      <a:pt x="7044" y="10789"/>
                      <a:pt x="5595" y="10789"/>
                    </a:cubicBezTo>
                    <a:cubicBezTo>
                      <a:pt x="4147" y="10789"/>
                      <a:pt x="2854" y="10210"/>
                      <a:pt x="1895" y="9273"/>
                    </a:cubicBezTo>
                    <a:cubicBezTo>
                      <a:pt x="959" y="8337"/>
                      <a:pt x="379" y="7022"/>
                      <a:pt x="379" y="5573"/>
                    </a:cubicBezTo>
                    <a:cubicBezTo>
                      <a:pt x="379" y="4147"/>
                      <a:pt x="959" y="2832"/>
                      <a:pt x="1895" y="1895"/>
                    </a:cubicBezTo>
                    <a:cubicBezTo>
                      <a:pt x="2854" y="937"/>
                      <a:pt x="4147" y="357"/>
                      <a:pt x="5595" y="357"/>
                    </a:cubicBezTo>
                    <a:close/>
                    <a:moveTo>
                      <a:pt x="5595" y="1"/>
                    </a:moveTo>
                    <a:cubicBezTo>
                      <a:pt x="2497" y="1"/>
                      <a:pt x="1" y="2497"/>
                      <a:pt x="1" y="5573"/>
                    </a:cubicBezTo>
                    <a:cubicBezTo>
                      <a:pt x="1" y="8672"/>
                      <a:pt x="2497" y="11168"/>
                      <a:pt x="5595" y="11168"/>
                    </a:cubicBezTo>
                    <a:cubicBezTo>
                      <a:pt x="8671" y="11168"/>
                      <a:pt x="11190" y="8672"/>
                      <a:pt x="11190" y="5573"/>
                    </a:cubicBezTo>
                    <a:cubicBezTo>
                      <a:pt x="11190" y="2497"/>
                      <a:pt x="8671" y="1"/>
                      <a:pt x="55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03" name="Google Shape;1503;p30"/>
            <p:cNvGrpSpPr/>
            <p:nvPr/>
          </p:nvGrpSpPr>
          <p:grpSpPr>
            <a:xfrm flipH="1">
              <a:off x="242270" y="4142425"/>
              <a:ext cx="175013" cy="27000"/>
              <a:chOff x="5662375" y="212375"/>
              <a:chExt cx="175013" cy="27000"/>
            </a:xfrm>
          </p:grpSpPr>
          <p:sp>
            <p:nvSpPr>
              <p:cNvPr id="1504" name="Google Shape;1504;p30"/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5" name="Google Shape;1505;p30"/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6" name="Google Shape;1506;p30"/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cxnSp>
          <p:nvCxnSpPr>
            <p:cNvPr id="1507" name="Google Shape;1507;p30"/>
            <p:cNvCxnSpPr/>
            <p:nvPr/>
          </p:nvCxnSpPr>
          <p:spPr>
            <a:xfrm rot="10800000">
              <a:off x="5995050" y="226600"/>
              <a:ext cx="1504500" cy="224700"/>
            </a:xfrm>
            <a:prstGeom prst="straightConnector1">
              <a:avLst/>
            </a:prstGeom>
            <a:noFill/>
            <a:ln cap="flat" cmpd="sng" w="12700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508" name="Google Shape;1508;p30"/>
            <p:cNvCxnSpPr/>
            <p:nvPr/>
          </p:nvCxnSpPr>
          <p:spPr>
            <a:xfrm rot="10800000">
              <a:off x="7512925" y="457850"/>
              <a:ext cx="829500" cy="743400"/>
            </a:xfrm>
            <a:prstGeom prst="straightConnector1">
              <a:avLst/>
            </a:prstGeom>
            <a:noFill/>
            <a:ln cap="flat" cmpd="sng" w="12700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509" name="Google Shape;1509;p30"/>
            <p:cNvCxnSpPr/>
            <p:nvPr/>
          </p:nvCxnSpPr>
          <p:spPr>
            <a:xfrm flipH="1">
              <a:off x="8348975" y="-6625"/>
              <a:ext cx="796500" cy="1188000"/>
            </a:xfrm>
            <a:prstGeom prst="straightConnector1">
              <a:avLst/>
            </a:prstGeom>
            <a:noFill/>
            <a:ln cap="flat" cmpd="sng" w="12700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grpSp>
          <p:nvGrpSpPr>
            <p:cNvPr id="1510" name="Google Shape;1510;p30"/>
            <p:cNvGrpSpPr/>
            <p:nvPr/>
          </p:nvGrpSpPr>
          <p:grpSpPr>
            <a:xfrm>
              <a:off x="8064275" y="1040250"/>
              <a:ext cx="581800" cy="582350"/>
              <a:chOff x="8064275" y="887850"/>
              <a:chExt cx="581800" cy="582350"/>
            </a:xfrm>
          </p:grpSpPr>
          <p:sp>
            <p:nvSpPr>
              <p:cNvPr id="1511" name="Google Shape;1511;p30"/>
              <p:cNvSpPr/>
              <p:nvPr/>
            </p:nvSpPr>
            <p:spPr>
              <a:xfrm>
                <a:off x="8068750" y="892875"/>
                <a:ext cx="572875" cy="572325"/>
              </a:xfrm>
              <a:custGeom>
                <a:rect b="b" l="l" r="r" t="t"/>
                <a:pathLst>
                  <a:path extrusionOk="0" h="22893" w="22915">
                    <a:moveTo>
                      <a:pt x="11457" y="0"/>
                    </a:moveTo>
                    <a:cubicBezTo>
                      <a:pt x="5127" y="0"/>
                      <a:pt x="0" y="5127"/>
                      <a:pt x="0" y="11435"/>
                    </a:cubicBezTo>
                    <a:cubicBezTo>
                      <a:pt x="0" y="17766"/>
                      <a:pt x="5127" y="22892"/>
                      <a:pt x="11457" y="22892"/>
                    </a:cubicBezTo>
                    <a:cubicBezTo>
                      <a:pt x="17788" y="22892"/>
                      <a:pt x="22914" y="17766"/>
                      <a:pt x="22914" y="11435"/>
                    </a:cubicBezTo>
                    <a:cubicBezTo>
                      <a:pt x="22914" y="5127"/>
                      <a:pt x="17788" y="0"/>
                      <a:pt x="114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2" name="Google Shape;1512;p30"/>
              <p:cNvSpPr/>
              <p:nvPr/>
            </p:nvSpPr>
            <p:spPr>
              <a:xfrm>
                <a:off x="8064275" y="887850"/>
                <a:ext cx="581800" cy="582350"/>
              </a:xfrm>
              <a:custGeom>
                <a:rect b="b" l="l" r="r" t="t"/>
                <a:pathLst>
                  <a:path extrusionOk="0" h="23294" w="23272">
                    <a:moveTo>
                      <a:pt x="11636" y="380"/>
                    </a:moveTo>
                    <a:cubicBezTo>
                      <a:pt x="14757" y="380"/>
                      <a:pt x="17566" y="1628"/>
                      <a:pt x="19594" y="3679"/>
                    </a:cubicBezTo>
                    <a:cubicBezTo>
                      <a:pt x="21645" y="5707"/>
                      <a:pt x="22893" y="8538"/>
                      <a:pt x="22893" y="11636"/>
                    </a:cubicBezTo>
                    <a:cubicBezTo>
                      <a:pt x="22893" y="14757"/>
                      <a:pt x="21645" y="17565"/>
                      <a:pt x="19594" y="19616"/>
                    </a:cubicBezTo>
                    <a:cubicBezTo>
                      <a:pt x="17566" y="21644"/>
                      <a:pt x="14757" y="22915"/>
                      <a:pt x="11636" y="22915"/>
                    </a:cubicBezTo>
                    <a:cubicBezTo>
                      <a:pt x="8516" y="22915"/>
                      <a:pt x="5707" y="21644"/>
                      <a:pt x="3657" y="19616"/>
                    </a:cubicBezTo>
                    <a:cubicBezTo>
                      <a:pt x="1628" y="17565"/>
                      <a:pt x="358" y="14757"/>
                      <a:pt x="358" y="11636"/>
                    </a:cubicBezTo>
                    <a:cubicBezTo>
                      <a:pt x="358" y="8538"/>
                      <a:pt x="1628" y="5707"/>
                      <a:pt x="3657" y="3679"/>
                    </a:cubicBezTo>
                    <a:cubicBezTo>
                      <a:pt x="5707" y="1628"/>
                      <a:pt x="8516" y="380"/>
                      <a:pt x="11636" y="380"/>
                    </a:cubicBezTo>
                    <a:close/>
                    <a:moveTo>
                      <a:pt x="11636" y="1"/>
                    </a:moveTo>
                    <a:cubicBezTo>
                      <a:pt x="5217" y="1"/>
                      <a:pt x="1" y="5217"/>
                      <a:pt x="1" y="11636"/>
                    </a:cubicBezTo>
                    <a:cubicBezTo>
                      <a:pt x="1" y="18078"/>
                      <a:pt x="5217" y="23294"/>
                      <a:pt x="11636" y="23294"/>
                    </a:cubicBezTo>
                    <a:cubicBezTo>
                      <a:pt x="18056" y="23294"/>
                      <a:pt x="23272" y="18078"/>
                      <a:pt x="23272" y="11636"/>
                    </a:cubicBezTo>
                    <a:cubicBezTo>
                      <a:pt x="23272" y="5217"/>
                      <a:pt x="18056" y="1"/>
                      <a:pt x="116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3" name="Google Shape;1513;p30"/>
              <p:cNvSpPr/>
              <p:nvPr/>
            </p:nvSpPr>
            <p:spPr>
              <a:xfrm>
                <a:off x="8141175" y="965325"/>
                <a:ext cx="428000" cy="427425"/>
              </a:xfrm>
              <a:custGeom>
                <a:rect b="b" l="l" r="r" t="t"/>
                <a:pathLst>
                  <a:path extrusionOk="0" h="17097" w="17120">
                    <a:moveTo>
                      <a:pt x="8560" y="0"/>
                    </a:moveTo>
                    <a:cubicBezTo>
                      <a:pt x="3835" y="0"/>
                      <a:pt x="1" y="3812"/>
                      <a:pt x="1" y="8537"/>
                    </a:cubicBezTo>
                    <a:cubicBezTo>
                      <a:pt x="1" y="13263"/>
                      <a:pt x="3835" y="17097"/>
                      <a:pt x="8560" y="17097"/>
                    </a:cubicBezTo>
                    <a:cubicBezTo>
                      <a:pt x="13286" y="17097"/>
                      <a:pt x="17120" y="13263"/>
                      <a:pt x="17120" y="8537"/>
                    </a:cubicBezTo>
                    <a:cubicBezTo>
                      <a:pt x="17120" y="3812"/>
                      <a:pt x="13286" y="0"/>
                      <a:pt x="85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4" name="Google Shape;1514;p30"/>
              <p:cNvSpPr/>
              <p:nvPr/>
            </p:nvSpPr>
            <p:spPr>
              <a:xfrm>
                <a:off x="8136725" y="960300"/>
                <a:ext cx="436925" cy="437475"/>
              </a:xfrm>
              <a:custGeom>
                <a:rect b="b" l="l" r="r" t="t"/>
                <a:pathLst>
                  <a:path extrusionOk="0" h="17499" w="17477">
                    <a:moveTo>
                      <a:pt x="8738" y="379"/>
                    </a:moveTo>
                    <a:cubicBezTo>
                      <a:pt x="11057" y="379"/>
                      <a:pt x="13130" y="1316"/>
                      <a:pt x="14645" y="2831"/>
                    </a:cubicBezTo>
                    <a:cubicBezTo>
                      <a:pt x="16161" y="4347"/>
                      <a:pt x="17097" y="6442"/>
                      <a:pt x="17097" y="8738"/>
                    </a:cubicBezTo>
                    <a:cubicBezTo>
                      <a:pt x="17097" y="11056"/>
                      <a:pt x="16161" y="13152"/>
                      <a:pt x="14645" y="14667"/>
                    </a:cubicBezTo>
                    <a:cubicBezTo>
                      <a:pt x="13130" y="16183"/>
                      <a:pt x="11057" y="17119"/>
                      <a:pt x="8738" y="17119"/>
                    </a:cubicBezTo>
                    <a:cubicBezTo>
                      <a:pt x="6420" y="17119"/>
                      <a:pt x="4325" y="16183"/>
                      <a:pt x="2809" y="14667"/>
                    </a:cubicBezTo>
                    <a:cubicBezTo>
                      <a:pt x="1293" y="13152"/>
                      <a:pt x="357" y="11056"/>
                      <a:pt x="357" y="8738"/>
                    </a:cubicBezTo>
                    <a:cubicBezTo>
                      <a:pt x="357" y="6442"/>
                      <a:pt x="1293" y="4347"/>
                      <a:pt x="2809" y="2831"/>
                    </a:cubicBezTo>
                    <a:cubicBezTo>
                      <a:pt x="4325" y="1316"/>
                      <a:pt x="6420" y="379"/>
                      <a:pt x="8738" y="379"/>
                    </a:cubicBezTo>
                    <a:close/>
                    <a:moveTo>
                      <a:pt x="8738" y="0"/>
                    </a:moveTo>
                    <a:cubicBezTo>
                      <a:pt x="3901" y="0"/>
                      <a:pt x="1" y="3924"/>
                      <a:pt x="1" y="8738"/>
                    </a:cubicBezTo>
                    <a:cubicBezTo>
                      <a:pt x="1" y="13575"/>
                      <a:pt x="3901" y="17498"/>
                      <a:pt x="8738" y="17498"/>
                    </a:cubicBezTo>
                    <a:cubicBezTo>
                      <a:pt x="13553" y="17498"/>
                      <a:pt x="17476" y="13575"/>
                      <a:pt x="17476" y="8738"/>
                    </a:cubicBezTo>
                    <a:cubicBezTo>
                      <a:pt x="17476" y="3924"/>
                      <a:pt x="13553" y="0"/>
                      <a:pt x="87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5" name="Google Shape;1515;p30"/>
              <p:cNvSpPr/>
              <p:nvPr/>
            </p:nvSpPr>
            <p:spPr>
              <a:xfrm>
                <a:off x="8219750" y="1043875"/>
                <a:ext cx="270300" cy="270300"/>
              </a:xfrm>
              <a:custGeom>
                <a:rect b="b" l="l" r="r" t="t"/>
                <a:pathLst>
                  <a:path extrusionOk="0" h="10812" w="10812">
                    <a:moveTo>
                      <a:pt x="5417" y="1"/>
                    </a:moveTo>
                    <a:cubicBezTo>
                      <a:pt x="2430" y="1"/>
                      <a:pt x="1" y="2431"/>
                      <a:pt x="1" y="5395"/>
                    </a:cubicBezTo>
                    <a:cubicBezTo>
                      <a:pt x="1" y="8382"/>
                      <a:pt x="2430" y="10812"/>
                      <a:pt x="5417" y="10812"/>
                    </a:cubicBezTo>
                    <a:cubicBezTo>
                      <a:pt x="8404" y="10812"/>
                      <a:pt x="10812" y="8382"/>
                      <a:pt x="10812" y="5395"/>
                    </a:cubicBezTo>
                    <a:cubicBezTo>
                      <a:pt x="10812" y="2431"/>
                      <a:pt x="8404" y="1"/>
                      <a:pt x="54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6" name="Google Shape;1516;p30"/>
              <p:cNvSpPr/>
              <p:nvPr/>
            </p:nvSpPr>
            <p:spPr>
              <a:xfrm>
                <a:off x="8215300" y="1039425"/>
                <a:ext cx="279775" cy="279225"/>
              </a:xfrm>
              <a:custGeom>
                <a:rect b="b" l="l" r="r" t="t"/>
                <a:pathLst>
                  <a:path extrusionOk="0" h="11169" w="11191">
                    <a:moveTo>
                      <a:pt x="5595" y="357"/>
                    </a:moveTo>
                    <a:cubicBezTo>
                      <a:pt x="7044" y="357"/>
                      <a:pt x="8337" y="937"/>
                      <a:pt x="9273" y="1895"/>
                    </a:cubicBezTo>
                    <a:cubicBezTo>
                      <a:pt x="10232" y="2832"/>
                      <a:pt x="10811" y="4147"/>
                      <a:pt x="10811" y="5573"/>
                    </a:cubicBezTo>
                    <a:cubicBezTo>
                      <a:pt x="10811" y="7022"/>
                      <a:pt x="10232" y="8337"/>
                      <a:pt x="9273" y="9273"/>
                    </a:cubicBezTo>
                    <a:cubicBezTo>
                      <a:pt x="8337" y="10210"/>
                      <a:pt x="7044" y="10789"/>
                      <a:pt x="5595" y="10789"/>
                    </a:cubicBezTo>
                    <a:cubicBezTo>
                      <a:pt x="4147" y="10789"/>
                      <a:pt x="2854" y="10210"/>
                      <a:pt x="1895" y="9273"/>
                    </a:cubicBezTo>
                    <a:cubicBezTo>
                      <a:pt x="959" y="8337"/>
                      <a:pt x="379" y="7022"/>
                      <a:pt x="379" y="5573"/>
                    </a:cubicBezTo>
                    <a:cubicBezTo>
                      <a:pt x="379" y="4147"/>
                      <a:pt x="959" y="2832"/>
                      <a:pt x="1895" y="1895"/>
                    </a:cubicBezTo>
                    <a:cubicBezTo>
                      <a:pt x="2854" y="937"/>
                      <a:pt x="4147" y="357"/>
                      <a:pt x="5595" y="357"/>
                    </a:cubicBezTo>
                    <a:close/>
                    <a:moveTo>
                      <a:pt x="5595" y="1"/>
                    </a:moveTo>
                    <a:cubicBezTo>
                      <a:pt x="2497" y="1"/>
                      <a:pt x="1" y="2497"/>
                      <a:pt x="1" y="5573"/>
                    </a:cubicBezTo>
                    <a:cubicBezTo>
                      <a:pt x="1" y="8672"/>
                      <a:pt x="2497" y="11168"/>
                      <a:pt x="5595" y="11168"/>
                    </a:cubicBezTo>
                    <a:cubicBezTo>
                      <a:pt x="8671" y="11168"/>
                      <a:pt x="11190" y="8672"/>
                      <a:pt x="11190" y="5573"/>
                    </a:cubicBezTo>
                    <a:cubicBezTo>
                      <a:pt x="11190" y="2497"/>
                      <a:pt x="8671" y="1"/>
                      <a:pt x="55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17" name="Google Shape;1517;p30"/>
            <p:cNvGrpSpPr/>
            <p:nvPr/>
          </p:nvGrpSpPr>
          <p:grpSpPr>
            <a:xfrm>
              <a:off x="7353050" y="316275"/>
              <a:ext cx="292025" cy="292575"/>
              <a:chOff x="7353050" y="316275"/>
              <a:chExt cx="292025" cy="292575"/>
            </a:xfrm>
          </p:grpSpPr>
          <p:sp>
            <p:nvSpPr>
              <p:cNvPr id="1518" name="Google Shape;1518;p30"/>
              <p:cNvSpPr/>
              <p:nvPr/>
            </p:nvSpPr>
            <p:spPr>
              <a:xfrm>
                <a:off x="7358075" y="321275"/>
                <a:ext cx="282550" cy="282550"/>
              </a:xfrm>
              <a:custGeom>
                <a:rect b="b" l="l" r="r" t="t"/>
                <a:pathLst>
                  <a:path extrusionOk="0" h="11302" w="11302">
                    <a:moveTo>
                      <a:pt x="5640" y="1"/>
                    </a:moveTo>
                    <a:cubicBezTo>
                      <a:pt x="2519" y="1"/>
                      <a:pt x="0" y="2520"/>
                      <a:pt x="0" y="5640"/>
                    </a:cubicBezTo>
                    <a:cubicBezTo>
                      <a:pt x="0" y="8783"/>
                      <a:pt x="2519" y="11302"/>
                      <a:pt x="5640" y="11302"/>
                    </a:cubicBezTo>
                    <a:cubicBezTo>
                      <a:pt x="8783" y="11302"/>
                      <a:pt x="11301" y="8783"/>
                      <a:pt x="11301" y="5640"/>
                    </a:cubicBezTo>
                    <a:cubicBezTo>
                      <a:pt x="11301" y="2520"/>
                      <a:pt x="8783" y="1"/>
                      <a:pt x="564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9" name="Google Shape;1519;p30"/>
              <p:cNvSpPr/>
              <p:nvPr/>
            </p:nvSpPr>
            <p:spPr>
              <a:xfrm>
                <a:off x="7353050" y="316275"/>
                <a:ext cx="292025" cy="292575"/>
              </a:xfrm>
              <a:custGeom>
                <a:rect b="b" l="l" r="r" t="t"/>
                <a:pathLst>
                  <a:path extrusionOk="0" h="11703" w="11681">
                    <a:moveTo>
                      <a:pt x="5841" y="379"/>
                    </a:moveTo>
                    <a:cubicBezTo>
                      <a:pt x="7356" y="379"/>
                      <a:pt x="8716" y="981"/>
                      <a:pt x="9719" y="1984"/>
                    </a:cubicBezTo>
                    <a:cubicBezTo>
                      <a:pt x="10700" y="2965"/>
                      <a:pt x="11324" y="4347"/>
                      <a:pt x="11324" y="5840"/>
                    </a:cubicBezTo>
                    <a:cubicBezTo>
                      <a:pt x="11324" y="7356"/>
                      <a:pt x="10700" y="8738"/>
                      <a:pt x="9719" y="9719"/>
                    </a:cubicBezTo>
                    <a:cubicBezTo>
                      <a:pt x="8716" y="10699"/>
                      <a:pt x="7356" y="11324"/>
                      <a:pt x="5841" y="11324"/>
                    </a:cubicBezTo>
                    <a:cubicBezTo>
                      <a:pt x="4347" y="11324"/>
                      <a:pt x="2965" y="10699"/>
                      <a:pt x="1984" y="9719"/>
                    </a:cubicBezTo>
                    <a:cubicBezTo>
                      <a:pt x="981" y="8738"/>
                      <a:pt x="380" y="7356"/>
                      <a:pt x="380" y="5840"/>
                    </a:cubicBezTo>
                    <a:cubicBezTo>
                      <a:pt x="380" y="4347"/>
                      <a:pt x="981" y="2965"/>
                      <a:pt x="1984" y="1984"/>
                    </a:cubicBezTo>
                    <a:cubicBezTo>
                      <a:pt x="2965" y="981"/>
                      <a:pt x="4347" y="379"/>
                      <a:pt x="5841" y="379"/>
                    </a:cubicBezTo>
                    <a:close/>
                    <a:moveTo>
                      <a:pt x="5841" y="0"/>
                    </a:moveTo>
                    <a:cubicBezTo>
                      <a:pt x="2631" y="0"/>
                      <a:pt x="1" y="2630"/>
                      <a:pt x="1" y="5840"/>
                    </a:cubicBezTo>
                    <a:cubicBezTo>
                      <a:pt x="1" y="9072"/>
                      <a:pt x="2631" y="11703"/>
                      <a:pt x="5841" y="11703"/>
                    </a:cubicBezTo>
                    <a:cubicBezTo>
                      <a:pt x="9073" y="11703"/>
                      <a:pt x="11681" y="9072"/>
                      <a:pt x="11681" y="5840"/>
                    </a:cubicBezTo>
                    <a:cubicBezTo>
                      <a:pt x="11681" y="2630"/>
                      <a:pt x="9073" y="0"/>
                      <a:pt x="58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0" name="Google Shape;1520;p30"/>
              <p:cNvSpPr/>
              <p:nvPr/>
            </p:nvSpPr>
            <p:spPr>
              <a:xfrm>
                <a:off x="7419925" y="383125"/>
                <a:ext cx="158275" cy="158300"/>
              </a:xfrm>
              <a:custGeom>
                <a:rect b="b" l="l" r="r" t="t"/>
                <a:pathLst>
                  <a:path extrusionOk="0" h="6332" w="6331">
                    <a:moveTo>
                      <a:pt x="3166" y="1"/>
                    </a:moveTo>
                    <a:cubicBezTo>
                      <a:pt x="1427" y="1"/>
                      <a:pt x="0" y="1428"/>
                      <a:pt x="0" y="3166"/>
                    </a:cubicBezTo>
                    <a:cubicBezTo>
                      <a:pt x="0" y="4927"/>
                      <a:pt x="1427" y="6331"/>
                      <a:pt x="3166" y="6331"/>
                    </a:cubicBezTo>
                    <a:cubicBezTo>
                      <a:pt x="4927" y="6331"/>
                      <a:pt x="6331" y="4927"/>
                      <a:pt x="6331" y="3166"/>
                    </a:cubicBezTo>
                    <a:cubicBezTo>
                      <a:pt x="6331" y="1428"/>
                      <a:pt x="4927" y="1"/>
                      <a:pt x="31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1" name="Google Shape;1521;p30"/>
              <p:cNvSpPr/>
              <p:nvPr/>
            </p:nvSpPr>
            <p:spPr>
              <a:xfrm>
                <a:off x="7415475" y="378675"/>
                <a:ext cx="167750" cy="167775"/>
              </a:xfrm>
              <a:custGeom>
                <a:rect b="b" l="l" r="r" t="t"/>
                <a:pathLst>
                  <a:path extrusionOk="0" h="6711" w="6710">
                    <a:moveTo>
                      <a:pt x="3344" y="380"/>
                    </a:moveTo>
                    <a:cubicBezTo>
                      <a:pt x="4168" y="380"/>
                      <a:pt x="4926" y="714"/>
                      <a:pt x="5461" y="1249"/>
                    </a:cubicBezTo>
                    <a:cubicBezTo>
                      <a:pt x="5996" y="1784"/>
                      <a:pt x="6330" y="2519"/>
                      <a:pt x="6330" y="3344"/>
                    </a:cubicBezTo>
                    <a:cubicBezTo>
                      <a:pt x="6330" y="4169"/>
                      <a:pt x="5996" y="4927"/>
                      <a:pt x="5461" y="5462"/>
                    </a:cubicBezTo>
                    <a:cubicBezTo>
                      <a:pt x="4926" y="5997"/>
                      <a:pt x="4168" y="6331"/>
                      <a:pt x="3344" y="6331"/>
                    </a:cubicBezTo>
                    <a:cubicBezTo>
                      <a:pt x="2519" y="6331"/>
                      <a:pt x="1783" y="5997"/>
                      <a:pt x="1248" y="5462"/>
                    </a:cubicBezTo>
                    <a:cubicBezTo>
                      <a:pt x="713" y="4927"/>
                      <a:pt x="379" y="4169"/>
                      <a:pt x="379" y="3344"/>
                    </a:cubicBezTo>
                    <a:cubicBezTo>
                      <a:pt x="379" y="2519"/>
                      <a:pt x="713" y="1784"/>
                      <a:pt x="1248" y="1249"/>
                    </a:cubicBezTo>
                    <a:cubicBezTo>
                      <a:pt x="1783" y="714"/>
                      <a:pt x="2519" y="380"/>
                      <a:pt x="3344" y="380"/>
                    </a:cubicBezTo>
                    <a:close/>
                    <a:moveTo>
                      <a:pt x="3344" y="1"/>
                    </a:moveTo>
                    <a:cubicBezTo>
                      <a:pt x="1494" y="1"/>
                      <a:pt x="0" y="1494"/>
                      <a:pt x="0" y="3344"/>
                    </a:cubicBezTo>
                    <a:cubicBezTo>
                      <a:pt x="0" y="5194"/>
                      <a:pt x="1494" y="6710"/>
                      <a:pt x="3344" y="6710"/>
                    </a:cubicBezTo>
                    <a:cubicBezTo>
                      <a:pt x="5194" y="6710"/>
                      <a:pt x="6709" y="5194"/>
                      <a:pt x="6709" y="3344"/>
                    </a:cubicBezTo>
                    <a:cubicBezTo>
                      <a:pt x="6709" y="1494"/>
                      <a:pt x="5194" y="1"/>
                      <a:pt x="33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22" name="Google Shape;1522;p30"/>
            <p:cNvGrpSpPr/>
            <p:nvPr/>
          </p:nvGrpSpPr>
          <p:grpSpPr>
            <a:xfrm>
              <a:off x="8792300" y="321275"/>
              <a:ext cx="175000" cy="175000"/>
              <a:chOff x="8792300" y="321275"/>
              <a:chExt cx="175000" cy="175000"/>
            </a:xfrm>
          </p:grpSpPr>
          <p:sp>
            <p:nvSpPr>
              <p:cNvPr id="1523" name="Google Shape;1523;p30"/>
              <p:cNvSpPr/>
              <p:nvPr/>
            </p:nvSpPr>
            <p:spPr>
              <a:xfrm>
                <a:off x="8796750" y="326300"/>
                <a:ext cx="166100" cy="165525"/>
              </a:xfrm>
              <a:custGeom>
                <a:rect b="b" l="l" r="r" t="t"/>
                <a:pathLst>
                  <a:path extrusionOk="0" h="6621" w="6644">
                    <a:moveTo>
                      <a:pt x="3322" y="0"/>
                    </a:moveTo>
                    <a:cubicBezTo>
                      <a:pt x="1494" y="0"/>
                      <a:pt x="1" y="1471"/>
                      <a:pt x="1" y="3299"/>
                    </a:cubicBezTo>
                    <a:cubicBezTo>
                      <a:pt x="1" y="5127"/>
                      <a:pt x="1494" y="6620"/>
                      <a:pt x="3322" y="6620"/>
                    </a:cubicBezTo>
                    <a:cubicBezTo>
                      <a:pt x="5150" y="6620"/>
                      <a:pt x="6643" y="5127"/>
                      <a:pt x="6643" y="3299"/>
                    </a:cubicBezTo>
                    <a:cubicBezTo>
                      <a:pt x="6643" y="1471"/>
                      <a:pt x="5150" y="0"/>
                      <a:pt x="332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4" name="Google Shape;1524;p30"/>
              <p:cNvSpPr/>
              <p:nvPr/>
            </p:nvSpPr>
            <p:spPr>
              <a:xfrm>
                <a:off x="8792300" y="321275"/>
                <a:ext cx="175000" cy="175000"/>
              </a:xfrm>
              <a:custGeom>
                <a:rect b="b" l="l" r="r" t="t"/>
                <a:pathLst>
                  <a:path extrusionOk="0" h="7000" w="7000">
                    <a:moveTo>
                      <a:pt x="3500" y="380"/>
                    </a:moveTo>
                    <a:cubicBezTo>
                      <a:pt x="4369" y="380"/>
                      <a:pt x="5149" y="736"/>
                      <a:pt x="5707" y="1293"/>
                    </a:cubicBezTo>
                    <a:cubicBezTo>
                      <a:pt x="6286" y="1873"/>
                      <a:pt x="6621" y="2653"/>
                      <a:pt x="6621" y="3500"/>
                    </a:cubicBezTo>
                    <a:cubicBezTo>
                      <a:pt x="6621" y="4370"/>
                      <a:pt x="6286" y="5150"/>
                      <a:pt x="5707" y="5729"/>
                    </a:cubicBezTo>
                    <a:cubicBezTo>
                      <a:pt x="5149" y="6286"/>
                      <a:pt x="4369" y="6643"/>
                      <a:pt x="3500" y="6643"/>
                    </a:cubicBezTo>
                    <a:cubicBezTo>
                      <a:pt x="2631" y="6643"/>
                      <a:pt x="1851" y="6286"/>
                      <a:pt x="1293" y="5729"/>
                    </a:cubicBezTo>
                    <a:cubicBezTo>
                      <a:pt x="714" y="5150"/>
                      <a:pt x="379" y="4370"/>
                      <a:pt x="379" y="3500"/>
                    </a:cubicBezTo>
                    <a:cubicBezTo>
                      <a:pt x="379" y="2653"/>
                      <a:pt x="714" y="1873"/>
                      <a:pt x="1293" y="1293"/>
                    </a:cubicBezTo>
                    <a:cubicBezTo>
                      <a:pt x="1851" y="736"/>
                      <a:pt x="2631" y="380"/>
                      <a:pt x="3500" y="380"/>
                    </a:cubicBezTo>
                    <a:close/>
                    <a:moveTo>
                      <a:pt x="3500" y="1"/>
                    </a:moveTo>
                    <a:cubicBezTo>
                      <a:pt x="1561" y="1"/>
                      <a:pt x="0" y="1583"/>
                      <a:pt x="0" y="3500"/>
                    </a:cubicBezTo>
                    <a:cubicBezTo>
                      <a:pt x="0" y="5439"/>
                      <a:pt x="1561" y="7000"/>
                      <a:pt x="3500" y="7000"/>
                    </a:cubicBezTo>
                    <a:cubicBezTo>
                      <a:pt x="5439" y="7000"/>
                      <a:pt x="7000" y="5439"/>
                      <a:pt x="7000" y="3500"/>
                    </a:cubicBezTo>
                    <a:cubicBezTo>
                      <a:pt x="7000" y="1583"/>
                      <a:pt x="5439" y="1"/>
                      <a:pt x="350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5" name="Google Shape;1525;p30"/>
              <p:cNvSpPr/>
              <p:nvPr/>
            </p:nvSpPr>
            <p:spPr>
              <a:xfrm>
                <a:off x="8833525" y="362525"/>
                <a:ext cx="92550" cy="93075"/>
              </a:xfrm>
              <a:custGeom>
                <a:rect b="b" l="l" r="r" t="t"/>
                <a:pathLst>
                  <a:path extrusionOk="0" h="3723" w="3702">
                    <a:moveTo>
                      <a:pt x="1851" y="0"/>
                    </a:moveTo>
                    <a:cubicBezTo>
                      <a:pt x="826" y="0"/>
                      <a:pt x="1" y="825"/>
                      <a:pt x="1" y="1850"/>
                    </a:cubicBezTo>
                    <a:cubicBezTo>
                      <a:pt x="1" y="2876"/>
                      <a:pt x="826" y="3723"/>
                      <a:pt x="1851" y="3723"/>
                    </a:cubicBezTo>
                    <a:cubicBezTo>
                      <a:pt x="2876" y="3723"/>
                      <a:pt x="3701" y="2876"/>
                      <a:pt x="3701" y="1850"/>
                    </a:cubicBezTo>
                    <a:cubicBezTo>
                      <a:pt x="3701" y="825"/>
                      <a:pt x="2876" y="0"/>
                      <a:pt x="185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6" name="Google Shape;1526;p30"/>
              <p:cNvSpPr/>
              <p:nvPr/>
            </p:nvSpPr>
            <p:spPr>
              <a:xfrm>
                <a:off x="8828525" y="358050"/>
                <a:ext cx="102550" cy="102000"/>
              </a:xfrm>
              <a:custGeom>
                <a:rect b="b" l="l" r="r" t="t"/>
                <a:pathLst>
                  <a:path extrusionOk="0" h="4080" w="4102">
                    <a:moveTo>
                      <a:pt x="2051" y="357"/>
                    </a:moveTo>
                    <a:cubicBezTo>
                      <a:pt x="2519" y="357"/>
                      <a:pt x="2920" y="558"/>
                      <a:pt x="3232" y="848"/>
                    </a:cubicBezTo>
                    <a:cubicBezTo>
                      <a:pt x="3544" y="1160"/>
                      <a:pt x="3723" y="1583"/>
                      <a:pt x="3723" y="2029"/>
                    </a:cubicBezTo>
                    <a:cubicBezTo>
                      <a:pt x="3723" y="2497"/>
                      <a:pt x="3544" y="2921"/>
                      <a:pt x="3232" y="3211"/>
                    </a:cubicBezTo>
                    <a:cubicBezTo>
                      <a:pt x="2920" y="3523"/>
                      <a:pt x="2519" y="3701"/>
                      <a:pt x="2051" y="3701"/>
                    </a:cubicBezTo>
                    <a:cubicBezTo>
                      <a:pt x="1583" y="3701"/>
                      <a:pt x="1182" y="3523"/>
                      <a:pt x="870" y="3211"/>
                    </a:cubicBezTo>
                    <a:cubicBezTo>
                      <a:pt x="558" y="2921"/>
                      <a:pt x="379" y="2497"/>
                      <a:pt x="379" y="2029"/>
                    </a:cubicBezTo>
                    <a:cubicBezTo>
                      <a:pt x="379" y="1583"/>
                      <a:pt x="558" y="1160"/>
                      <a:pt x="870" y="848"/>
                    </a:cubicBezTo>
                    <a:cubicBezTo>
                      <a:pt x="1182" y="558"/>
                      <a:pt x="1583" y="357"/>
                      <a:pt x="2051" y="357"/>
                    </a:cubicBezTo>
                    <a:close/>
                    <a:moveTo>
                      <a:pt x="2051" y="1"/>
                    </a:moveTo>
                    <a:cubicBezTo>
                      <a:pt x="914" y="1"/>
                      <a:pt x="0" y="915"/>
                      <a:pt x="0" y="2029"/>
                    </a:cubicBezTo>
                    <a:cubicBezTo>
                      <a:pt x="0" y="3166"/>
                      <a:pt x="914" y="4080"/>
                      <a:pt x="2051" y="4080"/>
                    </a:cubicBezTo>
                    <a:cubicBezTo>
                      <a:pt x="3188" y="4080"/>
                      <a:pt x="4102" y="3166"/>
                      <a:pt x="4102" y="2029"/>
                    </a:cubicBezTo>
                    <a:cubicBezTo>
                      <a:pt x="4102" y="915"/>
                      <a:pt x="3188" y="1"/>
                      <a:pt x="20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1527" name="Google Shape;1527;p30"/>
            <p:cNvSpPr/>
            <p:nvPr/>
          </p:nvSpPr>
          <p:spPr>
            <a:xfrm>
              <a:off x="5829305" y="68707"/>
              <a:ext cx="288614" cy="288337"/>
            </a:xfrm>
            <a:custGeom>
              <a:rect b="b" l="l" r="r" t="t"/>
              <a:pathLst>
                <a:path extrusionOk="0" h="22893" w="22915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8" name="Google Shape;1528;p30"/>
            <p:cNvSpPr/>
            <p:nvPr/>
          </p:nvSpPr>
          <p:spPr>
            <a:xfrm>
              <a:off x="5827050" y="66175"/>
              <a:ext cx="293111" cy="293388"/>
            </a:xfrm>
            <a:custGeom>
              <a:rect b="b" l="l" r="r" t="t"/>
              <a:pathLst>
                <a:path extrusionOk="0" h="23294" w="23272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9" name="Google Shape;1529;p30"/>
            <p:cNvSpPr/>
            <p:nvPr/>
          </p:nvSpPr>
          <p:spPr>
            <a:xfrm>
              <a:off x="5865794" y="105209"/>
              <a:ext cx="215626" cy="215337"/>
            </a:xfrm>
            <a:custGeom>
              <a:rect b="b" l="l" r="r" t="t"/>
              <a:pathLst>
                <a:path extrusionOk="0" h="17097" w="17120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0" name="Google Shape;1530;p30"/>
            <p:cNvSpPr/>
            <p:nvPr/>
          </p:nvSpPr>
          <p:spPr>
            <a:xfrm>
              <a:off x="5863552" y="102677"/>
              <a:ext cx="220123" cy="220400"/>
            </a:xfrm>
            <a:custGeom>
              <a:rect b="b" l="l" r="r" t="t"/>
              <a:pathLst>
                <a:path extrusionOk="0" h="17499" w="17477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1" name="Google Shape;1531;p30"/>
            <p:cNvSpPr/>
            <p:nvPr/>
          </p:nvSpPr>
          <p:spPr>
            <a:xfrm>
              <a:off x="5905382" y="144784"/>
              <a:ext cx="136177" cy="136177"/>
            </a:xfrm>
            <a:custGeom>
              <a:rect b="b" l="l" r="r" t="t"/>
              <a:pathLst>
                <a:path extrusionOk="0" h="10812" w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2" name="Google Shape;1532;p30"/>
            <p:cNvSpPr/>
            <p:nvPr/>
          </p:nvSpPr>
          <p:spPr>
            <a:xfrm>
              <a:off x="5903140" y="142542"/>
              <a:ext cx="140951" cy="140674"/>
            </a:xfrm>
            <a:custGeom>
              <a:rect b="b" l="l" r="r" t="t"/>
              <a:pathLst>
                <a:path extrusionOk="0" h="11169" w="11191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533" name="Google Shape;1533;p30"/>
            <p:cNvGrpSpPr/>
            <p:nvPr/>
          </p:nvGrpSpPr>
          <p:grpSpPr>
            <a:xfrm>
              <a:off x="8490050" y="170875"/>
              <a:ext cx="175013" cy="27000"/>
              <a:chOff x="5662375" y="212375"/>
              <a:chExt cx="175013" cy="27000"/>
            </a:xfrm>
          </p:grpSpPr>
          <p:sp>
            <p:nvSpPr>
              <p:cNvPr id="1534" name="Google Shape;1534;p30"/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5" name="Google Shape;1535;p30"/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6" name="Google Shape;1536;p30"/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37" name="Google Shape;1537;p30"/>
            <p:cNvGrpSpPr/>
            <p:nvPr/>
          </p:nvGrpSpPr>
          <p:grpSpPr>
            <a:xfrm>
              <a:off x="8678350" y="1658000"/>
              <a:ext cx="175013" cy="27000"/>
              <a:chOff x="5662375" y="212375"/>
              <a:chExt cx="175013" cy="27000"/>
            </a:xfrm>
          </p:grpSpPr>
          <p:sp>
            <p:nvSpPr>
              <p:cNvPr id="1538" name="Google Shape;1538;p30"/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9" name="Google Shape;1539;p30"/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40" name="Google Shape;1540;p30"/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Google Shape;107;p4"/>
          <p:cNvGrpSpPr/>
          <p:nvPr/>
        </p:nvGrpSpPr>
        <p:grpSpPr>
          <a:xfrm>
            <a:off x="5979136" y="5910660"/>
            <a:ext cx="233344" cy="35999"/>
            <a:chOff x="5662375" y="212375"/>
            <a:chExt cx="175013" cy="27000"/>
          </a:xfrm>
        </p:grpSpPr>
        <p:sp>
          <p:nvSpPr>
            <p:cNvPr id="108" name="Google Shape;108;p4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1" name="Google Shape;111;p4"/>
          <p:cNvGrpSpPr/>
          <p:nvPr/>
        </p:nvGrpSpPr>
        <p:grpSpPr>
          <a:xfrm>
            <a:off x="577119" y="0"/>
            <a:ext cx="11037457" cy="6887428"/>
            <a:chOff x="432850" y="0"/>
            <a:chExt cx="8278300" cy="5165700"/>
          </a:xfrm>
        </p:grpSpPr>
        <p:cxnSp>
          <p:nvCxnSpPr>
            <p:cNvPr id="112" name="Google Shape;112;p4"/>
            <p:cNvCxnSpPr/>
            <p:nvPr/>
          </p:nvCxnSpPr>
          <p:spPr>
            <a:xfrm rot="10800000">
              <a:off x="8420275" y="2664300"/>
              <a:ext cx="0" cy="25014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grpSp>
          <p:nvGrpSpPr>
            <p:cNvPr id="113" name="Google Shape;113;p4"/>
            <p:cNvGrpSpPr/>
            <p:nvPr/>
          </p:nvGrpSpPr>
          <p:grpSpPr>
            <a:xfrm>
              <a:off x="8129350" y="4292175"/>
              <a:ext cx="581800" cy="582350"/>
              <a:chOff x="8064275" y="887850"/>
              <a:chExt cx="581800" cy="582350"/>
            </a:xfrm>
          </p:grpSpPr>
          <p:sp>
            <p:nvSpPr>
              <p:cNvPr id="114" name="Google Shape;114;p4"/>
              <p:cNvSpPr/>
              <p:nvPr/>
            </p:nvSpPr>
            <p:spPr>
              <a:xfrm>
                <a:off x="8068750" y="892875"/>
                <a:ext cx="572875" cy="572325"/>
              </a:xfrm>
              <a:custGeom>
                <a:rect b="b" l="l" r="r" t="t"/>
                <a:pathLst>
                  <a:path extrusionOk="0" h="22893" w="22915">
                    <a:moveTo>
                      <a:pt x="11457" y="0"/>
                    </a:moveTo>
                    <a:cubicBezTo>
                      <a:pt x="5127" y="0"/>
                      <a:pt x="0" y="5127"/>
                      <a:pt x="0" y="11435"/>
                    </a:cubicBezTo>
                    <a:cubicBezTo>
                      <a:pt x="0" y="17766"/>
                      <a:pt x="5127" y="22892"/>
                      <a:pt x="11457" y="22892"/>
                    </a:cubicBezTo>
                    <a:cubicBezTo>
                      <a:pt x="17788" y="22892"/>
                      <a:pt x="22914" y="17766"/>
                      <a:pt x="22914" y="11435"/>
                    </a:cubicBezTo>
                    <a:cubicBezTo>
                      <a:pt x="22914" y="5127"/>
                      <a:pt x="17788" y="0"/>
                      <a:pt x="114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" name="Google Shape;115;p4"/>
              <p:cNvSpPr/>
              <p:nvPr/>
            </p:nvSpPr>
            <p:spPr>
              <a:xfrm>
                <a:off x="8064275" y="887850"/>
                <a:ext cx="581800" cy="582350"/>
              </a:xfrm>
              <a:custGeom>
                <a:rect b="b" l="l" r="r" t="t"/>
                <a:pathLst>
                  <a:path extrusionOk="0" h="23294" w="23272">
                    <a:moveTo>
                      <a:pt x="11636" y="380"/>
                    </a:moveTo>
                    <a:cubicBezTo>
                      <a:pt x="14757" y="380"/>
                      <a:pt x="17566" y="1628"/>
                      <a:pt x="19594" y="3679"/>
                    </a:cubicBezTo>
                    <a:cubicBezTo>
                      <a:pt x="21645" y="5707"/>
                      <a:pt x="22893" y="8538"/>
                      <a:pt x="22893" y="11636"/>
                    </a:cubicBezTo>
                    <a:cubicBezTo>
                      <a:pt x="22893" y="14757"/>
                      <a:pt x="21645" y="17565"/>
                      <a:pt x="19594" y="19616"/>
                    </a:cubicBezTo>
                    <a:cubicBezTo>
                      <a:pt x="17566" y="21644"/>
                      <a:pt x="14757" y="22915"/>
                      <a:pt x="11636" y="22915"/>
                    </a:cubicBezTo>
                    <a:cubicBezTo>
                      <a:pt x="8516" y="22915"/>
                      <a:pt x="5707" y="21644"/>
                      <a:pt x="3657" y="19616"/>
                    </a:cubicBezTo>
                    <a:cubicBezTo>
                      <a:pt x="1628" y="17565"/>
                      <a:pt x="358" y="14757"/>
                      <a:pt x="358" y="11636"/>
                    </a:cubicBezTo>
                    <a:cubicBezTo>
                      <a:pt x="358" y="8538"/>
                      <a:pt x="1628" y="5707"/>
                      <a:pt x="3657" y="3679"/>
                    </a:cubicBezTo>
                    <a:cubicBezTo>
                      <a:pt x="5707" y="1628"/>
                      <a:pt x="8516" y="380"/>
                      <a:pt x="11636" y="380"/>
                    </a:cubicBezTo>
                    <a:close/>
                    <a:moveTo>
                      <a:pt x="11636" y="1"/>
                    </a:moveTo>
                    <a:cubicBezTo>
                      <a:pt x="5217" y="1"/>
                      <a:pt x="1" y="5217"/>
                      <a:pt x="1" y="11636"/>
                    </a:cubicBezTo>
                    <a:cubicBezTo>
                      <a:pt x="1" y="18078"/>
                      <a:pt x="5217" y="23294"/>
                      <a:pt x="11636" y="23294"/>
                    </a:cubicBezTo>
                    <a:cubicBezTo>
                      <a:pt x="18056" y="23294"/>
                      <a:pt x="23272" y="18078"/>
                      <a:pt x="23272" y="11636"/>
                    </a:cubicBezTo>
                    <a:cubicBezTo>
                      <a:pt x="23272" y="5217"/>
                      <a:pt x="18056" y="1"/>
                      <a:pt x="116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" name="Google Shape;116;p4"/>
              <p:cNvSpPr/>
              <p:nvPr/>
            </p:nvSpPr>
            <p:spPr>
              <a:xfrm>
                <a:off x="8141175" y="965325"/>
                <a:ext cx="428000" cy="427425"/>
              </a:xfrm>
              <a:custGeom>
                <a:rect b="b" l="l" r="r" t="t"/>
                <a:pathLst>
                  <a:path extrusionOk="0" h="17097" w="17120">
                    <a:moveTo>
                      <a:pt x="8560" y="0"/>
                    </a:moveTo>
                    <a:cubicBezTo>
                      <a:pt x="3835" y="0"/>
                      <a:pt x="1" y="3812"/>
                      <a:pt x="1" y="8537"/>
                    </a:cubicBezTo>
                    <a:cubicBezTo>
                      <a:pt x="1" y="13263"/>
                      <a:pt x="3835" y="17097"/>
                      <a:pt x="8560" y="17097"/>
                    </a:cubicBezTo>
                    <a:cubicBezTo>
                      <a:pt x="13286" y="17097"/>
                      <a:pt x="17120" y="13263"/>
                      <a:pt x="17120" y="8537"/>
                    </a:cubicBezTo>
                    <a:cubicBezTo>
                      <a:pt x="17120" y="3812"/>
                      <a:pt x="13286" y="0"/>
                      <a:pt x="856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" name="Google Shape;117;p4"/>
              <p:cNvSpPr/>
              <p:nvPr/>
            </p:nvSpPr>
            <p:spPr>
              <a:xfrm>
                <a:off x="8136725" y="960300"/>
                <a:ext cx="436925" cy="437475"/>
              </a:xfrm>
              <a:custGeom>
                <a:rect b="b" l="l" r="r" t="t"/>
                <a:pathLst>
                  <a:path extrusionOk="0" h="17499" w="17477">
                    <a:moveTo>
                      <a:pt x="8738" y="379"/>
                    </a:moveTo>
                    <a:cubicBezTo>
                      <a:pt x="11057" y="379"/>
                      <a:pt x="13130" y="1316"/>
                      <a:pt x="14645" y="2831"/>
                    </a:cubicBezTo>
                    <a:cubicBezTo>
                      <a:pt x="16161" y="4347"/>
                      <a:pt x="17097" y="6442"/>
                      <a:pt x="17097" y="8738"/>
                    </a:cubicBezTo>
                    <a:cubicBezTo>
                      <a:pt x="17097" y="11056"/>
                      <a:pt x="16161" y="13152"/>
                      <a:pt x="14645" y="14667"/>
                    </a:cubicBezTo>
                    <a:cubicBezTo>
                      <a:pt x="13130" y="16183"/>
                      <a:pt x="11057" y="17119"/>
                      <a:pt x="8738" y="17119"/>
                    </a:cubicBezTo>
                    <a:cubicBezTo>
                      <a:pt x="6420" y="17119"/>
                      <a:pt x="4325" y="16183"/>
                      <a:pt x="2809" y="14667"/>
                    </a:cubicBezTo>
                    <a:cubicBezTo>
                      <a:pt x="1293" y="13152"/>
                      <a:pt x="357" y="11056"/>
                      <a:pt x="357" y="8738"/>
                    </a:cubicBezTo>
                    <a:cubicBezTo>
                      <a:pt x="357" y="6442"/>
                      <a:pt x="1293" y="4347"/>
                      <a:pt x="2809" y="2831"/>
                    </a:cubicBezTo>
                    <a:cubicBezTo>
                      <a:pt x="4325" y="1316"/>
                      <a:pt x="6420" y="379"/>
                      <a:pt x="8738" y="379"/>
                    </a:cubicBezTo>
                    <a:close/>
                    <a:moveTo>
                      <a:pt x="8738" y="0"/>
                    </a:moveTo>
                    <a:cubicBezTo>
                      <a:pt x="3901" y="0"/>
                      <a:pt x="1" y="3924"/>
                      <a:pt x="1" y="8738"/>
                    </a:cubicBezTo>
                    <a:cubicBezTo>
                      <a:pt x="1" y="13575"/>
                      <a:pt x="3901" y="17498"/>
                      <a:pt x="8738" y="17498"/>
                    </a:cubicBezTo>
                    <a:cubicBezTo>
                      <a:pt x="13553" y="17498"/>
                      <a:pt x="17476" y="13575"/>
                      <a:pt x="17476" y="8738"/>
                    </a:cubicBezTo>
                    <a:cubicBezTo>
                      <a:pt x="17476" y="3924"/>
                      <a:pt x="13553" y="0"/>
                      <a:pt x="87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" name="Google Shape;118;p4"/>
              <p:cNvSpPr/>
              <p:nvPr/>
            </p:nvSpPr>
            <p:spPr>
              <a:xfrm>
                <a:off x="8219750" y="1043875"/>
                <a:ext cx="270300" cy="270300"/>
              </a:xfrm>
              <a:custGeom>
                <a:rect b="b" l="l" r="r" t="t"/>
                <a:pathLst>
                  <a:path extrusionOk="0" h="10812" w="10812">
                    <a:moveTo>
                      <a:pt x="5417" y="1"/>
                    </a:moveTo>
                    <a:cubicBezTo>
                      <a:pt x="2430" y="1"/>
                      <a:pt x="1" y="2431"/>
                      <a:pt x="1" y="5395"/>
                    </a:cubicBezTo>
                    <a:cubicBezTo>
                      <a:pt x="1" y="8382"/>
                      <a:pt x="2430" y="10812"/>
                      <a:pt x="5417" y="10812"/>
                    </a:cubicBezTo>
                    <a:cubicBezTo>
                      <a:pt x="8404" y="10812"/>
                      <a:pt x="10812" y="8382"/>
                      <a:pt x="10812" y="5395"/>
                    </a:cubicBezTo>
                    <a:cubicBezTo>
                      <a:pt x="10812" y="2431"/>
                      <a:pt x="8404" y="1"/>
                      <a:pt x="54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" name="Google Shape;119;p4"/>
              <p:cNvSpPr/>
              <p:nvPr/>
            </p:nvSpPr>
            <p:spPr>
              <a:xfrm>
                <a:off x="8215300" y="1039425"/>
                <a:ext cx="279775" cy="279225"/>
              </a:xfrm>
              <a:custGeom>
                <a:rect b="b" l="l" r="r" t="t"/>
                <a:pathLst>
                  <a:path extrusionOk="0" h="11169" w="11191">
                    <a:moveTo>
                      <a:pt x="5595" y="357"/>
                    </a:moveTo>
                    <a:cubicBezTo>
                      <a:pt x="7044" y="357"/>
                      <a:pt x="8337" y="937"/>
                      <a:pt x="9273" y="1895"/>
                    </a:cubicBezTo>
                    <a:cubicBezTo>
                      <a:pt x="10232" y="2832"/>
                      <a:pt x="10811" y="4147"/>
                      <a:pt x="10811" y="5573"/>
                    </a:cubicBezTo>
                    <a:cubicBezTo>
                      <a:pt x="10811" y="7022"/>
                      <a:pt x="10232" y="8337"/>
                      <a:pt x="9273" y="9273"/>
                    </a:cubicBezTo>
                    <a:cubicBezTo>
                      <a:pt x="8337" y="10210"/>
                      <a:pt x="7044" y="10789"/>
                      <a:pt x="5595" y="10789"/>
                    </a:cubicBezTo>
                    <a:cubicBezTo>
                      <a:pt x="4147" y="10789"/>
                      <a:pt x="2854" y="10210"/>
                      <a:pt x="1895" y="9273"/>
                    </a:cubicBezTo>
                    <a:cubicBezTo>
                      <a:pt x="959" y="8337"/>
                      <a:pt x="379" y="7022"/>
                      <a:pt x="379" y="5573"/>
                    </a:cubicBezTo>
                    <a:cubicBezTo>
                      <a:pt x="379" y="4147"/>
                      <a:pt x="959" y="2832"/>
                      <a:pt x="1895" y="1895"/>
                    </a:cubicBezTo>
                    <a:cubicBezTo>
                      <a:pt x="2854" y="937"/>
                      <a:pt x="4147" y="357"/>
                      <a:pt x="5595" y="357"/>
                    </a:cubicBezTo>
                    <a:close/>
                    <a:moveTo>
                      <a:pt x="5595" y="1"/>
                    </a:moveTo>
                    <a:cubicBezTo>
                      <a:pt x="2497" y="1"/>
                      <a:pt x="1" y="2497"/>
                      <a:pt x="1" y="5573"/>
                    </a:cubicBezTo>
                    <a:cubicBezTo>
                      <a:pt x="1" y="8672"/>
                      <a:pt x="2497" y="11168"/>
                      <a:pt x="5595" y="11168"/>
                    </a:cubicBezTo>
                    <a:cubicBezTo>
                      <a:pt x="8671" y="11168"/>
                      <a:pt x="11190" y="8672"/>
                      <a:pt x="11190" y="5573"/>
                    </a:cubicBezTo>
                    <a:cubicBezTo>
                      <a:pt x="11190" y="2497"/>
                      <a:pt x="8671" y="1"/>
                      <a:pt x="55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0" name="Google Shape;120;p4"/>
            <p:cNvGrpSpPr/>
            <p:nvPr/>
          </p:nvGrpSpPr>
          <p:grpSpPr>
            <a:xfrm>
              <a:off x="8274238" y="3720600"/>
              <a:ext cx="292025" cy="292575"/>
              <a:chOff x="7353050" y="316275"/>
              <a:chExt cx="292025" cy="292575"/>
            </a:xfrm>
          </p:grpSpPr>
          <p:sp>
            <p:nvSpPr>
              <p:cNvPr id="121" name="Google Shape;121;p4"/>
              <p:cNvSpPr/>
              <p:nvPr/>
            </p:nvSpPr>
            <p:spPr>
              <a:xfrm>
                <a:off x="7358075" y="321275"/>
                <a:ext cx="282550" cy="282550"/>
              </a:xfrm>
              <a:custGeom>
                <a:rect b="b" l="l" r="r" t="t"/>
                <a:pathLst>
                  <a:path extrusionOk="0" h="11302" w="11302">
                    <a:moveTo>
                      <a:pt x="5640" y="1"/>
                    </a:moveTo>
                    <a:cubicBezTo>
                      <a:pt x="2519" y="1"/>
                      <a:pt x="0" y="2520"/>
                      <a:pt x="0" y="5640"/>
                    </a:cubicBezTo>
                    <a:cubicBezTo>
                      <a:pt x="0" y="8783"/>
                      <a:pt x="2519" y="11302"/>
                      <a:pt x="5640" y="11302"/>
                    </a:cubicBezTo>
                    <a:cubicBezTo>
                      <a:pt x="8783" y="11302"/>
                      <a:pt x="11301" y="8783"/>
                      <a:pt x="11301" y="5640"/>
                    </a:cubicBezTo>
                    <a:cubicBezTo>
                      <a:pt x="11301" y="2520"/>
                      <a:pt x="8783" y="1"/>
                      <a:pt x="564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" name="Google Shape;122;p4"/>
              <p:cNvSpPr/>
              <p:nvPr/>
            </p:nvSpPr>
            <p:spPr>
              <a:xfrm>
                <a:off x="7353050" y="316275"/>
                <a:ext cx="292025" cy="292575"/>
              </a:xfrm>
              <a:custGeom>
                <a:rect b="b" l="l" r="r" t="t"/>
                <a:pathLst>
                  <a:path extrusionOk="0" h="11703" w="11681">
                    <a:moveTo>
                      <a:pt x="5841" y="379"/>
                    </a:moveTo>
                    <a:cubicBezTo>
                      <a:pt x="7356" y="379"/>
                      <a:pt x="8716" y="981"/>
                      <a:pt x="9719" y="1984"/>
                    </a:cubicBezTo>
                    <a:cubicBezTo>
                      <a:pt x="10700" y="2965"/>
                      <a:pt x="11324" y="4347"/>
                      <a:pt x="11324" y="5840"/>
                    </a:cubicBezTo>
                    <a:cubicBezTo>
                      <a:pt x="11324" y="7356"/>
                      <a:pt x="10700" y="8738"/>
                      <a:pt x="9719" y="9719"/>
                    </a:cubicBezTo>
                    <a:cubicBezTo>
                      <a:pt x="8716" y="10699"/>
                      <a:pt x="7356" y="11324"/>
                      <a:pt x="5841" y="11324"/>
                    </a:cubicBezTo>
                    <a:cubicBezTo>
                      <a:pt x="4347" y="11324"/>
                      <a:pt x="2965" y="10699"/>
                      <a:pt x="1984" y="9719"/>
                    </a:cubicBezTo>
                    <a:cubicBezTo>
                      <a:pt x="981" y="8738"/>
                      <a:pt x="380" y="7356"/>
                      <a:pt x="380" y="5840"/>
                    </a:cubicBezTo>
                    <a:cubicBezTo>
                      <a:pt x="380" y="4347"/>
                      <a:pt x="981" y="2965"/>
                      <a:pt x="1984" y="1984"/>
                    </a:cubicBezTo>
                    <a:cubicBezTo>
                      <a:pt x="2965" y="981"/>
                      <a:pt x="4347" y="379"/>
                      <a:pt x="5841" y="379"/>
                    </a:cubicBezTo>
                    <a:close/>
                    <a:moveTo>
                      <a:pt x="5841" y="0"/>
                    </a:moveTo>
                    <a:cubicBezTo>
                      <a:pt x="2631" y="0"/>
                      <a:pt x="1" y="2630"/>
                      <a:pt x="1" y="5840"/>
                    </a:cubicBezTo>
                    <a:cubicBezTo>
                      <a:pt x="1" y="9072"/>
                      <a:pt x="2631" y="11703"/>
                      <a:pt x="5841" y="11703"/>
                    </a:cubicBezTo>
                    <a:cubicBezTo>
                      <a:pt x="9073" y="11703"/>
                      <a:pt x="11681" y="9072"/>
                      <a:pt x="11681" y="5840"/>
                    </a:cubicBezTo>
                    <a:cubicBezTo>
                      <a:pt x="11681" y="2630"/>
                      <a:pt x="9073" y="0"/>
                      <a:pt x="58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" name="Google Shape;123;p4"/>
              <p:cNvSpPr/>
              <p:nvPr/>
            </p:nvSpPr>
            <p:spPr>
              <a:xfrm>
                <a:off x="7419925" y="383125"/>
                <a:ext cx="158275" cy="158300"/>
              </a:xfrm>
              <a:custGeom>
                <a:rect b="b" l="l" r="r" t="t"/>
                <a:pathLst>
                  <a:path extrusionOk="0" h="6332" w="6331">
                    <a:moveTo>
                      <a:pt x="3166" y="1"/>
                    </a:moveTo>
                    <a:cubicBezTo>
                      <a:pt x="1427" y="1"/>
                      <a:pt x="0" y="1428"/>
                      <a:pt x="0" y="3166"/>
                    </a:cubicBezTo>
                    <a:cubicBezTo>
                      <a:pt x="0" y="4927"/>
                      <a:pt x="1427" y="6331"/>
                      <a:pt x="3166" y="6331"/>
                    </a:cubicBezTo>
                    <a:cubicBezTo>
                      <a:pt x="4927" y="6331"/>
                      <a:pt x="6331" y="4927"/>
                      <a:pt x="6331" y="3166"/>
                    </a:cubicBezTo>
                    <a:cubicBezTo>
                      <a:pt x="6331" y="1428"/>
                      <a:pt x="4927" y="1"/>
                      <a:pt x="31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" name="Google Shape;124;p4"/>
              <p:cNvSpPr/>
              <p:nvPr/>
            </p:nvSpPr>
            <p:spPr>
              <a:xfrm>
                <a:off x="7415475" y="378675"/>
                <a:ext cx="167750" cy="167775"/>
              </a:xfrm>
              <a:custGeom>
                <a:rect b="b" l="l" r="r" t="t"/>
                <a:pathLst>
                  <a:path extrusionOk="0" h="6711" w="6710">
                    <a:moveTo>
                      <a:pt x="3344" y="380"/>
                    </a:moveTo>
                    <a:cubicBezTo>
                      <a:pt x="4168" y="380"/>
                      <a:pt x="4926" y="714"/>
                      <a:pt x="5461" y="1249"/>
                    </a:cubicBezTo>
                    <a:cubicBezTo>
                      <a:pt x="5996" y="1784"/>
                      <a:pt x="6330" y="2519"/>
                      <a:pt x="6330" y="3344"/>
                    </a:cubicBezTo>
                    <a:cubicBezTo>
                      <a:pt x="6330" y="4169"/>
                      <a:pt x="5996" y="4927"/>
                      <a:pt x="5461" y="5462"/>
                    </a:cubicBezTo>
                    <a:cubicBezTo>
                      <a:pt x="4926" y="5997"/>
                      <a:pt x="4168" y="6331"/>
                      <a:pt x="3344" y="6331"/>
                    </a:cubicBezTo>
                    <a:cubicBezTo>
                      <a:pt x="2519" y="6331"/>
                      <a:pt x="1783" y="5997"/>
                      <a:pt x="1248" y="5462"/>
                    </a:cubicBezTo>
                    <a:cubicBezTo>
                      <a:pt x="713" y="4927"/>
                      <a:pt x="379" y="4169"/>
                      <a:pt x="379" y="3344"/>
                    </a:cubicBezTo>
                    <a:cubicBezTo>
                      <a:pt x="379" y="2519"/>
                      <a:pt x="713" y="1784"/>
                      <a:pt x="1248" y="1249"/>
                    </a:cubicBezTo>
                    <a:cubicBezTo>
                      <a:pt x="1783" y="714"/>
                      <a:pt x="2519" y="380"/>
                      <a:pt x="3344" y="380"/>
                    </a:cubicBezTo>
                    <a:close/>
                    <a:moveTo>
                      <a:pt x="3344" y="1"/>
                    </a:moveTo>
                    <a:cubicBezTo>
                      <a:pt x="1494" y="1"/>
                      <a:pt x="0" y="1494"/>
                      <a:pt x="0" y="3344"/>
                    </a:cubicBezTo>
                    <a:cubicBezTo>
                      <a:pt x="0" y="5194"/>
                      <a:pt x="1494" y="6710"/>
                      <a:pt x="3344" y="6710"/>
                    </a:cubicBezTo>
                    <a:cubicBezTo>
                      <a:pt x="5194" y="6710"/>
                      <a:pt x="6709" y="5194"/>
                      <a:pt x="6709" y="3344"/>
                    </a:cubicBezTo>
                    <a:cubicBezTo>
                      <a:pt x="6709" y="1494"/>
                      <a:pt x="5194" y="1"/>
                      <a:pt x="33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5" name="Google Shape;125;p4"/>
            <p:cNvGrpSpPr/>
            <p:nvPr/>
          </p:nvGrpSpPr>
          <p:grpSpPr>
            <a:xfrm>
              <a:off x="8332763" y="3212475"/>
              <a:ext cx="175000" cy="175000"/>
              <a:chOff x="8792300" y="321275"/>
              <a:chExt cx="175000" cy="175000"/>
            </a:xfrm>
          </p:grpSpPr>
          <p:sp>
            <p:nvSpPr>
              <p:cNvPr id="126" name="Google Shape;126;p4"/>
              <p:cNvSpPr/>
              <p:nvPr/>
            </p:nvSpPr>
            <p:spPr>
              <a:xfrm>
                <a:off x="8796750" y="326300"/>
                <a:ext cx="166100" cy="165525"/>
              </a:xfrm>
              <a:custGeom>
                <a:rect b="b" l="l" r="r" t="t"/>
                <a:pathLst>
                  <a:path extrusionOk="0" h="6621" w="6644">
                    <a:moveTo>
                      <a:pt x="3322" y="0"/>
                    </a:moveTo>
                    <a:cubicBezTo>
                      <a:pt x="1494" y="0"/>
                      <a:pt x="1" y="1471"/>
                      <a:pt x="1" y="3299"/>
                    </a:cubicBezTo>
                    <a:cubicBezTo>
                      <a:pt x="1" y="5127"/>
                      <a:pt x="1494" y="6620"/>
                      <a:pt x="3322" y="6620"/>
                    </a:cubicBezTo>
                    <a:cubicBezTo>
                      <a:pt x="5150" y="6620"/>
                      <a:pt x="6643" y="5127"/>
                      <a:pt x="6643" y="3299"/>
                    </a:cubicBezTo>
                    <a:cubicBezTo>
                      <a:pt x="6643" y="1471"/>
                      <a:pt x="5150" y="0"/>
                      <a:pt x="332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" name="Google Shape;127;p4"/>
              <p:cNvSpPr/>
              <p:nvPr/>
            </p:nvSpPr>
            <p:spPr>
              <a:xfrm>
                <a:off x="8792300" y="321275"/>
                <a:ext cx="175000" cy="175000"/>
              </a:xfrm>
              <a:custGeom>
                <a:rect b="b" l="l" r="r" t="t"/>
                <a:pathLst>
                  <a:path extrusionOk="0" h="7000" w="7000">
                    <a:moveTo>
                      <a:pt x="3500" y="380"/>
                    </a:moveTo>
                    <a:cubicBezTo>
                      <a:pt x="4369" y="380"/>
                      <a:pt x="5149" y="736"/>
                      <a:pt x="5707" y="1293"/>
                    </a:cubicBezTo>
                    <a:cubicBezTo>
                      <a:pt x="6286" y="1873"/>
                      <a:pt x="6621" y="2653"/>
                      <a:pt x="6621" y="3500"/>
                    </a:cubicBezTo>
                    <a:cubicBezTo>
                      <a:pt x="6621" y="4370"/>
                      <a:pt x="6286" y="5150"/>
                      <a:pt x="5707" y="5729"/>
                    </a:cubicBezTo>
                    <a:cubicBezTo>
                      <a:pt x="5149" y="6286"/>
                      <a:pt x="4369" y="6643"/>
                      <a:pt x="3500" y="6643"/>
                    </a:cubicBezTo>
                    <a:cubicBezTo>
                      <a:pt x="2631" y="6643"/>
                      <a:pt x="1851" y="6286"/>
                      <a:pt x="1293" y="5729"/>
                    </a:cubicBezTo>
                    <a:cubicBezTo>
                      <a:pt x="714" y="5150"/>
                      <a:pt x="379" y="4370"/>
                      <a:pt x="379" y="3500"/>
                    </a:cubicBezTo>
                    <a:cubicBezTo>
                      <a:pt x="379" y="2653"/>
                      <a:pt x="714" y="1873"/>
                      <a:pt x="1293" y="1293"/>
                    </a:cubicBezTo>
                    <a:cubicBezTo>
                      <a:pt x="1851" y="736"/>
                      <a:pt x="2631" y="380"/>
                      <a:pt x="3500" y="380"/>
                    </a:cubicBezTo>
                    <a:close/>
                    <a:moveTo>
                      <a:pt x="3500" y="1"/>
                    </a:moveTo>
                    <a:cubicBezTo>
                      <a:pt x="1561" y="1"/>
                      <a:pt x="0" y="1583"/>
                      <a:pt x="0" y="3500"/>
                    </a:cubicBezTo>
                    <a:cubicBezTo>
                      <a:pt x="0" y="5439"/>
                      <a:pt x="1561" y="7000"/>
                      <a:pt x="3500" y="7000"/>
                    </a:cubicBezTo>
                    <a:cubicBezTo>
                      <a:pt x="5439" y="7000"/>
                      <a:pt x="7000" y="5439"/>
                      <a:pt x="7000" y="3500"/>
                    </a:cubicBezTo>
                    <a:cubicBezTo>
                      <a:pt x="7000" y="1583"/>
                      <a:pt x="5439" y="1"/>
                      <a:pt x="350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" name="Google Shape;128;p4"/>
              <p:cNvSpPr/>
              <p:nvPr/>
            </p:nvSpPr>
            <p:spPr>
              <a:xfrm>
                <a:off x="8833525" y="362525"/>
                <a:ext cx="92550" cy="93075"/>
              </a:xfrm>
              <a:custGeom>
                <a:rect b="b" l="l" r="r" t="t"/>
                <a:pathLst>
                  <a:path extrusionOk="0" h="3723" w="3702">
                    <a:moveTo>
                      <a:pt x="1851" y="0"/>
                    </a:moveTo>
                    <a:cubicBezTo>
                      <a:pt x="826" y="0"/>
                      <a:pt x="1" y="825"/>
                      <a:pt x="1" y="1850"/>
                    </a:cubicBezTo>
                    <a:cubicBezTo>
                      <a:pt x="1" y="2876"/>
                      <a:pt x="826" y="3723"/>
                      <a:pt x="1851" y="3723"/>
                    </a:cubicBezTo>
                    <a:cubicBezTo>
                      <a:pt x="2876" y="3723"/>
                      <a:pt x="3701" y="2876"/>
                      <a:pt x="3701" y="1850"/>
                    </a:cubicBezTo>
                    <a:cubicBezTo>
                      <a:pt x="3701" y="825"/>
                      <a:pt x="2876" y="0"/>
                      <a:pt x="185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" name="Google Shape;129;p4"/>
              <p:cNvSpPr/>
              <p:nvPr/>
            </p:nvSpPr>
            <p:spPr>
              <a:xfrm>
                <a:off x="8828525" y="358050"/>
                <a:ext cx="102550" cy="102000"/>
              </a:xfrm>
              <a:custGeom>
                <a:rect b="b" l="l" r="r" t="t"/>
                <a:pathLst>
                  <a:path extrusionOk="0" h="4080" w="4102">
                    <a:moveTo>
                      <a:pt x="2051" y="357"/>
                    </a:moveTo>
                    <a:cubicBezTo>
                      <a:pt x="2519" y="357"/>
                      <a:pt x="2920" y="558"/>
                      <a:pt x="3232" y="848"/>
                    </a:cubicBezTo>
                    <a:cubicBezTo>
                      <a:pt x="3544" y="1160"/>
                      <a:pt x="3723" y="1583"/>
                      <a:pt x="3723" y="2029"/>
                    </a:cubicBezTo>
                    <a:cubicBezTo>
                      <a:pt x="3723" y="2497"/>
                      <a:pt x="3544" y="2921"/>
                      <a:pt x="3232" y="3211"/>
                    </a:cubicBezTo>
                    <a:cubicBezTo>
                      <a:pt x="2920" y="3523"/>
                      <a:pt x="2519" y="3701"/>
                      <a:pt x="2051" y="3701"/>
                    </a:cubicBezTo>
                    <a:cubicBezTo>
                      <a:pt x="1583" y="3701"/>
                      <a:pt x="1182" y="3523"/>
                      <a:pt x="870" y="3211"/>
                    </a:cubicBezTo>
                    <a:cubicBezTo>
                      <a:pt x="558" y="2921"/>
                      <a:pt x="379" y="2497"/>
                      <a:pt x="379" y="2029"/>
                    </a:cubicBezTo>
                    <a:cubicBezTo>
                      <a:pt x="379" y="1583"/>
                      <a:pt x="558" y="1160"/>
                      <a:pt x="870" y="848"/>
                    </a:cubicBezTo>
                    <a:cubicBezTo>
                      <a:pt x="1182" y="558"/>
                      <a:pt x="1583" y="357"/>
                      <a:pt x="2051" y="357"/>
                    </a:cubicBezTo>
                    <a:close/>
                    <a:moveTo>
                      <a:pt x="2051" y="1"/>
                    </a:moveTo>
                    <a:cubicBezTo>
                      <a:pt x="914" y="1"/>
                      <a:pt x="0" y="915"/>
                      <a:pt x="0" y="2029"/>
                    </a:cubicBezTo>
                    <a:cubicBezTo>
                      <a:pt x="0" y="3166"/>
                      <a:pt x="914" y="4080"/>
                      <a:pt x="2051" y="4080"/>
                    </a:cubicBezTo>
                    <a:cubicBezTo>
                      <a:pt x="3188" y="4080"/>
                      <a:pt x="4102" y="3166"/>
                      <a:pt x="4102" y="2029"/>
                    </a:cubicBezTo>
                    <a:cubicBezTo>
                      <a:pt x="4102" y="915"/>
                      <a:pt x="3188" y="1"/>
                      <a:pt x="20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cxnSp>
          <p:nvCxnSpPr>
            <p:cNvPr id="130" name="Google Shape;130;p4"/>
            <p:cNvCxnSpPr/>
            <p:nvPr/>
          </p:nvCxnSpPr>
          <p:spPr>
            <a:xfrm>
              <a:off x="723725" y="613"/>
              <a:ext cx="0" cy="25014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grpSp>
          <p:nvGrpSpPr>
            <p:cNvPr id="131" name="Google Shape;131;p4"/>
            <p:cNvGrpSpPr/>
            <p:nvPr/>
          </p:nvGrpSpPr>
          <p:grpSpPr>
            <a:xfrm rot="10800000">
              <a:off x="432850" y="291788"/>
              <a:ext cx="581800" cy="582350"/>
              <a:chOff x="8064275" y="887850"/>
              <a:chExt cx="581800" cy="582350"/>
            </a:xfrm>
          </p:grpSpPr>
          <p:sp>
            <p:nvSpPr>
              <p:cNvPr id="132" name="Google Shape;132;p4"/>
              <p:cNvSpPr/>
              <p:nvPr/>
            </p:nvSpPr>
            <p:spPr>
              <a:xfrm>
                <a:off x="8068750" y="892875"/>
                <a:ext cx="572875" cy="572325"/>
              </a:xfrm>
              <a:custGeom>
                <a:rect b="b" l="l" r="r" t="t"/>
                <a:pathLst>
                  <a:path extrusionOk="0" h="22893" w="22915">
                    <a:moveTo>
                      <a:pt x="11457" y="0"/>
                    </a:moveTo>
                    <a:cubicBezTo>
                      <a:pt x="5127" y="0"/>
                      <a:pt x="0" y="5127"/>
                      <a:pt x="0" y="11435"/>
                    </a:cubicBezTo>
                    <a:cubicBezTo>
                      <a:pt x="0" y="17766"/>
                      <a:pt x="5127" y="22892"/>
                      <a:pt x="11457" y="22892"/>
                    </a:cubicBezTo>
                    <a:cubicBezTo>
                      <a:pt x="17788" y="22892"/>
                      <a:pt x="22914" y="17766"/>
                      <a:pt x="22914" y="11435"/>
                    </a:cubicBezTo>
                    <a:cubicBezTo>
                      <a:pt x="22914" y="5127"/>
                      <a:pt x="17788" y="0"/>
                      <a:pt x="114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" name="Google Shape;133;p4"/>
              <p:cNvSpPr/>
              <p:nvPr/>
            </p:nvSpPr>
            <p:spPr>
              <a:xfrm>
                <a:off x="8064275" y="887850"/>
                <a:ext cx="581800" cy="582350"/>
              </a:xfrm>
              <a:custGeom>
                <a:rect b="b" l="l" r="r" t="t"/>
                <a:pathLst>
                  <a:path extrusionOk="0" h="23294" w="23272">
                    <a:moveTo>
                      <a:pt x="11636" y="380"/>
                    </a:moveTo>
                    <a:cubicBezTo>
                      <a:pt x="14757" y="380"/>
                      <a:pt x="17566" y="1628"/>
                      <a:pt x="19594" y="3679"/>
                    </a:cubicBezTo>
                    <a:cubicBezTo>
                      <a:pt x="21645" y="5707"/>
                      <a:pt x="22893" y="8538"/>
                      <a:pt x="22893" y="11636"/>
                    </a:cubicBezTo>
                    <a:cubicBezTo>
                      <a:pt x="22893" y="14757"/>
                      <a:pt x="21645" y="17565"/>
                      <a:pt x="19594" y="19616"/>
                    </a:cubicBezTo>
                    <a:cubicBezTo>
                      <a:pt x="17566" y="21644"/>
                      <a:pt x="14757" y="22915"/>
                      <a:pt x="11636" y="22915"/>
                    </a:cubicBezTo>
                    <a:cubicBezTo>
                      <a:pt x="8516" y="22915"/>
                      <a:pt x="5707" y="21644"/>
                      <a:pt x="3657" y="19616"/>
                    </a:cubicBezTo>
                    <a:cubicBezTo>
                      <a:pt x="1628" y="17565"/>
                      <a:pt x="358" y="14757"/>
                      <a:pt x="358" y="11636"/>
                    </a:cubicBezTo>
                    <a:cubicBezTo>
                      <a:pt x="358" y="8538"/>
                      <a:pt x="1628" y="5707"/>
                      <a:pt x="3657" y="3679"/>
                    </a:cubicBezTo>
                    <a:cubicBezTo>
                      <a:pt x="5707" y="1628"/>
                      <a:pt x="8516" y="380"/>
                      <a:pt x="11636" y="380"/>
                    </a:cubicBezTo>
                    <a:close/>
                    <a:moveTo>
                      <a:pt x="11636" y="1"/>
                    </a:moveTo>
                    <a:cubicBezTo>
                      <a:pt x="5217" y="1"/>
                      <a:pt x="1" y="5217"/>
                      <a:pt x="1" y="11636"/>
                    </a:cubicBezTo>
                    <a:cubicBezTo>
                      <a:pt x="1" y="18078"/>
                      <a:pt x="5217" y="23294"/>
                      <a:pt x="11636" y="23294"/>
                    </a:cubicBezTo>
                    <a:cubicBezTo>
                      <a:pt x="18056" y="23294"/>
                      <a:pt x="23272" y="18078"/>
                      <a:pt x="23272" y="11636"/>
                    </a:cubicBezTo>
                    <a:cubicBezTo>
                      <a:pt x="23272" y="5217"/>
                      <a:pt x="18056" y="1"/>
                      <a:pt x="116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4" name="Google Shape;134;p4"/>
              <p:cNvSpPr/>
              <p:nvPr/>
            </p:nvSpPr>
            <p:spPr>
              <a:xfrm>
                <a:off x="8141175" y="965325"/>
                <a:ext cx="428000" cy="427425"/>
              </a:xfrm>
              <a:custGeom>
                <a:rect b="b" l="l" r="r" t="t"/>
                <a:pathLst>
                  <a:path extrusionOk="0" h="17097" w="17120">
                    <a:moveTo>
                      <a:pt x="8560" y="0"/>
                    </a:moveTo>
                    <a:cubicBezTo>
                      <a:pt x="3835" y="0"/>
                      <a:pt x="1" y="3812"/>
                      <a:pt x="1" y="8537"/>
                    </a:cubicBezTo>
                    <a:cubicBezTo>
                      <a:pt x="1" y="13263"/>
                      <a:pt x="3835" y="17097"/>
                      <a:pt x="8560" y="17097"/>
                    </a:cubicBezTo>
                    <a:cubicBezTo>
                      <a:pt x="13286" y="17097"/>
                      <a:pt x="17120" y="13263"/>
                      <a:pt x="17120" y="8537"/>
                    </a:cubicBezTo>
                    <a:cubicBezTo>
                      <a:pt x="17120" y="3812"/>
                      <a:pt x="13286" y="0"/>
                      <a:pt x="856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5" name="Google Shape;135;p4"/>
              <p:cNvSpPr/>
              <p:nvPr/>
            </p:nvSpPr>
            <p:spPr>
              <a:xfrm>
                <a:off x="8136725" y="960300"/>
                <a:ext cx="436925" cy="437475"/>
              </a:xfrm>
              <a:custGeom>
                <a:rect b="b" l="l" r="r" t="t"/>
                <a:pathLst>
                  <a:path extrusionOk="0" h="17499" w="17477">
                    <a:moveTo>
                      <a:pt x="8738" y="379"/>
                    </a:moveTo>
                    <a:cubicBezTo>
                      <a:pt x="11057" y="379"/>
                      <a:pt x="13130" y="1316"/>
                      <a:pt x="14645" y="2831"/>
                    </a:cubicBezTo>
                    <a:cubicBezTo>
                      <a:pt x="16161" y="4347"/>
                      <a:pt x="17097" y="6442"/>
                      <a:pt x="17097" y="8738"/>
                    </a:cubicBezTo>
                    <a:cubicBezTo>
                      <a:pt x="17097" y="11056"/>
                      <a:pt x="16161" y="13152"/>
                      <a:pt x="14645" y="14667"/>
                    </a:cubicBezTo>
                    <a:cubicBezTo>
                      <a:pt x="13130" y="16183"/>
                      <a:pt x="11057" y="17119"/>
                      <a:pt x="8738" y="17119"/>
                    </a:cubicBezTo>
                    <a:cubicBezTo>
                      <a:pt x="6420" y="17119"/>
                      <a:pt x="4325" y="16183"/>
                      <a:pt x="2809" y="14667"/>
                    </a:cubicBezTo>
                    <a:cubicBezTo>
                      <a:pt x="1293" y="13152"/>
                      <a:pt x="357" y="11056"/>
                      <a:pt x="357" y="8738"/>
                    </a:cubicBezTo>
                    <a:cubicBezTo>
                      <a:pt x="357" y="6442"/>
                      <a:pt x="1293" y="4347"/>
                      <a:pt x="2809" y="2831"/>
                    </a:cubicBezTo>
                    <a:cubicBezTo>
                      <a:pt x="4325" y="1316"/>
                      <a:pt x="6420" y="379"/>
                      <a:pt x="8738" y="379"/>
                    </a:cubicBezTo>
                    <a:close/>
                    <a:moveTo>
                      <a:pt x="8738" y="0"/>
                    </a:moveTo>
                    <a:cubicBezTo>
                      <a:pt x="3901" y="0"/>
                      <a:pt x="1" y="3924"/>
                      <a:pt x="1" y="8738"/>
                    </a:cubicBezTo>
                    <a:cubicBezTo>
                      <a:pt x="1" y="13575"/>
                      <a:pt x="3901" y="17498"/>
                      <a:pt x="8738" y="17498"/>
                    </a:cubicBezTo>
                    <a:cubicBezTo>
                      <a:pt x="13553" y="17498"/>
                      <a:pt x="17476" y="13575"/>
                      <a:pt x="17476" y="8738"/>
                    </a:cubicBezTo>
                    <a:cubicBezTo>
                      <a:pt x="17476" y="3924"/>
                      <a:pt x="13553" y="0"/>
                      <a:pt x="87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6" name="Google Shape;136;p4"/>
              <p:cNvSpPr/>
              <p:nvPr/>
            </p:nvSpPr>
            <p:spPr>
              <a:xfrm>
                <a:off x="8219750" y="1043875"/>
                <a:ext cx="270300" cy="270300"/>
              </a:xfrm>
              <a:custGeom>
                <a:rect b="b" l="l" r="r" t="t"/>
                <a:pathLst>
                  <a:path extrusionOk="0" h="10812" w="10812">
                    <a:moveTo>
                      <a:pt x="5417" y="1"/>
                    </a:moveTo>
                    <a:cubicBezTo>
                      <a:pt x="2430" y="1"/>
                      <a:pt x="1" y="2431"/>
                      <a:pt x="1" y="5395"/>
                    </a:cubicBezTo>
                    <a:cubicBezTo>
                      <a:pt x="1" y="8382"/>
                      <a:pt x="2430" y="10812"/>
                      <a:pt x="5417" y="10812"/>
                    </a:cubicBezTo>
                    <a:cubicBezTo>
                      <a:pt x="8404" y="10812"/>
                      <a:pt x="10812" y="8382"/>
                      <a:pt x="10812" y="5395"/>
                    </a:cubicBezTo>
                    <a:cubicBezTo>
                      <a:pt x="10812" y="2431"/>
                      <a:pt x="8404" y="1"/>
                      <a:pt x="54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7" name="Google Shape;137;p4"/>
              <p:cNvSpPr/>
              <p:nvPr/>
            </p:nvSpPr>
            <p:spPr>
              <a:xfrm>
                <a:off x="8215300" y="1039425"/>
                <a:ext cx="279775" cy="279225"/>
              </a:xfrm>
              <a:custGeom>
                <a:rect b="b" l="l" r="r" t="t"/>
                <a:pathLst>
                  <a:path extrusionOk="0" h="11169" w="11191">
                    <a:moveTo>
                      <a:pt x="5595" y="357"/>
                    </a:moveTo>
                    <a:cubicBezTo>
                      <a:pt x="7044" y="357"/>
                      <a:pt x="8337" y="937"/>
                      <a:pt x="9273" y="1895"/>
                    </a:cubicBezTo>
                    <a:cubicBezTo>
                      <a:pt x="10232" y="2832"/>
                      <a:pt x="10811" y="4147"/>
                      <a:pt x="10811" y="5573"/>
                    </a:cubicBezTo>
                    <a:cubicBezTo>
                      <a:pt x="10811" y="7022"/>
                      <a:pt x="10232" y="8337"/>
                      <a:pt x="9273" y="9273"/>
                    </a:cubicBezTo>
                    <a:cubicBezTo>
                      <a:pt x="8337" y="10210"/>
                      <a:pt x="7044" y="10789"/>
                      <a:pt x="5595" y="10789"/>
                    </a:cubicBezTo>
                    <a:cubicBezTo>
                      <a:pt x="4147" y="10789"/>
                      <a:pt x="2854" y="10210"/>
                      <a:pt x="1895" y="9273"/>
                    </a:cubicBezTo>
                    <a:cubicBezTo>
                      <a:pt x="959" y="8337"/>
                      <a:pt x="379" y="7022"/>
                      <a:pt x="379" y="5573"/>
                    </a:cubicBezTo>
                    <a:cubicBezTo>
                      <a:pt x="379" y="4147"/>
                      <a:pt x="959" y="2832"/>
                      <a:pt x="1895" y="1895"/>
                    </a:cubicBezTo>
                    <a:cubicBezTo>
                      <a:pt x="2854" y="937"/>
                      <a:pt x="4147" y="357"/>
                      <a:pt x="5595" y="357"/>
                    </a:cubicBezTo>
                    <a:close/>
                    <a:moveTo>
                      <a:pt x="5595" y="1"/>
                    </a:moveTo>
                    <a:cubicBezTo>
                      <a:pt x="2497" y="1"/>
                      <a:pt x="1" y="2497"/>
                      <a:pt x="1" y="5573"/>
                    </a:cubicBezTo>
                    <a:cubicBezTo>
                      <a:pt x="1" y="8672"/>
                      <a:pt x="2497" y="11168"/>
                      <a:pt x="5595" y="11168"/>
                    </a:cubicBezTo>
                    <a:cubicBezTo>
                      <a:pt x="8671" y="11168"/>
                      <a:pt x="11190" y="8672"/>
                      <a:pt x="11190" y="5573"/>
                    </a:cubicBezTo>
                    <a:cubicBezTo>
                      <a:pt x="11190" y="2497"/>
                      <a:pt x="8671" y="1"/>
                      <a:pt x="55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38" name="Google Shape;138;p4"/>
            <p:cNvGrpSpPr/>
            <p:nvPr/>
          </p:nvGrpSpPr>
          <p:grpSpPr>
            <a:xfrm rot="10800000">
              <a:off x="577738" y="1153138"/>
              <a:ext cx="292025" cy="292575"/>
              <a:chOff x="7353050" y="316275"/>
              <a:chExt cx="292025" cy="292575"/>
            </a:xfrm>
          </p:grpSpPr>
          <p:sp>
            <p:nvSpPr>
              <p:cNvPr id="139" name="Google Shape;139;p4"/>
              <p:cNvSpPr/>
              <p:nvPr/>
            </p:nvSpPr>
            <p:spPr>
              <a:xfrm>
                <a:off x="7358075" y="321275"/>
                <a:ext cx="282550" cy="282550"/>
              </a:xfrm>
              <a:custGeom>
                <a:rect b="b" l="l" r="r" t="t"/>
                <a:pathLst>
                  <a:path extrusionOk="0" h="11302" w="11302">
                    <a:moveTo>
                      <a:pt x="5640" y="1"/>
                    </a:moveTo>
                    <a:cubicBezTo>
                      <a:pt x="2519" y="1"/>
                      <a:pt x="0" y="2520"/>
                      <a:pt x="0" y="5640"/>
                    </a:cubicBezTo>
                    <a:cubicBezTo>
                      <a:pt x="0" y="8783"/>
                      <a:pt x="2519" y="11302"/>
                      <a:pt x="5640" y="11302"/>
                    </a:cubicBezTo>
                    <a:cubicBezTo>
                      <a:pt x="8783" y="11302"/>
                      <a:pt x="11301" y="8783"/>
                      <a:pt x="11301" y="5640"/>
                    </a:cubicBezTo>
                    <a:cubicBezTo>
                      <a:pt x="11301" y="2520"/>
                      <a:pt x="8783" y="1"/>
                      <a:pt x="564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0" name="Google Shape;140;p4"/>
              <p:cNvSpPr/>
              <p:nvPr/>
            </p:nvSpPr>
            <p:spPr>
              <a:xfrm>
                <a:off x="7353050" y="316275"/>
                <a:ext cx="292025" cy="292575"/>
              </a:xfrm>
              <a:custGeom>
                <a:rect b="b" l="l" r="r" t="t"/>
                <a:pathLst>
                  <a:path extrusionOk="0" h="11703" w="11681">
                    <a:moveTo>
                      <a:pt x="5841" y="379"/>
                    </a:moveTo>
                    <a:cubicBezTo>
                      <a:pt x="7356" y="379"/>
                      <a:pt x="8716" y="981"/>
                      <a:pt x="9719" y="1984"/>
                    </a:cubicBezTo>
                    <a:cubicBezTo>
                      <a:pt x="10700" y="2965"/>
                      <a:pt x="11324" y="4347"/>
                      <a:pt x="11324" y="5840"/>
                    </a:cubicBezTo>
                    <a:cubicBezTo>
                      <a:pt x="11324" y="7356"/>
                      <a:pt x="10700" y="8738"/>
                      <a:pt x="9719" y="9719"/>
                    </a:cubicBezTo>
                    <a:cubicBezTo>
                      <a:pt x="8716" y="10699"/>
                      <a:pt x="7356" y="11324"/>
                      <a:pt x="5841" y="11324"/>
                    </a:cubicBezTo>
                    <a:cubicBezTo>
                      <a:pt x="4347" y="11324"/>
                      <a:pt x="2965" y="10699"/>
                      <a:pt x="1984" y="9719"/>
                    </a:cubicBezTo>
                    <a:cubicBezTo>
                      <a:pt x="981" y="8738"/>
                      <a:pt x="380" y="7356"/>
                      <a:pt x="380" y="5840"/>
                    </a:cubicBezTo>
                    <a:cubicBezTo>
                      <a:pt x="380" y="4347"/>
                      <a:pt x="981" y="2965"/>
                      <a:pt x="1984" y="1984"/>
                    </a:cubicBezTo>
                    <a:cubicBezTo>
                      <a:pt x="2965" y="981"/>
                      <a:pt x="4347" y="379"/>
                      <a:pt x="5841" y="379"/>
                    </a:cubicBezTo>
                    <a:close/>
                    <a:moveTo>
                      <a:pt x="5841" y="0"/>
                    </a:moveTo>
                    <a:cubicBezTo>
                      <a:pt x="2631" y="0"/>
                      <a:pt x="1" y="2630"/>
                      <a:pt x="1" y="5840"/>
                    </a:cubicBezTo>
                    <a:cubicBezTo>
                      <a:pt x="1" y="9072"/>
                      <a:pt x="2631" y="11703"/>
                      <a:pt x="5841" y="11703"/>
                    </a:cubicBezTo>
                    <a:cubicBezTo>
                      <a:pt x="9073" y="11703"/>
                      <a:pt x="11681" y="9072"/>
                      <a:pt x="11681" y="5840"/>
                    </a:cubicBezTo>
                    <a:cubicBezTo>
                      <a:pt x="11681" y="2630"/>
                      <a:pt x="9073" y="0"/>
                      <a:pt x="58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1" name="Google Shape;141;p4"/>
              <p:cNvSpPr/>
              <p:nvPr/>
            </p:nvSpPr>
            <p:spPr>
              <a:xfrm>
                <a:off x="7419925" y="383125"/>
                <a:ext cx="158275" cy="158300"/>
              </a:xfrm>
              <a:custGeom>
                <a:rect b="b" l="l" r="r" t="t"/>
                <a:pathLst>
                  <a:path extrusionOk="0" h="6332" w="6331">
                    <a:moveTo>
                      <a:pt x="3166" y="1"/>
                    </a:moveTo>
                    <a:cubicBezTo>
                      <a:pt x="1427" y="1"/>
                      <a:pt x="0" y="1428"/>
                      <a:pt x="0" y="3166"/>
                    </a:cubicBezTo>
                    <a:cubicBezTo>
                      <a:pt x="0" y="4927"/>
                      <a:pt x="1427" y="6331"/>
                      <a:pt x="3166" y="6331"/>
                    </a:cubicBezTo>
                    <a:cubicBezTo>
                      <a:pt x="4927" y="6331"/>
                      <a:pt x="6331" y="4927"/>
                      <a:pt x="6331" y="3166"/>
                    </a:cubicBezTo>
                    <a:cubicBezTo>
                      <a:pt x="6331" y="1428"/>
                      <a:pt x="4927" y="1"/>
                      <a:pt x="31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2" name="Google Shape;142;p4"/>
              <p:cNvSpPr/>
              <p:nvPr/>
            </p:nvSpPr>
            <p:spPr>
              <a:xfrm>
                <a:off x="7415475" y="378675"/>
                <a:ext cx="167750" cy="167775"/>
              </a:xfrm>
              <a:custGeom>
                <a:rect b="b" l="l" r="r" t="t"/>
                <a:pathLst>
                  <a:path extrusionOk="0" h="6711" w="6710">
                    <a:moveTo>
                      <a:pt x="3344" y="380"/>
                    </a:moveTo>
                    <a:cubicBezTo>
                      <a:pt x="4168" y="380"/>
                      <a:pt x="4926" y="714"/>
                      <a:pt x="5461" y="1249"/>
                    </a:cubicBezTo>
                    <a:cubicBezTo>
                      <a:pt x="5996" y="1784"/>
                      <a:pt x="6330" y="2519"/>
                      <a:pt x="6330" y="3344"/>
                    </a:cubicBezTo>
                    <a:cubicBezTo>
                      <a:pt x="6330" y="4169"/>
                      <a:pt x="5996" y="4927"/>
                      <a:pt x="5461" y="5462"/>
                    </a:cubicBezTo>
                    <a:cubicBezTo>
                      <a:pt x="4926" y="5997"/>
                      <a:pt x="4168" y="6331"/>
                      <a:pt x="3344" y="6331"/>
                    </a:cubicBezTo>
                    <a:cubicBezTo>
                      <a:pt x="2519" y="6331"/>
                      <a:pt x="1783" y="5997"/>
                      <a:pt x="1248" y="5462"/>
                    </a:cubicBezTo>
                    <a:cubicBezTo>
                      <a:pt x="713" y="4927"/>
                      <a:pt x="379" y="4169"/>
                      <a:pt x="379" y="3344"/>
                    </a:cubicBezTo>
                    <a:cubicBezTo>
                      <a:pt x="379" y="2519"/>
                      <a:pt x="713" y="1784"/>
                      <a:pt x="1248" y="1249"/>
                    </a:cubicBezTo>
                    <a:cubicBezTo>
                      <a:pt x="1783" y="714"/>
                      <a:pt x="2519" y="380"/>
                      <a:pt x="3344" y="380"/>
                    </a:cubicBezTo>
                    <a:close/>
                    <a:moveTo>
                      <a:pt x="3344" y="1"/>
                    </a:moveTo>
                    <a:cubicBezTo>
                      <a:pt x="1494" y="1"/>
                      <a:pt x="0" y="1494"/>
                      <a:pt x="0" y="3344"/>
                    </a:cubicBezTo>
                    <a:cubicBezTo>
                      <a:pt x="0" y="5194"/>
                      <a:pt x="1494" y="6710"/>
                      <a:pt x="3344" y="6710"/>
                    </a:cubicBezTo>
                    <a:cubicBezTo>
                      <a:pt x="5194" y="6710"/>
                      <a:pt x="6709" y="5194"/>
                      <a:pt x="6709" y="3344"/>
                    </a:cubicBezTo>
                    <a:cubicBezTo>
                      <a:pt x="6709" y="1494"/>
                      <a:pt x="5194" y="1"/>
                      <a:pt x="33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3" name="Google Shape;143;p4"/>
            <p:cNvGrpSpPr/>
            <p:nvPr/>
          </p:nvGrpSpPr>
          <p:grpSpPr>
            <a:xfrm rot="10800000">
              <a:off x="636238" y="1778838"/>
              <a:ext cx="175000" cy="175000"/>
              <a:chOff x="8792300" y="321275"/>
              <a:chExt cx="175000" cy="175000"/>
            </a:xfrm>
          </p:grpSpPr>
          <p:sp>
            <p:nvSpPr>
              <p:cNvPr id="144" name="Google Shape;144;p4"/>
              <p:cNvSpPr/>
              <p:nvPr/>
            </p:nvSpPr>
            <p:spPr>
              <a:xfrm>
                <a:off x="8796750" y="326300"/>
                <a:ext cx="166100" cy="165525"/>
              </a:xfrm>
              <a:custGeom>
                <a:rect b="b" l="l" r="r" t="t"/>
                <a:pathLst>
                  <a:path extrusionOk="0" h="6621" w="6644">
                    <a:moveTo>
                      <a:pt x="3322" y="0"/>
                    </a:moveTo>
                    <a:cubicBezTo>
                      <a:pt x="1494" y="0"/>
                      <a:pt x="1" y="1471"/>
                      <a:pt x="1" y="3299"/>
                    </a:cubicBezTo>
                    <a:cubicBezTo>
                      <a:pt x="1" y="5127"/>
                      <a:pt x="1494" y="6620"/>
                      <a:pt x="3322" y="6620"/>
                    </a:cubicBezTo>
                    <a:cubicBezTo>
                      <a:pt x="5150" y="6620"/>
                      <a:pt x="6643" y="5127"/>
                      <a:pt x="6643" y="3299"/>
                    </a:cubicBezTo>
                    <a:cubicBezTo>
                      <a:pt x="6643" y="1471"/>
                      <a:pt x="5150" y="0"/>
                      <a:pt x="332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5" name="Google Shape;145;p4"/>
              <p:cNvSpPr/>
              <p:nvPr/>
            </p:nvSpPr>
            <p:spPr>
              <a:xfrm>
                <a:off x="8792300" y="321275"/>
                <a:ext cx="175000" cy="175000"/>
              </a:xfrm>
              <a:custGeom>
                <a:rect b="b" l="l" r="r" t="t"/>
                <a:pathLst>
                  <a:path extrusionOk="0" h="7000" w="7000">
                    <a:moveTo>
                      <a:pt x="3500" y="380"/>
                    </a:moveTo>
                    <a:cubicBezTo>
                      <a:pt x="4369" y="380"/>
                      <a:pt x="5149" y="736"/>
                      <a:pt x="5707" y="1293"/>
                    </a:cubicBezTo>
                    <a:cubicBezTo>
                      <a:pt x="6286" y="1873"/>
                      <a:pt x="6621" y="2653"/>
                      <a:pt x="6621" y="3500"/>
                    </a:cubicBezTo>
                    <a:cubicBezTo>
                      <a:pt x="6621" y="4370"/>
                      <a:pt x="6286" y="5150"/>
                      <a:pt x="5707" y="5729"/>
                    </a:cubicBezTo>
                    <a:cubicBezTo>
                      <a:pt x="5149" y="6286"/>
                      <a:pt x="4369" y="6643"/>
                      <a:pt x="3500" y="6643"/>
                    </a:cubicBezTo>
                    <a:cubicBezTo>
                      <a:pt x="2631" y="6643"/>
                      <a:pt x="1851" y="6286"/>
                      <a:pt x="1293" y="5729"/>
                    </a:cubicBezTo>
                    <a:cubicBezTo>
                      <a:pt x="714" y="5150"/>
                      <a:pt x="379" y="4370"/>
                      <a:pt x="379" y="3500"/>
                    </a:cubicBezTo>
                    <a:cubicBezTo>
                      <a:pt x="379" y="2653"/>
                      <a:pt x="714" y="1873"/>
                      <a:pt x="1293" y="1293"/>
                    </a:cubicBezTo>
                    <a:cubicBezTo>
                      <a:pt x="1851" y="736"/>
                      <a:pt x="2631" y="380"/>
                      <a:pt x="3500" y="380"/>
                    </a:cubicBezTo>
                    <a:close/>
                    <a:moveTo>
                      <a:pt x="3500" y="1"/>
                    </a:moveTo>
                    <a:cubicBezTo>
                      <a:pt x="1561" y="1"/>
                      <a:pt x="0" y="1583"/>
                      <a:pt x="0" y="3500"/>
                    </a:cubicBezTo>
                    <a:cubicBezTo>
                      <a:pt x="0" y="5439"/>
                      <a:pt x="1561" y="7000"/>
                      <a:pt x="3500" y="7000"/>
                    </a:cubicBezTo>
                    <a:cubicBezTo>
                      <a:pt x="5439" y="7000"/>
                      <a:pt x="7000" y="5439"/>
                      <a:pt x="7000" y="3500"/>
                    </a:cubicBezTo>
                    <a:cubicBezTo>
                      <a:pt x="7000" y="1583"/>
                      <a:pt x="5439" y="1"/>
                      <a:pt x="350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" name="Google Shape;146;p4"/>
              <p:cNvSpPr/>
              <p:nvPr/>
            </p:nvSpPr>
            <p:spPr>
              <a:xfrm>
                <a:off x="8833525" y="362525"/>
                <a:ext cx="92550" cy="93075"/>
              </a:xfrm>
              <a:custGeom>
                <a:rect b="b" l="l" r="r" t="t"/>
                <a:pathLst>
                  <a:path extrusionOk="0" h="3723" w="3702">
                    <a:moveTo>
                      <a:pt x="1851" y="0"/>
                    </a:moveTo>
                    <a:cubicBezTo>
                      <a:pt x="826" y="0"/>
                      <a:pt x="1" y="825"/>
                      <a:pt x="1" y="1850"/>
                    </a:cubicBezTo>
                    <a:cubicBezTo>
                      <a:pt x="1" y="2876"/>
                      <a:pt x="826" y="3723"/>
                      <a:pt x="1851" y="3723"/>
                    </a:cubicBezTo>
                    <a:cubicBezTo>
                      <a:pt x="2876" y="3723"/>
                      <a:pt x="3701" y="2876"/>
                      <a:pt x="3701" y="1850"/>
                    </a:cubicBezTo>
                    <a:cubicBezTo>
                      <a:pt x="3701" y="825"/>
                      <a:pt x="2876" y="0"/>
                      <a:pt x="185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7" name="Google Shape;147;p4"/>
              <p:cNvSpPr/>
              <p:nvPr/>
            </p:nvSpPr>
            <p:spPr>
              <a:xfrm>
                <a:off x="8828525" y="358050"/>
                <a:ext cx="102550" cy="102000"/>
              </a:xfrm>
              <a:custGeom>
                <a:rect b="b" l="l" r="r" t="t"/>
                <a:pathLst>
                  <a:path extrusionOk="0" h="4080" w="4102">
                    <a:moveTo>
                      <a:pt x="2051" y="357"/>
                    </a:moveTo>
                    <a:cubicBezTo>
                      <a:pt x="2519" y="357"/>
                      <a:pt x="2920" y="558"/>
                      <a:pt x="3232" y="848"/>
                    </a:cubicBezTo>
                    <a:cubicBezTo>
                      <a:pt x="3544" y="1160"/>
                      <a:pt x="3723" y="1583"/>
                      <a:pt x="3723" y="2029"/>
                    </a:cubicBezTo>
                    <a:cubicBezTo>
                      <a:pt x="3723" y="2497"/>
                      <a:pt x="3544" y="2921"/>
                      <a:pt x="3232" y="3211"/>
                    </a:cubicBezTo>
                    <a:cubicBezTo>
                      <a:pt x="2920" y="3523"/>
                      <a:pt x="2519" y="3701"/>
                      <a:pt x="2051" y="3701"/>
                    </a:cubicBezTo>
                    <a:cubicBezTo>
                      <a:pt x="1583" y="3701"/>
                      <a:pt x="1182" y="3523"/>
                      <a:pt x="870" y="3211"/>
                    </a:cubicBezTo>
                    <a:cubicBezTo>
                      <a:pt x="558" y="2921"/>
                      <a:pt x="379" y="2497"/>
                      <a:pt x="379" y="2029"/>
                    </a:cubicBezTo>
                    <a:cubicBezTo>
                      <a:pt x="379" y="1583"/>
                      <a:pt x="558" y="1160"/>
                      <a:pt x="870" y="848"/>
                    </a:cubicBezTo>
                    <a:cubicBezTo>
                      <a:pt x="1182" y="558"/>
                      <a:pt x="1583" y="357"/>
                      <a:pt x="2051" y="357"/>
                    </a:cubicBezTo>
                    <a:close/>
                    <a:moveTo>
                      <a:pt x="2051" y="1"/>
                    </a:moveTo>
                    <a:cubicBezTo>
                      <a:pt x="914" y="1"/>
                      <a:pt x="0" y="915"/>
                      <a:pt x="0" y="2029"/>
                    </a:cubicBezTo>
                    <a:cubicBezTo>
                      <a:pt x="0" y="3166"/>
                      <a:pt x="914" y="4080"/>
                      <a:pt x="2051" y="4080"/>
                    </a:cubicBezTo>
                    <a:cubicBezTo>
                      <a:pt x="3188" y="4080"/>
                      <a:pt x="4102" y="3166"/>
                      <a:pt x="4102" y="2029"/>
                    </a:cubicBezTo>
                    <a:cubicBezTo>
                      <a:pt x="4102" y="915"/>
                      <a:pt x="3188" y="1"/>
                      <a:pt x="20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8" name="Google Shape;148;p4"/>
            <p:cNvGrpSpPr/>
            <p:nvPr/>
          </p:nvGrpSpPr>
          <p:grpSpPr>
            <a:xfrm>
              <a:off x="432850" y="2003163"/>
              <a:ext cx="175013" cy="27000"/>
              <a:chOff x="5662375" y="212375"/>
              <a:chExt cx="175013" cy="27000"/>
            </a:xfrm>
          </p:grpSpPr>
          <p:sp>
            <p:nvSpPr>
              <p:cNvPr id="149" name="Google Shape;149;p4"/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" name="Google Shape;150;p4"/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" name="Google Shape;151;p4"/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2" name="Google Shape;152;p4"/>
            <p:cNvGrpSpPr/>
            <p:nvPr/>
          </p:nvGrpSpPr>
          <p:grpSpPr>
            <a:xfrm>
              <a:off x="788100" y="208488"/>
              <a:ext cx="175013" cy="27000"/>
              <a:chOff x="5662375" y="212375"/>
              <a:chExt cx="175013" cy="27000"/>
            </a:xfrm>
          </p:grpSpPr>
          <p:sp>
            <p:nvSpPr>
              <p:cNvPr id="153" name="Google Shape;153;p4"/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4" name="Google Shape;154;p4"/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5" name="Google Shape;155;p4"/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6" name="Google Shape;156;p4"/>
            <p:cNvGrpSpPr/>
            <p:nvPr/>
          </p:nvGrpSpPr>
          <p:grpSpPr>
            <a:xfrm>
              <a:off x="8129350" y="4988725"/>
              <a:ext cx="175013" cy="27000"/>
              <a:chOff x="5662375" y="212375"/>
              <a:chExt cx="175013" cy="27000"/>
            </a:xfrm>
          </p:grpSpPr>
          <p:sp>
            <p:nvSpPr>
              <p:cNvPr id="157" name="Google Shape;157;p4"/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900"/>
              </a:p>
            </p:txBody>
          </p:sp>
          <p:sp>
            <p:nvSpPr>
              <p:cNvPr id="158" name="Google Shape;158;p4"/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9" name="Google Shape;159;p4"/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0" name="Google Shape;160;p4"/>
            <p:cNvGrpSpPr/>
            <p:nvPr/>
          </p:nvGrpSpPr>
          <p:grpSpPr>
            <a:xfrm>
              <a:off x="8497550" y="3429425"/>
              <a:ext cx="175013" cy="27000"/>
              <a:chOff x="5662375" y="212375"/>
              <a:chExt cx="175013" cy="27000"/>
            </a:xfrm>
          </p:grpSpPr>
          <p:sp>
            <p:nvSpPr>
              <p:cNvPr id="161" name="Google Shape;161;p4"/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" name="Google Shape;162;p4"/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3" name="Google Shape;163;p4"/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cxnSp>
          <p:nvCxnSpPr>
            <p:cNvPr id="164" name="Google Shape;164;p4"/>
            <p:cNvCxnSpPr/>
            <p:nvPr/>
          </p:nvCxnSpPr>
          <p:spPr>
            <a:xfrm>
              <a:off x="8407225" y="0"/>
              <a:ext cx="0" cy="21609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65" name="Google Shape;165;p4"/>
            <p:cNvCxnSpPr/>
            <p:nvPr/>
          </p:nvCxnSpPr>
          <p:spPr>
            <a:xfrm>
              <a:off x="718025" y="2985634"/>
              <a:ext cx="0" cy="21609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166" name="Google Shape;166;p4"/>
            <p:cNvSpPr/>
            <p:nvPr/>
          </p:nvSpPr>
          <p:spPr>
            <a:xfrm>
              <a:off x="671825" y="4587888"/>
              <a:ext cx="92400" cy="924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" name="Google Shape;167;p4"/>
            <p:cNvSpPr/>
            <p:nvPr/>
          </p:nvSpPr>
          <p:spPr>
            <a:xfrm>
              <a:off x="671825" y="3940338"/>
              <a:ext cx="92400" cy="924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" name="Google Shape;168;p4"/>
            <p:cNvSpPr/>
            <p:nvPr/>
          </p:nvSpPr>
          <p:spPr>
            <a:xfrm>
              <a:off x="8361025" y="1453500"/>
              <a:ext cx="92400" cy="924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p4"/>
            <p:cNvSpPr/>
            <p:nvPr/>
          </p:nvSpPr>
          <p:spPr>
            <a:xfrm>
              <a:off x="8361025" y="234875"/>
              <a:ext cx="92400" cy="924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 2">
  <p:cSld name="CUSTOM_22">
    <p:spTree>
      <p:nvGrpSpPr>
        <p:cNvPr id="1541" name="Shape 1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2" name="Google Shape;1542;p31"/>
          <p:cNvGrpSpPr/>
          <p:nvPr/>
        </p:nvGrpSpPr>
        <p:grpSpPr>
          <a:xfrm>
            <a:off x="1799489" y="797932"/>
            <a:ext cx="8604742" cy="4841625"/>
            <a:chOff x="365750" y="1285025"/>
            <a:chExt cx="6934275" cy="3315500"/>
          </a:xfrm>
        </p:grpSpPr>
        <p:sp>
          <p:nvSpPr>
            <p:cNvPr id="1543" name="Google Shape;1543;p31"/>
            <p:cNvSpPr/>
            <p:nvPr/>
          </p:nvSpPr>
          <p:spPr>
            <a:xfrm>
              <a:off x="365750" y="1285025"/>
              <a:ext cx="6934275" cy="3315500"/>
            </a:xfrm>
            <a:custGeom>
              <a:rect b="b" l="l" r="r" t="t"/>
              <a:pathLst>
                <a:path extrusionOk="0" h="132620" w="277371">
                  <a:moveTo>
                    <a:pt x="139292" y="1"/>
                  </a:moveTo>
                  <a:cubicBezTo>
                    <a:pt x="131931" y="1"/>
                    <a:pt x="124510" y="530"/>
                    <a:pt x="116820" y="2020"/>
                  </a:cubicBezTo>
                  <a:cubicBezTo>
                    <a:pt x="97286" y="5794"/>
                    <a:pt x="78528" y="13563"/>
                    <a:pt x="62212" y="24940"/>
                  </a:cubicBezTo>
                  <a:cubicBezTo>
                    <a:pt x="40180" y="40312"/>
                    <a:pt x="16039" y="63953"/>
                    <a:pt x="5883" y="89204"/>
                  </a:cubicBezTo>
                  <a:cubicBezTo>
                    <a:pt x="2054" y="98638"/>
                    <a:pt x="1" y="109904"/>
                    <a:pt x="5162" y="118672"/>
                  </a:cubicBezTo>
                  <a:cubicBezTo>
                    <a:pt x="10878" y="128329"/>
                    <a:pt x="23309" y="131547"/>
                    <a:pt x="34519" y="132324"/>
                  </a:cubicBezTo>
                  <a:cubicBezTo>
                    <a:pt x="37485" y="132528"/>
                    <a:pt x="40447" y="132620"/>
                    <a:pt x="43408" y="132620"/>
                  </a:cubicBezTo>
                  <a:cubicBezTo>
                    <a:pt x="64717" y="132620"/>
                    <a:pt x="85919" y="127832"/>
                    <a:pt x="107164" y="125054"/>
                  </a:cubicBezTo>
                  <a:cubicBezTo>
                    <a:pt x="121795" y="123154"/>
                    <a:pt x="136548" y="122208"/>
                    <a:pt x="151300" y="122208"/>
                  </a:cubicBezTo>
                  <a:cubicBezTo>
                    <a:pt x="172303" y="122208"/>
                    <a:pt x="193303" y="124126"/>
                    <a:pt x="213939" y="127940"/>
                  </a:cubicBezTo>
                  <a:cubicBezTo>
                    <a:pt x="222522" y="129553"/>
                    <a:pt x="231673" y="131360"/>
                    <a:pt x="240407" y="131360"/>
                  </a:cubicBezTo>
                  <a:cubicBezTo>
                    <a:pt x="248501" y="131360"/>
                    <a:pt x="256237" y="129808"/>
                    <a:pt x="262831" y="125110"/>
                  </a:cubicBezTo>
                  <a:cubicBezTo>
                    <a:pt x="276372" y="115454"/>
                    <a:pt x="277371" y="99138"/>
                    <a:pt x="274429" y="84431"/>
                  </a:cubicBezTo>
                  <a:cubicBezTo>
                    <a:pt x="271488" y="69670"/>
                    <a:pt x="264329" y="59902"/>
                    <a:pt x="257059" y="47305"/>
                  </a:cubicBezTo>
                  <a:cubicBezTo>
                    <a:pt x="252786" y="39868"/>
                    <a:pt x="247736" y="33098"/>
                    <a:pt x="241798" y="27215"/>
                  </a:cubicBezTo>
                  <a:cubicBezTo>
                    <a:pt x="234972" y="20500"/>
                    <a:pt x="226925" y="14951"/>
                    <a:pt x="217768" y="11177"/>
                  </a:cubicBezTo>
                  <a:cubicBezTo>
                    <a:pt x="203783" y="5350"/>
                    <a:pt x="188521" y="3407"/>
                    <a:pt x="173482" y="2186"/>
                  </a:cubicBezTo>
                  <a:cubicBezTo>
                    <a:pt x="161726" y="1246"/>
                    <a:pt x="150579" y="1"/>
                    <a:pt x="1392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4" name="Google Shape;1544;p31"/>
            <p:cNvSpPr/>
            <p:nvPr/>
          </p:nvSpPr>
          <p:spPr>
            <a:xfrm>
              <a:off x="417100" y="1285575"/>
              <a:ext cx="6842700" cy="3314500"/>
            </a:xfrm>
            <a:custGeom>
              <a:rect b="b" l="l" r="r" t="t"/>
              <a:pathLst>
                <a:path extrusionOk="0" h="132580" w="273708">
                  <a:moveTo>
                    <a:pt x="137298" y="0"/>
                  </a:moveTo>
                  <a:cubicBezTo>
                    <a:pt x="129917" y="0"/>
                    <a:pt x="122480" y="500"/>
                    <a:pt x="114766" y="1998"/>
                  </a:cubicBezTo>
                  <a:cubicBezTo>
                    <a:pt x="95232" y="5772"/>
                    <a:pt x="76474" y="13541"/>
                    <a:pt x="60158" y="24918"/>
                  </a:cubicBezTo>
                  <a:cubicBezTo>
                    <a:pt x="38126" y="40290"/>
                    <a:pt x="13985" y="63931"/>
                    <a:pt x="3829" y="89182"/>
                  </a:cubicBezTo>
                  <a:cubicBezTo>
                    <a:pt x="1609" y="94621"/>
                    <a:pt x="0" y="100614"/>
                    <a:pt x="56" y="106386"/>
                  </a:cubicBezTo>
                  <a:cubicBezTo>
                    <a:pt x="56" y="110715"/>
                    <a:pt x="943" y="114877"/>
                    <a:pt x="3108" y="118650"/>
                  </a:cubicBezTo>
                  <a:cubicBezTo>
                    <a:pt x="8824" y="128307"/>
                    <a:pt x="21255" y="131525"/>
                    <a:pt x="32465" y="132302"/>
                  </a:cubicBezTo>
                  <a:cubicBezTo>
                    <a:pt x="35407" y="132469"/>
                    <a:pt x="38403" y="132580"/>
                    <a:pt x="41345" y="132580"/>
                  </a:cubicBezTo>
                  <a:cubicBezTo>
                    <a:pt x="62655" y="132580"/>
                    <a:pt x="83855" y="127807"/>
                    <a:pt x="105110" y="125032"/>
                  </a:cubicBezTo>
                  <a:cubicBezTo>
                    <a:pt x="119761" y="123146"/>
                    <a:pt x="134523" y="122202"/>
                    <a:pt x="149340" y="122202"/>
                  </a:cubicBezTo>
                  <a:cubicBezTo>
                    <a:pt x="170318" y="122202"/>
                    <a:pt x="191240" y="124089"/>
                    <a:pt x="211885" y="127918"/>
                  </a:cubicBezTo>
                  <a:cubicBezTo>
                    <a:pt x="220486" y="129528"/>
                    <a:pt x="229643" y="131359"/>
                    <a:pt x="238412" y="131359"/>
                  </a:cubicBezTo>
                  <a:cubicBezTo>
                    <a:pt x="246459" y="131359"/>
                    <a:pt x="254173" y="129805"/>
                    <a:pt x="260777" y="125088"/>
                  </a:cubicBezTo>
                  <a:cubicBezTo>
                    <a:pt x="270433" y="118206"/>
                    <a:pt x="273707" y="107884"/>
                    <a:pt x="273707" y="97229"/>
                  </a:cubicBezTo>
                  <a:cubicBezTo>
                    <a:pt x="273707" y="92956"/>
                    <a:pt x="273208" y="88627"/>
                    <a:pt x="272375" y="84409"/>
                  </a:cubicBezTo>
                  <a:cubicBezTo>
                    <a:pt x="269434" y="69648"/>
                    <a:pt x="262275" y="59880"/>
                    <a:pt x="255005" y="47283"/>
                  </a:cubicBezTo>
                  <a:cubicBezTo>
                    <a:pt x="250732" y="39846"/>
                    <a:pt x="245682" y="33076"/>
                    <a:pt x="239744" y="27193"/>
                  </a:cubicBezTo>
                  <a:cubicBezTo>
                    <a:pt x="232918" y="20478"/>
                    <a:pt x="224871" y="14929"/>
                    <a:pt x="215714" y="11155"/>
                  </a:cubicBezTo>
                  <a:cubicBezTo>
                    <a:pt x="201729" y="5328"/>
                    <a:pt x="186467" y="3385"/>
                    <a:pt x="171428" y="2164"/>
                  </a:cubicBezTo>
                  <a:cubicBezTo>
                    <a:pt x="159663" y="1221"/>
                    <a:pt x="148563" y="0"/>
                    <a:pt x="1372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45" name="Google Shape;1545;p31"/>
          <p:cNvSpPr txBox="1"/>
          <p:nvPr>
            <p:ph type="title"/>
          </p:nvPr>
        </p:nvSpPr>
        <p:spPr>
          <a:xfrm>
            <a:off x="3499104" y="1358037"/>
            <a:ext cx="5205900" cy="25359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/>
        </p:txBody>
      </p:sp>
      <p:grpSp>
        <p:nvGrpSpPr>
          <p:cNvPr id="1546" name="Google Shape;1546;p31"/>
          <p:cNvGrpSpPr/>
          <p:nvPr/>
        </p:nvGrpSpPr>
        <p:grpSpPr>
          <a:xfrm>
            <a:off x="-9156" y="-8833"/>
            <a:ext cx="12202818" cy="6802563"/>
            <a:chOff x="-6867" y="-6625"/>
            <a:chExt cx="9152342" cy="5102050"/>
          </a:xfrm>
        </p:grpSpPr>
        <p:cxnSp>
          <p:nvCxnSpPr>
            <p:cNvPr id="1547" name="Google Shape;1547;p31"/>
            <p:cNvCxnSpPr/>
            <p:nvPr/>
          </p:nvCxnSpPr>
          <p:spPr>
            <a:xfrm>
              <a:off x="2904283" y="4513075"/>
              <a:ext cx="1133100" cy="306300"/>
            </a:xfrm>
            <a:prstGeom prst="straightConnector1">
              <a:avLst/>
            </a:prstGeom>
            <a:noFill/>
            <a:ln cap="flat" cmpd="sng" w="12700">
              <a:solidFill>
                <a:srgbClr val="595959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548" name="Google Shape;1548;p31"/>
            <p:cNvCxnSpPr/>
            <p:nvPr/>
          </p:nvCxnSpPr>
          <p:spPr>
            <a:xfrm flipH="1" rot="10800000">
              <a:off x="1562083" y="4492325"/>
              <a:ext cx="1342200" cy="315300"/>
            </a:xfrm>
            <a:prstGeom prst="straightConnector1">
              <a:avLst/>
            </a:prstGeom>
            <a:noFill/>
            <a:ln cap="flat" cmpd="sng" w="12700">
              <a:solidFill>
                <a:srgbClr val="595959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549" name="Google Shape;1549;p31"/>
            <p:cNvCxnSpPr/>
            <p:nvPr/>
          </p:nvCxnSpPr>
          <p:spPr>
            <a:xfrm>
              <a:off x="259558" y="4408000"/>
              <a:ext cx="1332000" cy="392100"/>
            </a:xfrm>
            <a:prstGeom prst="straightConnector1">
              <a:avLst/>
            </a:prstGeom>
            <a:noFill/>
            <a:ln cap="flat" cmpd="sng" w="12700">
              <a:solidFill>
                <a:srgbClr val="595959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550" name="Google Shape;1550;p31"/>
            <p:cNvCxnSpPr/>
            <p:nvPr/>
          </p:nvCxnSpPr>
          <p:spPr>
            <a:xfrm>
              <a:off x="-6867" y="3993550"/>
              <a:ext cx="273900" cy="407100"/>
            </a:xfrm>
            <a:prstGeom prst="straightConnector1">
              <a:avLst/>
            </a:prstGeom>
            <a:noFill/>
            <a:ln cap="flat" cmpd="sng" w="12700">
              <a:solidFill>
                <a:srgbClr val="595959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grpSp>
          <p:nvGrpSpPr>
            <p:cNvPr id="1551" name="Google Shape;1551;p31"/>
            <p:cNvGrpSpPr/>
            <p:nvPr/>
          </p:nvGrpSpPr>
          <p:grpSpPr>
            <a:xfrm flipH="1">
              <a:off x="1278333" y="4513075"/>
              <a:ext cx="581800" cy="582350"/>
              <a:chOff x="8064275" y="887850"/>
              <a:chExt cx="581800" cy="582350"/>
            </a:xfrm>
          </p:grpSpPr>
          <p:sp>
            <p:nvSpPr>
              <p:cNvPr id="1552" name="Google Shape;1552;p31"/>
              <p:cNvSpPr/>
              <p:nvPr/>
            </p:nvSpPr>
            <p:spPr>
              <a:xfrm>
                <a:off x="8068750" y="892875"/>
                <a:ext cx="572875" cy="572325"/>
              </a:xfrm>
              <a:custGeom>
                <a:rect b="b" l="l" r="r" t="t"/>
                <a:pathLst>
                  <a:path extrusionOk="0" h="22893" w="22915">
                    <a:moveTo>
                      <a:pt x="11457" y="0"/>
                    </a:moveTo>
                    <a:cubicBezTo>
                      <a:pt x="5127" y="0"/>
                      <a:pt x="0" y="5127"/>
                      <a:pt x="0" y="11435"/>
                    </a:cubicBezTo>
                    <a:cubicBezTo>
                      <a:pt x="0" y="17766"/>
                      <a:pt x="5127" y="22892"/>
                      <a:pt x="11457" y="22892"/>
                    </a:cubicBezTo>
                    <a:cubicBezTo>
                      <a:pt x="17788" y="22892"/>
                      <a:pt x="22914" y="17766"/>
                      <a:pt x="22914" y="11435"/>
                    </a:cubicBezTo>
                    <a:cubicBezTo>
                      <a:pt x="22914" y="5127"/>
                      <a:pt x="17788" y="0"/>
                      <a:pt x="114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53" name="Google Shape;1553;p31"/>
              <p:cNvSpPr/>
              <p:nvPr/>
            </p:nvSpPr>
            <p:spPr>
              <a:xfrm>
                <a:off x="8064275" y="887850"/>
                <a:ext cx="581800" cy="582350"/>
              </a:xfrm>
              <a:custGeom>
                <a:rect b="b" l="l" r="r" t="t"/>
                <a:pathLst>
                  <a:path extrusionOk="0" h="23294" w="23272">
                    <a:moveTo>
                      <a:pt x="11636" y="380"/>
                    </a:moveTo>
                    <a:cubicBezTo>
                      <a:pt x="14757" y="380"/>
                      <a:pt x="17566" y="1628"/>
                      <a:pt x="19594" y="3679"/>
                    </a:cubicBezTo>
                    <a:cubicBezTo>
                      <a:pt x="21645" y="5707"/>
                      <a:pt x="22893" y="8538"/>
                      <a:pt x="22893" y="11636"/>
                    </a:cubicBezTo>
                    <a:cubicBezTo>
                      <a:pt x="22893" y="14757"/>
                      <a:pt x="21645" y="17565"/>
                      <a:pt x="19594" y="19616"/>
                    </a:cubicBezTo>
                    <a:cubicBezTo>
                      <a:pt x="17566" y="21644"/>
                      <a:pt x="14757" y="22915"/>
                      <a:pt x="11636" y="22915"/>
                    </a:cubicBezTo>
                    <a:cubicBezTo>
                      <a:pt x="8516" y="22915"/>
                      <a:pt x="5707" y="21644"/>
                      <a:pt x="3657" y="19616"/>
                    </a:cubicBezTo>
                    <a:cubicBezTo>
                      <a:pt x="1628" y="17565"/>
                      <a:pt x="358" y="14757"/>
                      <a:pt x="358" y="11636"/>
                    </a:cubicBezTo>
                    <a:cubicBezTo>
                      <a:pt x="358" y="8538"/>
                      <a:pt x="1628" y="5707"/>
                      <a:pt x="3657" y="3679"/>
                    </a:cubicBezTo>
                    <a:cubicBezTo>
                      <a:pt x="5707" y="1628"/>
                      <a:pt x="8516" y="380"/>
                      <a:pt x="11636" y="380"/>
                    </a:cubicBezTo>
                    <a:close/>
                    <a:moveTo>
                      <a:pt x="11636" y="1"/>
                    </a:moveTo>
                    <a:cubicBezTo>
                      <a:pt x="5217" y="1"/>
                      <a:pt x="1" y="5217"/>
                      <a:pt x="1" y="11636"/>
                    </a:cubicBezTo>
                    <a:cubicBezTo>
                      <a:pt x="1" y="18078"/>
                      <a:pt x="5217" y="23294"/>
                      <a:pt x="11636" y="23294"/>
                    </a:cubicBezTo>
                    <a:cubicBezTo>
                      <a:pt x="18056" y="23294"/>
                      <a:pt x="23272" y="18078"/>
                      <a:pt x="23272" y="11636"/>
                    </a:cubicBezTo>
                    <a:cubicBezTo>
                      <a:pt x="23272" y="5217"/>
                      <a:pt x="18056" y="1"/>
                      <a:pt x="116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54" name="Google Shape;1554;p31"/>
              <p:cNvSpPr/>
              <p:nvPr/>
            </p:nvSpPr>
            <p:spPr>
              <a:xfrm>
                <a:off x="8141175" y="965325"/>
                <a:ext cx="428000" cy="427425"/>
              </a:xfrm>
              <a:custGeom>
                <a:rect b="b" l="l" r="r" t="t"/>
                <a:pathLst>
                  <a:path extrusionOk="0" h="17097" w="17120">
                    <a:moveTo>
                      <a:pt x="8560" y="0"/>
                    </a:moveTo>
                    <a:cubicBezTo>
                      <a:pt x="3835" y="0"/>
                      <a:pt x="1" y="3812"/>
                      <a:pt x="1" y="8537"/>
                    </a:cubicBezTo>
                    <a:cubicBezTo>
                      <a:pt x="1" y="13263"/>
                      <a:pt x="3835" y="17097"/>
                      <a:pt x="8560" y="17097"/>
                    </a:cubicBezTo>
                    <a:cubicBezTo>
                      <a:pt x="13286" y="17097"/>
                      <a:pt x="17120" y="13263"/>
                      <a:pt x="17120" y="8537"/>
                    </a:cubicBezTo>
                    <a:cubicBezTo>
                      <a:pt x="17120" y="3812"/>
                      <a:pt x="13286" y="0"/>
                      <a:pt x="85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55" name="Google Shape;1555;p31"/>
              <p:cNvSpPr/>
              <p:nvPr/>
            </p:nvSpPr>
            <p:spPr>
              <a:xfrm>
                <a:off x="8136725" y="960300"/>
                <a:ext cx="436925" cy="437475"/>
              </a:xfrm>
              <a:custGeom>
                <a:rect b="b" l="l" r="r" t="t"/>
                <a:pathLst>
                  <a:path extrusionOk="0" h="17499" w="17477">
                    <a:moveTo>
                      <a:pt x="8738" y="379"/>
                    </a:moveTo>
                    <a:cubicBezTo>
                      <a:pt x="11057" y="379"/>
                      <a:pt x="13130" y="1316"/>
                      <a:pt x="14645" y="2831"/>
                    </a:cubicBezTo>
                    <a:cubicBezTo>
                      <a:pt x="16161" y="4347"/>
                      <a:pt x="17097" y="6442"/>
                      <a:pt x="17097" y="8738"/>
                    </a:cubicBezTo>
                    <a:cubicBezTo>
                      <a:pt x="17097" y="11056"/>
                      <a:pt x="16161" y="13152"/>
                      <a:pt x="14645" y="14667"/>
                    </a:cubicBezTo>
                    <a:cubicBezTo>
                      <a:pt x="13130" y="16183"/>
                      <a:pt x="11057" y="17119"/>
                      <a:pt x="8738" y="17119"/>
                    </a:cubicBezTo>
                    <a:cubicBezTo>
                      <a:pt x="6420" y="17119"/>
                      <a:pt x="4325" y="16183"/>
                      <a:pt x="2809" y="14667"/>
                    </a:cubicBezTo>
                    <a:cubicBezTo>
                      <a:pt x="1293" y="13152"/>
                      <a:pt x="357" y="11056"/>
                      <a:pt x="357" y="8738"/>
                    </a:cubicBezTo>
                    <a:cubicBezTo>
                      <a:pt x="357" y="6442"/>
                      <a:pt x="1293" y="4347"/>
                      <a:pt x="2809" y="2831"/>
                    </a:cubicBezTo>
                    <a:cubicBezTo>
                      <a:pt x="4325" y="1316"/>
                      <a:pt x="6420" y="379"/>
                      <a:pt x="8738" y="379"/>
                    </a:cubicBezTo>
                    <a:close/>
                    <a:moveTo>
                      <a:pt x="8738" y="0"/>
                    </a:moveTo>
                    <a:cubicBezTo>
                      <a:pt x="3901" y="0"/>
                      <a:pt x="1" y="3924"/>
                      <a:pt x="1" y="8738"/>
                    </a:cubicBezTo>
                    <a:cubicBezTo>
                      <a:pt x="1" y="13575"/>
                      <a:pt x="3901" y="17498"/>
                      <a:pt x="8738" y="17498"/>
                    </a:cubicBezTo>
                    <a:cubicBezTo>
                      <a:pt x="13553" y="17498"/>
                      <a:pt x="17476" y="13575"/>
                      <a:pt x="17476" y="8738"/>
                    </a:cubicBezTo>
                    <a:cubicBezTo>
                      <a:pt x="17476" y="3924"/>
                      <a:pt x="13553" y="0"/>
                      <a:pt x="87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56" name="Google Shape;1556;p31"/>
              <p:cNvSpPr/>
              <p:nvPr/>
            </p:nvSpPr>
            <p:spPr>
              <a:xfrm>
                <a:off x="8219750" y="1043875"/>
                <a:ext cx="270300" cy="270300"/>
              </a:xfrm>
              <a:custGeom>
                <a:rect b="b" l="l" r="r" t="t"/>
                <a:pathLst>
                  <a:path extrusionOk="0" h="10812" w="10812">
                    <a:moveTo>
                      <a:pt x="5417" y="1"/>
                    </a:moveTo>
                    <a:cubicBezTo>
                      <a:pt x="2430" y="1"/>
                      <a:pt x="1" y="2431"/>
                      <a:pt x="1" y="5395"/>
                    </a:cubicBezTo>
                    <a:cubicBezTo>
                      <a:pt x="1" y="8382"/>
                      <a:pt x="2430" y="10812"/>
                      <a:pt x="5417" y="10812"/>
                    </a:cubicBezTo>
                    <a:cubicBezTo>
                      <a:pt x="8404" y="10812"/>
                      <a:pt x="10812" y="8382"/>
                      <a:pt x="10812" y="5395"/>
                    </a:cubicBezTo>
                    <a:cubicBezTo>
                      <a:pt x="10812" y="2431"/>
                      <a:pt x="8404" y="1"/>
                      <a:pt x="54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57" name="Google Shape;1557;p31"/>
              <p:cNvSpPr/>
              <p:nvPr/>
            </p:nvSpPr>
            <p:spPr>
              <a:xfrm>
                <a:off x="8215300" y="1039425"/>
                <a:ext cx="279775" cy="279225"/>
              </a:xfrm>
              <a:custGeom>
                <a:rect b="b" l="l" r="r" t="t"/>
                <a:pathLst>
                  <a:path extrusionOk="0" h="11169" w="11191">
                    <a:moveTo>
                      <a:pt x="5595" y="357"/>
                    </a:moveTo>
                    <a:cubicBezTo>
                      <a:pt x="7044" y="357"/>
                      <a:pt x="8337" y="937"/>
                      <a:pt x="9273" y="1895"/>
                    </a:cubicBezTo>
                    <a:cubicBezTo>
                      <a:pt x="10232" y="2832"/>
                      <a:pt x="10811" y="4147"/>
                      <a:pt x="10811" y="5573"/>
                    </a:cubicBezTo>
                    <a:cubicBezTo>
                      <a:pt x="10811" y="7022"/>
                      <a:pt x="10232" y="8337"/>
                      <a:pt x="9273" y="9273"/>
                    </a:cubicBezTo>
                    <a:cubicBezTo>
                      <a:pt x="8337" y="10210"/>
                      <a:pt x="7044" y="10789"/>
                      <a:pt x="5595" y="10789"/>
                    </a:cubicBezTo>
                    <a:cubicBezTo>
                      <a:pt x="4147" y="10789"/>
                      <a:pt x="2854" y="10210"/>
                      <a:pt x="1895" y="9273"/>
                    </a:cubicBezTo>
                    <a:cubicBezTo>
                      <a:pt x="959" y="8337"/>
                      <a:pt x="379" y="7022"/>
                      <a:pt x="379" y="5573"/>
                    </a:cubicBezTo>
                    <a:cubicBezTo>
                      <a:pt x="379" y="4147"/>
                      <a:pt x="959" y="2832"/>
                      <a:pt x="1895" y="1895"/>
                    </a:cubicBezTo>
                    <a:cubicBezTo>
                      <a:pt x="2854" y="937"/>
                      <a:pt x="4147" y="357"/>
                      <a:pt x="5595" y="357"/>
                    </a:cubicBezTo>
                    <a:close/>
                    <a:moveTo>
                      <a:pt x="5595" y="1"/>
                    </a:moveTo>
                    <a:cubicBezTo>
                      <a:pt x="2497" y="1"/>
                      <a:pt x="1" y="2497"/>
                      <a:pt x="1" y="5573"/>
                    </a:cubicBezTo>
                    <a:cubicBezTo>
                      <a:pt x="1" y="8672"/>
                      <a:pt x="2497" y="11168"/>
                      <a:pt x="5595" y="11168"/>
                    </a:cubicBezTo>
                    <a:cubicBezTo>
                      <a:pt x="8671" y="11168"/>
                      <a:pt x="11190" y="8672"/>
                      <a:pt x="11190" y="5573"/>
                    </a:cubicBezTo>
                    <a:cubicBezTo>
                      <a:pt x="11190" y="2497"/>
                      <a:pt x="8671" y="1"/>
                      <a:pt x="55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58" name="Google Shape;1558;p31"/>
            <p:cNvGrpSpPr/>
            <p:nvPr/>
          </p:nvGrpSpPr>
          <p:grpSpPr>
            <a:xfrm flipH="1">
              <a:off x="2747608" y="4340463"/>
              <a:ext cx="292025" cy="292575"/>
              <a:chOff x="7353050" y="316275"/>
              <a:chExt cx="292025" cy="292575"/>
            </a:xfrm>
          </p:grpSpPr>
          <p:sp>
            <p:nvSpPr>
              <p:cNvPr id="1559" name="Google Shape;1559;p31"/>
              <p:cNvSpPr/>
              <p:nvPr/>
            </p:nvSpPr>
            <p:spPr>
              <a:xfrm>
                <a:off x="7358075" y="321275"/>
                <a:ext cx="282550" cy="282550"/>
              </a:xfrm>
              <a:custGeom>
                <a:rect b="b" l="l" r="r" t="t"/>
                <a:pathLst>
                  <a:path extrusionOk="0" h="11302" w="11302">
                    <a:moveTo>
                      <a:pt x="5640" y="1"/>
                    </a:moveTo>
                    <a:cubicBezTo>
                      <a:pt x="2519" y="1"/>
                      <a:pt x="0" y="2520"/>
                      <a:pt x="0" y="5640"/>
                    </a:cubicBezTo>
                    <a:cubicBezTo>
                      <a:pt x="0" y="8783"/>
                      <a:pt x="2519" y="11302"/>
                      <a:pt x="5640" y="11302"/>
                    </a:cubicBezTo>
                    <a:cubicBezTo>
                      <a:pt x="8783" y="11302"/>
                      <a:pt x="11301" y="8783"/>
                      <a:pt x="11301" y="5640"/>
                    </a:cubicBezTo>
                    <a:cubicBezTo>
                      <a:pt x="11301" y="2520"/>
                      <a:pt x="8783" y="1"/>
                      <a:pt x="564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60" name="Google Shape;1560;p31"/>
              <p:cNvSpPr/>
              <p:nvPr/>
            </p:nvSpPr>
            <p:spPr>
              <a:xfrm>
                <a:off x="7353050" y="316275"/>
                <a:ext cx="292025" cy="292575"/>
              </a:xfrm>
              <a:custGeom>
                <a:rect b="b" l="l" r="r" t="t"/>
                <a:pathLst>
                  <a:path extrusionOk="0" h="11703" w="11681">
                    <a:moveTo>
                      <a:pt x="5841" y="379"/>
                    </a:moveTo>
                    <a:cubicBezTo>
                      <a:pt x="7356" y="379"/>
                      <a:pt x="8716" y="981"/>
                      <a:pt x="9719" y="1984"/>
                    </a:cubicBezTo>
                    <a:cubicBezTo>
                      <a:pt x="10700" y="2965"/>
                      <a:pt x="11324" y="4347"/>
                      <a:pt x="11324" y="5840"/>
                    </a:cubicBezTo>
                    <a:cubicBezTo>
                      <a:pt x="11324" y="7356"/>
                      <a:pt x="10700" y="8738"/>
                      <a:pt x="9719" y="9719"/>
                    </a:cubicBezTo>
                    <a:cubicBezTo>
                      <a:pt x="8716" y="10699"/>
                      <a:pt x="7356" y="11324"/>
                      <a:pt x="5841" y="11324"/>
                    </a:cubicBezTo>
                    <a:cubicBezTo>
                      <a:pt x="4347" y="11324"/>
                      <a:pt x="2965" y="10699"/>
                      <a:pt x="1984" y="9719"/>
                    </a:cubicBezTo>
                    <a:cubicBezTo>
                      <a:pt x="981" y="8738"/>
                      <a:pt x="380" y="7356"/>
                      <a:pt x="380" y="5840"/>
                    </a:cubicBezTo>
                    <a:cubicBezTo>
                      <a:pt x="380" y="4347"/>
                      <a:pt x="981" y="2965"/>
                      <a:pt x="1984" y="1984"/>
                    </a:cubicBezTo>
                    <a:cubicBezTo>
                      <a:pt x="2965" y="981"/>
                      <a:pt x="4347" y="379"/>
                      <a:pt x="5841" y="379"/>
                    </a:cubicBezTo>
                    <a:close/>
                    <a:moveTo>
                      <a:pt x="5841" y="0"/>
                    </a:moveTo>
                    <a:cubicBezTo>
                      <a:pt x="2631" y="0"/>
                      <a:pt x="1" y="2630"/>
                      <a:pt x="1" y="5840"/>
                    </a:cubicBezTo>
                    <a:cubicBezTo>
                      <a:pt x="1" y="9072"/>
                      <a:pt x="2631" y="11703"/>
                      <a:pt x="5841" y="11703"/>
                    </a:cubicBezTo>
                    <a:cubicBezTo>
                      <a:pt x="9073" y="11703"/>
                      <a:pt x="11681" y="9072"/>
                      <a:pt x="11681" y="5840"/>
                    </a:cubicBezTo>
                    <a:cubicBezTo>
                      <a:pt x="11681" y="2630"/>
                      <a:pt x="9073" y="0"/>
                      <a:pt x="58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61" name="Google Shape;1561;p31"/>
              <p:cNvSpPr/>
              <p:nvPr/>
            </p:nvSpPr>
            <p:spPr>
              <a:xfrm>
                <a:off x="7419925" y="383125"/>
                <a:ext cx="158275" cy="158300"/>
              </a:xfrm>
              <a:custGeom>
                <a:rect b="b" l="l" r="r" t="t"/>
                <a:pathLst>
                  <a:path extrusionOk="0" h="6332" w="6331">
                    <a:moveTo>
                      <a:pt x="3166" y="1"/>
                    </a:moveTo>
                    <a:cubicBezTo>
                      <a:pt x="1427" y="1"/>
                      <a:pt x="0" y="1428"/>
                      <a:pt x="0" y="3166"/>
                    </a:cubicBezTo>
                    <a:cubicBezTo>
                      <a:pt x="0" y="4927"/>
                      <a:pt x="1427" y="6331"/>
                      <a:pt x="3166" y="6331"/>
                    </a:cubicBezTo>
                    <a:cubicBezTo>
                      <a:pt x="4927" y="6331"/>
                      <a:pt x="6331" y="4927"/>
                      <a:pt x="6331" y="3166"/>
                    </a:cubicBezTo>
                    <a:cubicBezTo>
                      <a:pt x="6331" y="1428"/>
                      <a:pt x="4927" y="1"/>
                      <a:pt x="31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62" name="Google Shape;1562;p31"/>
              <p:cNvSpPr/>
              <p:nvPr/>
            </p:nvSpPr>
            <p:spPr>
              <a:xfrm>
                <a:off x="7415475" y="378675"/>
                <a:ext cx="167750" cy="167775"/>
              </a:xfrm>
              <a:custGeom>
                <a:rect b="b" l="l" r="r" t="t"/>
                <a:pathLst>
                  <a:path extrusionOk="0" h="6711" w="6710">
                    <a:moveTo>
                      <a:pt x="3344" y="380"/>
                    </a:moveTo>
                    <a:cubicBezTo>
                      <a:pt x="4168" y="380"/>
                      <a:pt x="4926" y="714"/>
                      <a:pt x="5461" y="1249"/>
                    </a:cubicBezTo>
                    <a:cubicBezTo>
                      <a:pt x="5996" y="1784"/>
                      <a:pt x="6330" y="2519"/>
                      <a:pt x="6330" y="3344"/>
                    </a:cubicBezTo>
                    <a:cubicBezTo>
                      <a:pt x="6330" y="4169"/>
                      <a:pt x="5996" y="4927"/>
                      <a:pt x="5461" y="5462"/>
                    </a:cubicBezTo>
                    <a:cubicBezTo>
                      <a:pt x="4926" y="5997"/>
                      <a:pt x="4168" y="6331"/>
                      <a:pt x="3344" y="6331"/>
                    </a:cubicBezTo>
                    <a:cubicBezTo>
                      <a:pt x="2519" y="6331"/>
                      <a:pt x="1783" y="5997"/>
                      <a:pt x="1248" y="5462"/>
                    </a:cubicBezTo>
                    <a:cubicBezTo>
                      <a:pt x="713" y="4927"/>
                      <a:pt x="379" y="4169"/>
                      <a:pt x="379" y="3344"/>
                    </a:cubicBezTo>
                    <a:cubicBezTo>
                      <a:pt x="379" y="2519"/>
                      <a:pt x="713" y="1784"/>
                      <a:pt x="1248" y="1249"/>
                    </a:cubicBezTo>
                    <a:cubicBezTo>
                      <a:pt x="1783" y="714"/>
                      <a:pt x="2519" y="380"/>
                      <a:pt x="3344" y="380"/>
                    </a:cubicBezTo>
                    <a:close/>
                    <a:moveTo>
                      <a:pt x="3344" y="1"/>
                    </a:moveTo>
                    <a:cubicBezTo>
                      <a:pt x="1494" y="1"/>
                      <a:pt x="0" y="1494"/>
                      <a:pt x="0" y="3344"/>
                    </a:cubicBezTo>
                    <a:cubicBezTo>
                      <a:pt x="0" y="5194"/>
                      <a:pt x="1494" y="6710"/>
                      <a:pt x="3344" y="6710"/>
                    </a:cubicBezTo>
                    <a:cubicBezTo>
                      <a:pt x="5194" y="6710"/>
                      <a:pt x="6709" y="5194"/>
                      <a:pt x="6709" y="3344"/>
                    </a:cubicBezTo>
                    <a:cubicBezTo>
                      <a:pt x="6709" y="1494"/>
                      <a:pt x="5194" y="1"/>
                      <a:pt x="33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63" name="Google Shape;1563;p31"/>
            <p:cNvGrpSpPr/>
            <p:nvPr/>
          </p:nvGrpSpPr>
          <p:grpSpPr>
            <a:xfrm flipH="1">
              <a:off x="171308" y="4315025"/>
              <a:ext cx="175000" cy="175000"/>
              <a:chOff x="8792300" y="321275"/>
              <a:chExt cx="175000" cy="175000"/>
            </a:xfrm>
          </p:grpSpPr>
          <p:sp>
            <p:nvSpPr>
              <p:cNvPr id="1564" name="Google Shape;1564;p31"/>
              <p:cNvSpPr/>
              <p:nvPr/>
            </p:nvSpPr>
            <p:spPr>
              <a:xfrm>
                <a:off x="8796750" y="326300"/>
                <a:ext cx="166100" cy="165525"/>
              </a:xfrm>
              <a:custGeom>
                <a:rect b="b" l="l" r="r" t="t"/>
                <a:pathLst>
                  <a:path extrusionOk="0" h="6621" w="6644">
                    <a:moveTo>
                      <a:pt x="3322" y="0"/>
                    </a:moveTo>
                    <a:cubicBezTo>
                      <a:pt x="1494" y="0"/>
                      <a:pt x="1" y="1471"/>
                      <a:pt x="1" y="3299"/>
                    </a:cubicBezTo>
                    <a:cubicBezTo>
                      <a:pt x="1" y="5127"/>
                      <a:pt x="1494" y="6620"/>
                      <a:pt x="3322" y="6620"/>
                    </a:cubicBezTo>
                    <a:cubicBezTo>
                      <a:pt x="5150" y="6620"/>
                      <a:pt x="6643" y="5127"/>
                      <a:pt x="6643" y="3299"/>
                    </a:cubicBezTo>
                    <a:cubicBezTo>
                      <a:pt x="6643" y="1471"/>
                      <a:pt x="5150" y="0"/>
                      <a:pt x="332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65" name="Google Shape;1565;p31"/>
              <p:cNvSpPr/>
              <p:nvPr/>
            </p:nvSpPr>
            <p:spPr>
              <a:xfrm>
                <a:off x="8792300" y="321275"/>
                <a:ext cx="175000" cy="175000"/>
              </a:xfrm>
              <a:custGeom>
                <a:rect b="b" l="l" r="r" t="t"/>
                <a:pathLst>
                  <a:path extrusionOk="0" h="7000" w="7000">
                    <a:moveTo>
                      <a:pt x="3500" y="380"/>
                    </a:moveTo>
                    <a:cubicBezTo>
                      <a:pt x="4369" y="380"/>
                      <a:pt x="5149" y="736"/>
                      <a:pt x="5707" y="1293"/>
                    </a:cubicBezTo>
                    <a:cubicBezTo>
                      <a:pt x="6286" y="1873"/>
                      <a:pt x="6621" y="2653"/>
                      <a:pt x="6621" y="3500"/>
                    </a:cubicBezTo>
                    <a:cubicBezTo>
                      <a:pt x="6621" y="4370"/>
                      <a:pt x="6286" y="5150"/>
                      <a:pt x="5707" y="5729"/>
                    </a:cubicBezTo>
                    <a:cubicBezTo>
                      <a:pt x="5149" y="6286"/>
                      <a:pt x="4369" y="6643"/>
                      <a:pt x="3500" y="6643"/>
                    </a:cubicBezTo>
                    <a:cubicBezTo>
                      <a:pt x="2631" y="6643"/>
                      <a:pt x="1851" y="6286"/>
                      <a:pt x="1293" y="5729"/>
                    </a:cubicBezTo>
                    <a:cubicBezTo>
                      <a:pt x="714" y="5150"/>
                      <a:pt x="379" y="4370"/>
                      <a:pt x="379" y="3500"/>
                    </a:cubicBezTo>
                    <a:cubicBezTo>
                      <a:pt x="379" y="2653"/>
                      <a:pt x="714" y="1873"/>
                      <a:pt x="1293" y="1293"/>
                    </a:cubicBezTo>
                    <a:cubicBezTo>
                      <a:pt x="1851" y="736"/>
                      <a:pt x="2631" y="380"/>
                      <a:pt x="3500" y="380"/>
                    </a:cubicBezTo>
                    <a:close/>
                    <a:moveTo>
                      <a:pt x="3500" y="1"/>
                    </a:moveTo>
                    <a:cubicBezTo>
                      <a:pt x="1561" y="1"/>
                      <a:pt x="0" y="1583"/>
                      <a:pt x="0" y="3500"/>
                    </a:cubicBezTo>
                    <a:cubicBezTo>
                      <a:pt x="0" y="5439"/>
                      <a:pt x="1561" y="7000"/>
                      <a:pt x="3500" y="7000"/>
                    </a:cubicBezTo>
                    <a:cubicBezTo>
                      <a:pt x="5439" y="7000"/>
                      <a:pt x="7000" y="5439"/>
                      <a:pt x="7000" y="3500"/>
                    </a:cubicBezTo>
                    <a:cubicBezTo>
                      <a:pt x="7000" y="1583"/>
                      <a:pt x="5439" y="1"/>
                      <a:pt x="350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66" name="Google Shape;1566;p31"/>
              <p:cNvSpPr/>
              <p:nvPr/>
            </p:nvSpPr>
            <p:spPr>
              <a:xfrm>
                <a:off x="8833525" y="362525"/>
                <a:ext cx="92550" cy="93075"/>
              </a:xfrm>
              <a:custGeom>
                <a:rect b="b" l="l" r="r" t="t"/>
                <a:pathLst>
                  <a:path extrusionOk="0" h="3723" w="3702">
                    <a:moveTo>
                      <a:pt x="1851" y="0"/>
                    </a:moveTo>
                    <a:cubicBezTo>
                      <a:pt x="826" y="0"/>
                      <a:pt x="1" y="825"/>
                      <a:pt x="1" y="1850"/>
                    </a:cubicBezTo>
                    <a:cubicBezTo>
                      <a:pt x="1" y="2876"/>
                      <a:pt x="826" y="3723"/>
                      <a:pt x="1851" y="3723"/>
                    </a:cubicBezTo>
                    <a:cubicBezTo>
                      <a:pt x="2876" y="3723"/>
                      <a:pt x="3701" y="2876"/>
                      <a:pt x="3701" y="1850"/>
                    </a:cubicBezTo>
                    <a:cubicBezTo>
                      <a:pt x="3701" y="825"/>
                      <a:pt x="2876" y="0"/>
                      <a:pt x="185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67" name="Google Shape;1567;p31"/>
              <p:cNvSpPr/>
              <p:nvPr/>
            </p:nvSpPr>
            <p:spPr>
              <a:xfrm>
                <a:off x="8828525" y="358050"/>
                <a:ext cx="102550" cy="102000"/>
              </a:xfrm>
              <a:custGeom>
                <a:rect b="b" l="l" r="r" t="t"/>
                <a:pathLst>
                  <a:path extrusionOk="0" h="4080" w="4102">
                    <a:moveTo>
                      <a:pt x="2051" y="357"/>
                    </a:moveTo>
                    <a:cubicBezTo>
                      <a:pt x="2519" y="357"/>
                      <a:pt x="2920" y="558"/>
                      <a:pt x="3232" y="848"/>
                    </a:cubicBezTo>
                    <a:cubicBezTo>
                      <a:pt x="3544" y="1160"/>
                      <a:pt x="3723" y="1583"/>
                      <a:pt x="3723" y="2029"/>
                    </a:cubicBezTo>
                    <a:cubicBezTo>
                      <a:pt x="3723" y="2497"/>
                      <a:pt x="3544" y="2921"/>
                      <a:pt x="3232" y="3211"/>
                    </a:cubicBezTo>
                    <a:cubicBezTo>
                      <a:pt x="2920" y="3523"/>
                      <a:pt x="2519" y="3701"/>
                      <a:pt x="2051" y="3701"/>
                    </a:cubicBezTo>
                    <a:cubicBezTo>
                      <a:pt x="1583" y="3701"/>
                      <a:pt x="1182" y="3523"/>
                      <a:pt x="870" y="3211"/>
                    </a:cubicBezTo>
                    <a:cubicBezTo>
                      <a:pt x="558" y="2921"/>
                      <a:pt x="379" y="2497"/>
                      <a:pt x="379" y="2029"/>
                    </a:cubicBezTo>
                    <a:cubicBezTo>
                      <a:pt x="379" y="1583"/>
                      <a:pt x="558" y="1160"/>
                      <a:pt x="870" y="848"/>
                    </a:cubicBezTo>
                    <a:cubicBezTo>
                      <a:pt x="1182" y="558"/>
                      <a:pt x="1583" y="357"/>
                      <a:pt x="2051" y="357"/>
                    </a:cubicBezTo>
                    <a:close/>
                    <a:moveTo>
                      <a:pt x="2051" y="1"/>
                    </a:moveTo>
                    <a:cubicBezTo>
                      <a:pt x="914" y="1"/>
                      <a:pt x="0" y="915"/>
                      <a:pt x="0" y="2029"/>
                    </a:cubicBezTo>
                    <a:cubicBezTo>
                      <a:pt x="0" y="3166"/>
                      <a:pt x="914" y="4080"/>
                      <a:pt x="2051" y="4080"/>
                    </a:cubicBezTo>
                    <a:cubicBezTo>
                      <a:pt x="3188" y="4080"/>
                      <a:pt x="4102" y="3166"/>
                      <a:pt x="4102" y="2029"/>
                    </a:cubicBezTo>
                    <a:cubicBezTo>
                      <a:pt x="4102" y="915"/>
                      <a:pt x="3188" y="1"/>
                      <a:pt x="20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68" name="Google Shape;1568;p31"/>
            <p:cNvGrpSpPr/>
            <p:nvPr/>
          </p:nvGrpSpPr>
          <p:grpSpPr>
            <a:xfrm>
              <a:off x="3873197" y="4657550"/>
              <a:ext cx="293111" cy="293388"/>
              <a:chOff x="3164039" y="430875"/>
              <a:chExt cx="293111" cy="293388"/>
            </a:xfrm>
          </p:grpSpPr>
          <p:sp>
            <p:nvSpPr>
              <p:cNvPr id="1569" name="Google Shape;1569;p31"/>
              <p:cNvSpPr/>
              <p:nvPr/>
            </p:nvSpPr>
            <p:spPr>
              <a:xfrm flipH="1">
                <a:off x="3166281" y="433407"/>
                <a:ext cx="288614" cy="288337"/>
              </a:xfrm>
              <a:custGeom>
                <a:rect b="b" l="l" r="r" t="t"/>
                <a:pathLst>
                  <a:path extrusionOk="0" h="22893" w="22915">
                    <a:moveTo>
                      <a:pt x="11457" y="0"/>
                    </a:moveTo>
                    <a:cubicBezTo>
                      <a:pt x="5127" y="0"/>
                      <a:pt x="0" y="5127"/>
                      <a:pt x="0" y="11435"/>
                    </a:cubicBezTo>
                    <a:cubicBezTo>
                      <a:pt x="0" y="17766"/>
                      <a:pt x="5127" y="22892"/>
                      <a:pt x="11457" y="22892"/>
                    </a:cubicBezTo>
                    <a:cubicBezTo>
                      <a:pt x="17788" y="22892"/>
                      <a:pt x="22914" y="17766"/>
                      <a:pt x="22914" y="11435"/>
                    </a:cubicBezTo>
                    <a:cubicBezTo>
                      <a:pt x="22914" y="5127"/>
                      <a:pt x="17788" y="0"/>
                      <a:pt x="114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0" name="Google Shape;1570;p31"/>
              <p:cNvSpPr/>
              <p:nvPr/>
            </p:nvSpPr>
            <p:spPr>
              <a:xfrm flipH="1">
                <a:off x="3164039" y="430875"/>
                <a:ext cx="293111" cy="293388"/>
              </a:xfrm>
              <a:custGeom>
                <a:rect b="b" l="l" r="r" t="t"/>
                <a:pathLst>
                  <a:path extrusionOk="0" h="23294" w="23272">
                    <a:moveTo>
                      <a:pt x="11636" y="380"/>
                    </a:moveTo>
                    <a:cubicBezTo>
                      <a:pt x="14757" y="380"/>
                      <a:pt x="17566" y="1628"/>
                      <a:pt x="19594" y="3679"/>
                    </a:cubicBezTo>
                    <a:cubicBezTo>
                      <a:pt x="21645" y="5707"/>
                      <a:pt x="22893" y="8538"/>
                      <a:pt x="22893" y="11636"/>
                    </a:cubicBezTo>
                    <a:cubicBezTo>
                      <a:pt x="22893" y="14757"/>
                      <a:pt x="21645" y="17565"/>
                      <a:pt x="19594" y="19616"/>
                    </a:cubicBezTo>
                    <a:cubicBezTo>
                      <a:pt x="17566" y="21644"/>
                      <a:pt x="14757" y="22915"/>
                      <a:pt x="11636" y="22915"/>
                    </a:cubicBezTo>
                    <a:cubicBezTo>
                      <a:pt x="8516" y="22915"/>
                      <a:pt x="5707" y="21644"/>
                      <a:pt x="3657" y="19616"/>
                    </a:cubicBezTo>
                    <a:cubicBezTo>
                      <a:pt x="1628" y="17565"/>
                      <a:pt x="358" y="14757"/>
                      <a:pt x="358" y="11636"/>
                    </a:cubicBezTo>
                    <a:cubicBezTo>
                      <a:pt x="358" y="8538"/>
                      <a:pt x="1628" y="5707"/>
                      <a:pt x="3657" y="3679"/>
                    </a:cubicBezTo>
                    <a:cubicBezTo>
                      <a:pt x="5707" y="1628"/>
                      <a:pt x="8516" y="380"/>
                      <a:pt x="11636" y="380"/>
                    </a:cubicBezTo>
                    <a:close/>
                    <a:moveTo>
                      <a:pt x="11636" y="1"/>
                    </a:moveTo>
                    <a:cubicBezTo>
                      <a:pt x="5217" y="1"/>
                      <a:pt x="1" y="5217"/>
                      <a:pt x="1" y="11636"/>
                    </a:cubicBezTo>
                    <a:cubicBezTo>
                      <a:pt x="1" y="18078"/>
                      <a:pt x="5217" y="23294"/>
                      <a:pt x="11636" y="23294"/>
                    </a:cubicBezTo>
                    <a:cubicBezTo>
                      <a:pt x="18056" y="23294"/>
                      <a:pt x="23272" y="18078"/>
                      <a:pt x="23272" y="11636"/>
                    </a:cubicBezTo>
                    <a:cubicBezTo>
                      <a:pt x="23272" y="5217"/>
                      <a:pt x="18056" y="1"/>
                      <a:pt x="116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1" name="Google Shape;1571;p31"/>
              <p:cNvSpPr/>
              <p:nvPr/>
            </p:nvSpPr>
            <p:spPr>
              <a:xfrm flipH="1">
                <a:off x="3202780" y="469909"/>
                <a:ext cx="215626" cy="215337"/>
              </a:xfrm>
              <a:custGeom>
                <a:rect b="b" l="l" r="r" t="t"/>
                <a:pathLst>
                  <a:path extrusionOk="0" h="17097" w="17120">
                    <a:moveTo>
                      <a:pt x="8560" y="0"/>
                    </a:moveTo>
                    <a:cubicBezTo>
                      <a:pt x="3835" y="0"/>
                      <a:pt x="1" y="3812"/>
                      <a:pt x="1" y="8537"/>
                    </a:cubicBezTo>
                    <a:cubicBezTo>
                      <a:pt x="1" y="13263"/>
                      <a:pt x="3835" y="17097"/>
                      <a:pt x="8560" y="17097"/>
                    </a:cubicBezTo>
                    <a:cubicBezTo>
                      <a:pt x="13286" y="17097"/>
                      <a:pt x="17120" y="13263"/>
                      <a:pt x="17120" y="8537"/>
                    </a:cubicBezTo>
                    <a:cubicBezTo>
                      <a:pt x="17120" y="3812"/>
                      <a:pt x="13286" y="0"/>
                      <a:pt x="85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2" name="Google Shape;1572;p31"/>
              <p:cNvSpPr/>
              <p:nvPr/>
            </p:nvSpPr>
            <p:spPr>
              <a:xfrm flipH="1">
                <a:off x="3200525" y="467377"/>
                <a:ext cx="220123" cy="220400"/>
              </a:xfrm>
              <a:custGeom>
                <a:rect b="b" l="l" r="r" t="t"/>
                <a:pathLst>
                  <a:path extrusionOk="0" h="17499" w="17477">
                    <a:moveTo>
                      <a:pt x="8738" y="379"/>
                    </a:moveTo>
                    <a:cubicBezTo>
                      <a:pt x="11057" y="379"/>
                      <a:pt x="13130" y="1316"/>
                      <a:pt x="14645" y="2831"/>
                    </a:cubicBezTo>
                    <a:cubicBezTo>
                      <a:pt x="16161" y="4347"/>
                      <a:pt x="17097" y="6442"/>
                      <a:pt x="17097" y="8738"/>
                    </a:cubicBezTo>
                    <a:cubicBezTo>
                      <a:pt x="17097" y="11056"/>
                      <a:pt x="16161" y="13152"/>
                      <a:pt x="14645" y="14667"/>
                    </a:cubicBezTo>
                    <a:cubicBezTo>
                      <a:pt x="13130" y="16183"/>
                      <a:pt x="11057" y="17119"/>
                      <a:pt x="8738" y="17119"/>
                    </a:cubicBezTo>
                    <a:cubicBezTo>
                      <a:pt x="6420" y="17119"/>
                      <a:pt x="4325" y="16183"/>
                      <a:pt x="2809" y="14667"/>
                    </a:cubicBezTo>
                    <a:cubicBezTo>
                      <a:pt x="1293" y="13152"/>
                      <a:pt x="357" y="11056"/>
                      <a:pt x="357" y="8738"/>
                    </a:cubicBezTo>
                    <a:cubicBezTo>
                      <a:pt x="357" y="6442"/>
                      <a:pt x="1293" y="4347"/>
                      <a:pt x="2809" y="2831"/>
                    </a:cubicBezTo>
                    <a:cubicBezTo>
                      <a:pt x="4325" y="1316"/>
                      <a:pt x="6420" y="379"/>
                      <a:pt x="8738" y="379"/>
                    </a:cubicBezTo>
                    <a:close/>
                    <a:moveTo>
                      <a:pt x="8738" y="0"/>
                    </a:moveTo>
                    <a:cubicBezTo>
                      <a:pt x="3901" y="0"/>
                      <a:pt x="1" y="3924"/>
                      <a:pt x="1" y="8738"/>
                    </a:cubicBezTo>
                    <a:cubicBezTo>
                      <a:pt x="1" y="13575"/>
                      <a:pt x="3901" y="17498"/>
                      <a:pt x="8738" y="17498"/>
                    </a:cubicBezTo>
                    <a:cubicBezTo>
                      <a:pt x="13553" y="17498"/>
                      <a:pt x="17476" y="13575"/>
                      <a:pt x="17476" y="8738"/>
                    </a:cubicBezTo>
                    <a:cubicBezTo>
                      <a:pt x="17476" y="3924"/>
                      <a:pt x="13553" y="0"/>
                      <a:pt x="87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3" name="Google Shape;1573;p31"/>
              <p:cNvSpPr/>
              <p:nvPr/>
            </p:nvSpPr>
            <p:spPr>
              <a:xfrm flipH="1">
                <a:off x="3242641" y="509484"/>
                <a:ext cx="136177" cy="136177"/>
              </a:xfrm>
              <a:custGeom>
                <a:rect b="b" l="l" r="r" t="t"/>
                <a:pathLst>
                  <a:path extrusionOk="0" h="10812" w="10812">
                    <a:moveTo>
                      <a:pt x="5417" y="1"/>
                    </a:moveTo>
                    <a:cubicBezTo>
                      <a:pt x="2430" y="1"/>
                      <a:pt x="1" y="2431"/>
                      <a:pt x="1" y="5395"/>
                    </a:cubicBezTo>
                    <a:cubicBezTo>
                      <a:pt x="1" y="8382"/>
                      <a:pt x="2430" y="10812"/>
                      <a:pt x="5417" y="10812"/>
                    </a:cubicBezTo>
                    <a:cubicBezTo>
                      <a:pt x="8404" y="10812"/>
                      <a:pt x="10812" y="8382"/>
                      <a:pt x="10812" y="5395"/>
                    </a:cubicBezTo>
                    <a:cubicBezTo>
                      <a:pt x="10812" y="2431"/>
                      <a:pt x="8404" y="1"/>
                      <a:pt x="54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4" name="Google Shape;1574;p31"/>
              <p:cNvSpPr/>
              <p:nvPr/>
            </p:nvSpPr>
            <p:spPr>
              <a:xfrm flipH="1">
                <a:off x="3240109" y="507242"/>
                <a:ext cx="140951" cy="140674"/>
              </a:xfrm>
              <a:custGeom>
                <a:rect b="b" l="l" r="r" t="t"/>
                <a:pathLst>
                  <a:path extrusionOk="0" h="11169" w="11191">
                    <a:moveTo>
                      <a:pt x="5595" y="357"/>
                    </a:moveTo>
                    <a:cubicBezTo>
                      <a:pt x="7044" y="357"/>
                      <a:pt x="8337" y="937"/>
                      <a:pt x="9273" y="1895"/>
                    </a:cubicBezTo>
                    <a:cubicBezTo>
                      <a:pt x="10232" y="2832"/>
                      <a:pt x="10811" y="4147"/>
                      <a:pt x="10811" y="5573"/>
                    </a:cubicBezTo>
                    <a:cubicBezTo>
                      <a:pt x="10811" y="7022"/>
                      <a:pt x="10232" y="8337"/>
                      <a:pt x="9273" y="9273"/>
                    </a:cubicBezTo>
                    <a:cubicBezTo>
                      <a:pt x="8337" y="10210"/>
                      <a:pt x="7044" y="10789"/>
                      <a:pt x="5595" y="10789"/>
                    </a:cubicBezTo>
                    <a:cubicBezTo>
                      <a:pt x="4147" y="10789"/>
                      <a:pt x="2854" y="10210"/>
                      <a:pt x="1895" y="9273"/>
                    </a:cubicBezTo>
                    <a:cubicBezTo>
                      <a:pt x="959" y="8337"/>
                      <a:pt x="379" y="7022"/>
                      <a:pt x="379" y="5573"/>
                    </a:cubicBezTo>
                    <a:cubicBezTo>
                      <a:pt x="379" y="4147"/>
                      <a:pt x="959" y="2832"/>
                      <a:pt x="1895" y="1895"/>
                    </a:cubicBezTo>
                    <a:cubicBezTo>
                      <a:pt x="2854" y="937"/>
                      <a:pt x="4147" y="357"/>
                      <a:pt x="5595" y="357"/>
                    </a:cubicBezTo>
                    <a:close/>
                    <a:moveTo>
                      <a:pt x="5595" y="1"/>
                    </a:moveTo>
                    <a:cubicBezTo>
                      <a:pt x="2497" y="1"/>
                      <a:pt x="1" y="2497"/>
                      <a:pt x="1" y="5573"/>
                    </a:cubicBezTo>
                    <a:cubicBezTo>
                      <a:pt x="1" y="8672"/>
                      <a:pt x="2497" y="11168"/>
                      <a:pt x="5595" y="11168"/>
                    </a:cubicBezTo>
                    <a:cubicBezTo>
                      <a:pt x="8671" y="11168"/>
                      <a:pt x="11190" y="8672"/>
                      <a:pt x="11190" y="5573"/>
                    </a:cubicBezTo>
                    <a:cubicBezTo>
                      <a:pt x="11190" y="2497"/>
                      <a:pt x="8671" y="1"/>
                      <a:pt x="55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75" name="Google Shape;1575;p31"/>
            <p:cNvGrpSpPr/>
            <p:nvPr/>
          </p:nvGrpSpPr>
          <p:grpSpPr>
            <a:xfrm flipH="1">
              <a:off x="242270" y="4142425"/>
              <a:ext cx="175013" cy="27000"/>
              <a:chOff x="5662375" y="212375"/>
              <a:chExt cx="175013" cy="27000"/>
            </a:xfrm>
          </p:grpSpPr>
          <p:sp>
            <p:nvSpPr>
              <p:cNvPr id="1576" name="Google Shape;1576;p31"/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7" name="Google Shape;1577;p31"/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8" name="Google Shape;1578;p31"/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cxnSp>
          <p:nvCxnSpPr>
            <p:cNvPr id="1579" name="Google Shape;1579;p31"/>
            <p:cNvCxnSpPr/>
            <p:nvPr/>
          </p:nvCxnSpPr>
          <p:spPr>
            <a:xfrm rot="10800000">
              <a:off x="5995050" y="226600"/>
              <a:ext cx="1504500" cy="224700"/>
            </a:xfrm>
            <a:prstGeom prst="straightConnector1">
              <a:avLst/>
            </a:prstGeom>
            <a:noFill/>
            <a:ln cap="flat" cmpd="sng" w="12700">
              <a:solidFill>
                <a:srgbClr val="595959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 rot="10800000">
              <a:off x="7512925" y="457850"/>
              <a:ext cx="829500" cy="743400"/>
            </a:xfrm>
            <a:prstGeom prst="straightConnector1">
              <a:avLst/>
            </a:prstGeom>
            <a:noFill/>
            <a:ln cap="flat" cmpd="sng" w="12700">
              <a:solidFill>
                <a:srgbClr val="595959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 flipH="1">
              <a:off x="8348975" y="-6625"/>
              <a:ext cx="796500" cy="1188000"/>
            </a:xfrm>
            <a:prstGeom prst="straightConnector1">
              <a:avLst/>
            </a:prstGeom>
            <a:noFill/>
            <a:ln cap="flat" cmpd="sng" w="12700">
              <a:solidFill>
                <a:srgbClr val="595959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grpSp>
          <p:nvGrpSpPr>
            <p:cNvPr id="1582" name="Google Shape;1582;p31"/>
            <p:cNvGrpSpPr/>
            <p:nvPr/>
          </p:nvGrpSpPr>
          <p:grpSpPr>
            <a:xfrm>
              <a:off x="8064275" y="1040250"/>
              <a:ext cx="581800" cy="582350"/>
              <a:chOff x="8064275" y="887850"/>
              <a:chExt cx="581800" cy="582350"/>
            </a:xfrm>
          </p:grpSpPr>
          <p:sp>
            <p:nvSpPr>
              <p:cNvPr id="1583" name="Google Shape;1583;p31"/>
              <p:cNvSpPr/>
              <p:nvPr/>
            </p:nvSpPr>
            <p:spPr>
              <a:xfrm>
                <a:off x="8068750" y="892875"/>
                <a:ext cx="572875" cy="572325"/>
              </a:xfrm>
              <a:custGeom>
                <a:rect b="b" l="l" r="r" t="t"/>
                <a:pathLst>
                  <a:path extrusionOk="0" h="22893" w="22915">
                    <a:moveTo>
                      <a:pt x="11457" y="0"/>
                    </a:moveTo>
                    <a:cubicBezTo>
                      <a:pt x="5127" y="0"/>
                      <a:pt x="0" y="5127"/>
                      <a:pt x="0" y="11435"/>
                    </a:cubicBezTo>
                    <a:cubicBezTo>
                      <a:pt x="0" y="17766"/>
                      <a:pt x="5127" y="22892"/>
                      <a:pt x="11457" y="22892"/>
                    </a:cubicBezTo>
                    <a:cubicBezTo>
                      <a:pt x="17788" y="22892"/>
                      <a:pt x="22914" y="17766"/>
                      <a:pt x="22914" y="11435"/>
                    </a:cubicBezTo>
                    <a:cubicBezTo>
                      <a:pt x="22914" y="5127"/>
                      <a:pt x="17788" y="0"/>
                      <a:pt x="114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4" name="Google Shape;1584;p31"/>
              <p:cNvSpPr/>
              <p:nvPr/>
            </p:nvSpPr>
            <p:spPr>
              <a:xfrm>
                <a:off x="8064275" y="887850"/>
                <a:ext cx="581800" cy="582350"/>
              </a:xfrm>
              <a:custGeom>
                <a:rect b="b" l="l" r="r" t="t"/>
                <a:pathLst>
                  <a:path extrusionOk="0" h="23294" w="23272">
                    <a:moveTo>
                      <a:pt x="11636" y="380"/>
                    </a:moveTo>
                    <a:cubicBezTo>
                      <a:pt x="14757" y="380"/>
                      <a:pt x="17566" y="1628"/>
                      <a:pt x="19594" y="3679"/>
                    </a:cubicBezTo>
                    <a:cubicBezTo>
                      <a:pt x="21645" y="5707"/>
                      <a:pt x="22893" y="8538"/>
                      <a:pt x="22893" y="11636"/>
                    </a:cubicBezTo>
                    <a:cubicBezTo>
                      <a:pt x="22893" y="14757"/>
                      <a:pt x="21645" y="17565"/>
                      <a:pt x="19594" y="19616"/>
                    </a:cubicBezTo>
                    <a:cubicBezTo>
                      <a:pt x="17566" y="21644"/>
                      <a:pt x="14757" y="22915"/>
                      <a:pt x="11636" y="22915"/>
                    </a:cubicBezTo>
                    <a:cubicBezTo>
                      <a:pt x="8516" y="22915"/>
                      <a:pt x="5707" y="21644"/>
                      <a:pt x="3657" y="19616"/>
                    </a:cubicBezTo>
                    <a:cubicBezTo>
                      <a:pt x="1628" y="17565"/>
                      <a:pt x="358" y="14757"/>
                      <a:pt x="358" y="11636"/>
                    </a:cubicBezTo>
                    <a:cubicBezTo>
                      <a:pt x="358" y="8538"/>
                      <a:pt x="1628" y="5707"/>
                      <a:pt x="3657" y="3679"/>
                    </a:cubicBezTo>
                    <a:cubicBezTo>
                      <a:pt x="5707" y="1628"/>
                      <a:pt x="8516" y="380"/>
                      <a:pt x="11636" y="380"/>
                    </a:cubicBezTo>
                    <a:close/>
                    <a:moveTo>
                      <a:pt x="11636" y="1"/>
                    </a:moveTo>
                    <a:cubicBezTo>
                      <a:pt x="5217" y="1"/>
                      <a:pt x="1" y="5217"/>
                      <a:pt x="1" y="11636"/>
                    </a:cubicBezTo>
                    <a:cubicBezTo>
                      <a:pt x="1" y="18078"/>
                      <a:pt x="5217" y="23294"/>
                      <a:pt x="11636" y="23294"/>
                    </a:cubicBezTo>
                    <a:cubicBezTo>
                      <a:pt x="18056" y="23294"/>
                      <a:pt x="23272" y="18078"/>
                      <a:pt x="23272" y="11636"/>
                    </a:cubicBezTo>
                    <a:cubicBezTo>
                      <a:pt x="23272" y="5217"/>
                      <a:pt x="18056" y="1"/>
                      <a:pt x="116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5" name="Google Shape;1585;p31"/>
              <p:cNvSpPr/>
              <p:nvPr/>
            </p:nvSpPr>
            <p:spPr>
              <a:xfrm>
                <a:off x="8141175" y="965325"/>
                <a:ext cx="428000" cy="427425"/>
              </a:xfrm>
              <a:custGeom>
                <a:rect b="b" l="l" r="r" t="t"/>
                <a:pathLst>
                  <a:path extrusionOk="0" h="17097" w="17120">
                    <a:moveTo>
                      <a:pt x="8560" y="0"/>
                    </a:moveTo>
                    <a:cubicBezTo>
                      <a:pt x="3835" y="0"/>
                      <a:pt x="1" y="3812"/>
                      <a:pt x="1" y="8537"/>
                    </a:cubicBezTo>
                    <a:cubicBezTo>
                      <a:pt x="1" y="13263"/>
                      <a:pt x="3835" y="17097"/>
                      <a:pt x="8560" y="17097"/>
                    </a:cubicBezTo>
                    <a:cubicBezTo>
                      <a:pt x="13286" y="17097"/>
                      <a:pt x="17120" y="13263"/>
                      <a:pt x="17120" y="8537"/>
                    </a:cubicBezTo>
                    <a:cubicBezTo>
                      <a:pt x="17120" y="3812"/>
                      <a:pt x="13286" y="0"/>
                      <a:pt x="85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6" name="Google Shape;1586;p31"/>
              <p:cNvSpPr/>
              <p:nvPr/>
            </p:nvSpPr>
            <p:spPr>
              <a:xfrm>
                <a:off x="8136725" y="960300"/>
                <a:ext cx="436925" cy="437475"/>
              </a:xfrm>
              <a:custGeom>
                <a:rect b="b" l="l" r="r" t="t"/>
                <a:pathLst>
                  <a:path extrusionOk="0" h="17499" w="17477">
                    <a:moveTo>
                      <a:pt x="8738" y="379"/>
                    </a:moveTo>
                    <a:cubicBezTo>
                      <a:pt x="11057" y="379"/>
                      <a:pt x="13130" y="1316"/>
                      <a:pt x="14645" y="2831"/>
                    </a:cubicBezTo>
                    <a:cubicBezTo>
                      <a:pt x="16161" y="4347"/>
                      <a:pt x="17097" y="6442"/>
                      <a:pt x="17097" y="8738"/>
                    </a:cubicBezTo>
                    <a:cubicBezTo>
                      <a:pt x="17097" y="11056"/>
                      <a:pt x="16161" y="13152"/>
                      <a:pt x="14645" y="14667"/>
                    </a:cubicBezTo>
                    <a:cubicBezTo>
                      <a:pt x="13130" y="16183"/>
                      <a:pt x="11057" y="17119"/>
                      <a:pt x="8738" y="17119"/>
                    </a:cubicBezTo>
                    <a:cubicBezTo>
                      <a:pt x="6420" y="17119"/>
                      <a:pt x="4325" y="16183"/>
                      <a:pt x="2809" y="14667"/>
                    </a:cubicBezTo>
                    <a:cubicBezTo>
                      <a:pt x="1293" y="13152"/>
                      <a:pt x="357" y="11056"/>
                      <a:pt x="357" y="8738"/>
                    </a:cubicBezTo>
                    <a:cubicBezTo>
                      <a:pt x="357" y="6442"/>
                      <a:pt x="1293" y="4347"/>
                      <a:pt x="2809" y="2831"/>
                    </a:cubicBezTo>
                    <a:cubicBezTo>
                      <a:pt x="4325" y="1316"/>
                      <a:pt x="6420" y="379"/>
                      <a:pt x="8738" y="379"/>
                    </a:cubicBezTo>
                    <a:close/>
                    <a:moveTo>
                      <a:pt x="8738" y="0"/>
                    </a:moveTo>
                    <a:cubicBezTo>
                      <a:pt x="3901" y="0"/>
                      <a:pt x="1" y="3924"/>
                      <a:pt x="1" y="8738"/>
                    </a:cubicBezTo>
                    <a:cubicBezTo>
                      <a:pt x="1" y="13575"/>
                      <a:pt x="3901" y="17498"/>
                      <a:pt x="8738" y="17498"/>
                    </a:cubicBezTo>
                    <a:cubicBezTo>
                      <a:pt x="13553" y="17498"/>
                      <a:pt x="17476" y="13575"/>
                      <a:pt x="17476" y="8738"/>
                    </a:cubicBezTo>
                    <a:cubicBezTo>
                      <a:pt x="17476" y="3924"/>
                      <a:pt x="13553" y="0"/>
                      <a:pt x="87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7" name="Google Shape;1587;p31"/>
              <p:cNvSpPr/>
              <p:nvPr/>
            </p:nvSpPr>
            <p:spPr>
              <a:xfrm>
                <a:off x="8219750" y="1043875"/>
                <a:ext cx="270300" cy="270300"/>
              </a:xfrm>
              <a:custGeom>
                <a:rect b="b" l="l" r="r" t="t"/>
                <a:pathLst>
                  <a:path extrusionOk="0" h="10812" w="10812">
                    <a:moveTo>
                      <a:pt x="5417" y="1"/>
                    </a:moveTo>
                    <a:cubicBezTo>
                      <a:pt x="2430" y="1"/>
                      <a:pt x="1" y="2431"/>
                      <a:pt x="1" y="5395"/>
                    </a:cubicBezTo>
                    <a:cubicBezTo>
                      <a:pt x="1" y="8382"/>
                      <a:pt x="2430" y="10812"/>
                      <a:pt x="5417" y="10812"/>
                    </a:cubicBezTo>
                    <a:cubicBezTo>
                      <a:pt x="8404" y="10812"/>
                      <a:pt x="10812" y="8382"/>
                      <a:pt x="10812" y="5395"/>
                    </a:cubicBezTo>
                    <a:cubicBezTo>
                      <a:pt x="10812" y="2431"/>
                      <a:pt x="8404" y="1"/>
                      <a:pt x="54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8" name="Google Shape;1588;p31"/>
              <p:cNvSpPr/>
              <p:nvPr/>
            </p:nvSpPr>
            <p:spPr>
              <a:xfrm>
                <a:off x="8215300" y="1039425"/>
                <a:ext cx="279775" cy="279225"/>
              </a:xfrm>
              <a:custGeom>
                <a:rect b="b" l="l" r="r" t="t"/>
                <a:pathLst>
                  <a:path extrusionOk="0" h="11169" w="11191">
                    <a:moveTo>
                      <a:pt x="5595" y="357"/>
                    </a:moveTo>
                    <a:cubicBezTo>
                      <a:pt x="7044" y="357"/>
                      <a:pt x="8337" y="937"/>
                      <a:pt x="9273" y="1895"/>
                    </a:cubicBezTo>
                    <a:cubicBezTo>
                      <a:pt x="10232" y="2832"/>
                      <a:pt x="10811" y="4147"/>
                      <a:pt x="10811" y="5573"/>
                    </a:cubicBezTo>
                    <a:cubicBezTo>
                      <a:pt x="10811" y="7022"/>
                      <a:pt x="10232" y="8337"/>
                      <a:pt x="9273" y="9273"/>
                    </a:cubicBezTo>
                    <a:cubicBezTo>
                      <a:pt x="8337" y="10210"/>
                      <a:pt x="7044" y="10789"/>
                      <a:pt x="5595" y="10789"/>
                    </a:cubicBezTo>
                    <a:cubicBezTo>
                      <a:pt x="4147" y="10789"/>
                      <a:pt x="2854" y="10210"/>
                      <a:pt x="1895" y="9273"/>
                    </a:cubicBezTo>
                    <a:cubicBezTo>
                      <a:pt x="959" y="8337"/>
                      <a:pt x="379" y="7022"/>
                      <a:pt x="379" y="5573"/>
                    </a:cubicBezTo>
                    <a:cubicBezTo>
                      <a:pt x="379" y="4147"/>
                      <a:pt x="959" y="2832"/>
                      <a:pt x="1895" y="1895"/>
                    </a:cubicBezTo>
                    <a:cubicBezTo>
                      <a:pt x="2854" y="937"/>
                      <a:pt x="4147" y="357"/>
                      <a:pt x="5595" y="357"/>
                    </a:cubicBezTo>
                    <a:close/>
                    <a:moveTo>
                      <a:pt x="5595" y="1"/>
                    </a:moveTo>
                    <a:cubicBezTo>
                      <a:pt x="2497" y="1"/>
                      <a:pt x="1" y="2497"/>
                      <a:pt x="1" y="5573"/>
                    </a:cubicBezTo>
                    <a:cubicBezTo>
                      <a:pt x="1" y="8672"/>
                      <a:pt x="2497" y="11168"/>
                      <a:pt x="5595" y="11168"/>
                    </a:cubicBezTo>
                    <a:cubicBezTo>
                      <a:pt x="8671" y="11168"/>
                      <a:pt x="11190" y="8672"/>
                      <a:pt x="11190" y="5573"/>
                    </a:cubicBezTo>
                    <a:cubicBezTo>
                      <a:pt x="11190" y="2497"/>
                      <a:pt x="8671" y="1"/>
                      <a:pt x="55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89" name="Google Shape;1589;p31"/>
            <p:cNvGrpSpPr/>
            <p:nvPr/>
          </p:nvGrpSpPr>
          <p:grpSpPr>
            <a:xfrm>
              <a:off x="7353050" y="316275"/>
              <a:ext cx="292025" cy="292575"/>
              <a:chOff x="7353050" y="316275"/>
              <a:chExt cx="292025" cy="292575"/>
            </a:xfrm>
          </p:grpSpPr>
          <p:sp>
            <p:nvSpPr>
              <p:cNvPr id="1590" name="Google Shape;1590;p31"/>
              <p:cNvSpPr/>
              <p:nvPr/>
            </p:nvSpPr>
            <p:spPr>
              <a:xfrm>
                <a:off x="7358075" y="321275"/>
                <a:ext cx="282550" cy="282550"/>
              </a:xfrm>
              <a:custGeom>
                <a:rect b="b" l="l" r="r" t="t"/>
                <a:pathLst>
                  <a:path extrusionOk="0" h="11302" w="11302">
                    <a:moveTo>
                      <a:pt x="5640" y="1"/>
                    </a:moveTo>
                    <a:cubicBezTo>
                      <a:pt x="2519" y="1"/>
                      <a:pt x="0" y="2520"/>
                      <a:pt x="0" y="5640"/>
                    </a:cubicBezTo>
                    <a:cubicBezTo>
                      <a:pt x="0" y="8783"/>
                      <a:pt x="2519" y="11302"/>
                      <a:pt x="5640" y="11302"/>
                    </a:cubicBezTo>
                    <a:cubicBezTo>
                      <a:pt x="8783" y="11302"/>
                      <a:pt x="11301" y="8783"/>
                      <a:pt x="11301" y="5640"/>
                    </a:cubicBezTo>
                    <a:cubicBezTo>
                      <a:pt x="11301" y="2520"/>
                      <a:pt x="8783" y="1"/>
                      <a:pt x="564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91" name="Google Shape;1591;p31"/>
              <p:cNvSpPr/>
              <p:nvPr/>
            </p:nvSpPr>
            <p:spPr>
              <a:xfrm>
                <a:off x="7353050" y="316275"/>
                <a:ext cx="292025" cy="292575"/>
              </a:xfrm>
              <a:custGeom>
                <a:rect b="b" l="l" r="r" t="t"/>
                <a:pathLst>
                  <a:path extrusionOk="0" h="11703" w="11681">
                    <a:moveTo>
                      <a:pt x="5841" y="379"/>
                    </a:moveTo>
                    <a:cubicBezTo>
                      <a:pt x="7356" y="379"/>
                      <a:pt x="8716" y="981"/>
                      <a:pt x="9719" y="1984"/>
                    </a:cubicBezTo>
                    <a:cubicBezTo>
                      <a:pt x="10700" y="2965"/>
                      <a:pt x="11324" y="4347"/>
                      <a:pt x="11324" y="5840"/>
                    </a:cubicBezTo>
                    <a:cubicBezTo>
                      <a:pt x="11324" y="7356"/>
                      <a:pt x="10700" y="8738"/>
                      <a:pt x="9719" y="9719"/>
                    </a:cubicBezTo>
                    <a:cubicBezTo>
                      <a:pt x="8716" y="10699"/>
                      <a:pt x="7356" y="11324"/>
                      <a:pt x="5841" y="11324"/>
                    </a:cubicBezTo>
                    <a:cubicBezTo>
                      <a:pt x="4347" y="11324"/>
                      <a:pt x="2965" y="10699"/>
                      <a:pt x="1984" y="9719"/>
                    </a:cubicBezTo>
                    <a:cubicBezTo>
                      <a:pt x="981" y="8738"/>
                      <a:pt x="380" y="7356"/>
                      <a:pt x="380" y="5840"/>
                    </a:cubicBezTo>
                    <a:cubicBezTo>
                      <a:pt x="380" y="4347"/>
                      <a:pt x="981" y="2965"/>
                      <a:pt x="1984" y="1984"/>
                    </a:cubicBezTo>
                    <a:cubicBezTo>
                      <a:pt x="2965" y="981"/>
                      <a:pt x="4347" y="379"/>
                      <a:pt x="5841" y="379"/>
                    </a:cubicBezTo>
                    <a:close/>
                    <a:moveTo>
                      <a:pt x="5841" y="0"/>
                    </a:moveTo>
                    <a:cubicBezTo>
                      <a:pt x="2631" y="0"/>
                      <a:pt x="1" y="2630"/>
                      <a:pt x="1" y="5840"/>
                    </a:cubicBezTo>
                    <a:cubicBezTo>
                      <a:pt x="1" y="9072"/>
                      <a:pt x="2631" y="11703"/>
                      <a:pt x="5841" y="11703"/>
                    </a:cubicBezTo>
                    <a:cubicBezTo>
                      <a:pt x="9073" y="11703"/>
                      <a:pt x="11681" y="9072"/>
                      <a:pt x="11681" y="5840"/>
                    </a:cubicBezTo>
                    <a:cubicBezTo>
                      <a:pt x="11681" y="2630"/>
                      <a:pt x="9073" y="0"/>
                      <a:pt x="58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92" name="Google Shape;1592;p31"/>
              <p:cNvSpPr/>
              <p:nvPr/>
            </p:nvSpPr>
            <p:spPr>
              <a:xfrm>
                <a:off x="7419925" y="383125"/>
                <a:ext cx="158275" cy="158300"/>
              </a:xfrm>
              <a:custGeom>
                <a:rect b="b" l="l" r="r" t="t"/>
                <a:pathLst>
                  <a:path extrusionOk="0" h="6332" w="6331">
                    <a:moveTo>
                      <a:pt x="3166" y="1"/>
                    </a:moveTo>
                    <a:cubicBezTo>
                      <a:pt x="1427" y="1"/>
                      <a:pt x="0" y="1428"/>
                      <a:pt x="0" y="3166"/>
                    </a:cubicBezTo>
                    <a:cubicBezTo>
                      <a:pt x="0" y="4927"/>
                      <a:pt x="1427" y="6331"/>
                      <a:pt x="3166" y="6331"/>
                    </a:cubicBezTo>
                    <a:cubicBezTo>
                      <a:pt x="4927" y="6331"/>
                      <a:pt x="6331" y="4927"/>
                      <a:pt x="6331" y="3166"/>
                    </a:cubicBezTo>
                    <a:cubicBezTo>
                      <a:pt x="6331" y="1428"/>
                      <a:pt x="4927" y="1"/>
                      <a:pt x="31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93" name="Google Shape;1593;p31"/>
              <p:cNvSpPr/>
              <p:nvPr/>
            </p:nvSpPr>
            <p:spPr>
              <a:xfrm>
                <a:off x="7415475" y="378675"/>
                <a:ext cx="167750" cy="167775"/>
              </a:xfrm>
              <a:custGeom>
                <a:rect b="b" l="l" r="r" t="t"/>
                <a:pathLst>
                  <a:path extrusionOk="0" h="6711" w="6710">
                    <a:moveTo>
                      <a:pt x="3344" y="380"/>
                    </a:moveTo>
                    <a:cubicBezTo>
                      <a:pt x="4168" y="380"/>
                      <a:pt x="4926" y="714"/>
                      <a:pt x="5461" y="1249"/>
                    </a:cubicBezTo>
                    <a:cubicBezTo>
                      <a:pt x="5996" y="1784"/>
                      <a:pt x="6330" y="2519"/>
                      <a:pt x="6330" y="3344"/>
                    </a:cubicBezTo>
                    <a:cubicBezTo>
                      <a:pt x="6330" y="4169"/>
                      <a:pt x="5996" y="4927"/>
                      <a:pt x="5461" y="5462"/>
                    </a:cubicBezTo>
                    <a:cubicBezTo>
                      <a:pt x="4926" y="5997"/>
                      <a:pt x="4168" y="6331"/>
                      <a:pt x="3344" y="6331"/>
                    </a:cubicBezTo>
                    <a:cubicBezTo>
                      <a:pt x="2519" y="6331"/>
                      <a:pt x="1783" y="5997"/>
                      <a:pt x="1248" y="5462"/>
                    </a:cubicBezTo>
                    <a:cubicBezTo>
                      <a:pt x="713" y="4927"/>
                      <a:pt x="379" y="4169"/>
                      <a:pt x="379" y="3344"/>
                    </a:cubicBezTo>
                    <a:cubicBezTo>
                      <a:pt x="379" y="2519"/>
                      <a:pt x="713" y="1784"/>
                      <a:pt x="1248" y="1249"/>
                    </a:cubicBezTo>
                    <a:cubicBezTo>
                      <a:pt x="1783" y="714"/>
                      <a:pt x="2519" y="380"/>
                      <a:pt x="3344" y="380"/>
                    </a:cubicBezTo>
                    <a:close/>
                    <a:moveTo>
                      <a:pt x="3344" y="1"/>
                    </a:moveTo>
                    <a:cubicBezTo>
                      <a:pt x="1494" y="1"/>
                      <a:pt x="0" y="1494"/>
                      <a:pt x="0" y="3344"/>
                    </a:cubicBezTo>
                    <a:cubicBezTo>
                      <a:pt x="0" y="5194"/>
                      <a:pt x="1494" y="6710"/>
                      <a:pt x="3344" y="6710"/>
                    </a:cubicBezTo>
                    <a:cubicBezTo>
                      <a:pt x="5194" y="6710"/>
                      <a:pt x="6709" y="5194"/>
                      <a:pt x="6709" y="3344"/>
                    </a:cubicBezTo>
                    <a:cubicBezTo>
                      <a:pt x="6709" y="1494"/>
                      <a:pt x="5194" y="1"/>
                      <a:pt x="33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94" name="Google Shape;1594;p31"/>
            <p:cNvGrpSpPr/>
            <p:nvPr/>
          </p:nvGrpSpPr>
          <p:grpSpPr>
            <a:xfrm>
              <a:off x="8792300" y="321275"/>
              <a:ext cx="175000" cy="175000"/>
              <a:chOff x="8792300" y="321275"/>
              <a:chExt cx="175000" cy="175000"/>
            </a:xfrm>
          </p:grpSpPr>
          <p:sp>
            <p:nvSpPr>
              <p:cNvPr id="1595" name="Google Shape;1595;p31"/>
              <p:cNvSpPr/>
              <p:nvPr/>
            </p:nvSpPr>
            <p:spPr>
              <a:xfrm>
                <a:off x="8796750" y="326300"/>
                <a:ext cx="166100" cy="165525"/>
              </a:xfrm>
              <a:custGeom>
                <a:rect b="b" l="l" r="r" t="t"/>
                <a:pathLst>
                  <a:path extrusionOk="0" h="6621" w="6644">
                    <a:moveTo>
                      <a:pt x="3322" y="0"/>
                    </a:moveTo>
                    <a:cubicBezTo>
                      <a:pt x="1494" y="0"/>
                      <a:pt x="1" y="1471"/>
                      <a:pt x="1" y="3299"/>
                    </a:cubicBezTo>
                    <a:cubicBezTo>
                      <a:pt x="1" y="5127"/>
                      <a:pt x="1494" y="6620"/>
                      <a:pt x="3322" y="6620"/>
                    </a:cubicBezTo>
                    <a:cubicBezTo>
                      <a:pt x="5150" y="6620"/>
                      <a:pt x="6643" y="5127"/>
                      <a:pt x="6643" y="3299"/>
                    </a:cubicBezTo>
                    <a:cubicBezTo>
                      <a:pt x="6643" y="1471"/>
                      <a:pt x="5150" y="0"/>
                      <a:pt x="332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96" name="Google Shape;1596;p31"/>
              <p:cNvSpPr/>
              <p:nvPr/>
            </p:nvSpPr>
            <p:spPr>
              <a:xfrm>
                <a:off x="8792300" y="321275"/>
                <a:ext cx="175000" cy="175000"/>
              </a:xfrm>
              <a:custGeom>
                <a:rect b="b" l="l" r="r" t="t"/>
                <a:pathLst>
                  <a:path extrusionOk="0" h="7000" w="7000">
                    <a:moveTo>
                      <a:pt x="3500" y="380"/>
                    </a:moveTo>
                    <a:cubicBezTo>
                      <a:pt x="4369" y="380"/>
                      <a:pt x="5149" y="736"/>
                      <a:pt x="5707" y="1293"/>
                    </a:cubicBezTo>
                    <a:cubicBezTo>
                      <a:pt x="6286" y="1873"/>
                      <a:pt x="6621" y="2653"/>
                      <a:pt x="6621" y="3500"/>
                    </a:cubicBezTo>
                    <a:cubicBezTo>
                      <a:pt x="6621" y="4370"/>
                      <a:pt x="6286" y="5150"/>
                      <a:pt x="5707" y="5729"/>
                    </a:cubicBezTo>
                    <a:cubicBezTo>
                      <a:pt x="5149" y="6286"/>
                      <a:pt x="4369" y="6643"/>
                      <a:pt x="3500" y="6643"/>
                    </a:cubicBezTo>
                    <a:cubicBezTo>
                      <a:pt x="2631" y="6643"/>
                      <a:pt x="1851" y="6286"/>
                      <a:pt x="1293" y="5729"/>
                    </a:cubicBezTo>
                    <a:cubicBezTo>
                      <a:pt x="714" y="5150"/>
                      <a:pt x="379" y="4370"/>
                      <a:pt x="379" y="3500"/>
                    </a:cubicBezTo>
                    <a:cubicBezTo>
                      <a:pt x="379" y="2653"/>
                      <a:pt x="714" y="1873"/>
                      <a:pt x="1293" y="1293"/>
                    </a:cubicBezTo>
                    <a:cubicBezTo>
                      <a:pt x="1851" y="736"/>
                      <a:pt x="2631" y="380"/>
                      <a:pt x="3500" y="380"/>
                    </a:cubicBezTo>
                    <a:close/>
                    <a:moveTo>
                      <a:pt x="3500" y="1"/>
                    </a:moveTo>
                    <a:cubicBezTo>
                      <a:pt x="1561" y="1"/>
                      <a:pt x="0" y="1583"/>
                      <a:pt x="0" y="3500"/>
                    </a:cubicBezTo>
                    <a:cubicBezTo>
                      <a:pt x="0" y="5439"/>
                      <a:pt x="1561" y="7000"/>
                      <a:pt x="3500" y="7000"/>
                    </a:cubicBezTo>
                    <a:cubicBezTo>
                      <a:pt x="5439" y="7000"/>
                      <a:pt x="7000" y="5439"/>
                      <a:pt x="7000" y="3500"/>
                    </a:cubicBezTo>
                    <a:cubicBezTo>
                      <a:pt x="7000" y="1583"/>
                      <a:pt x="5439" y="1"/>
                      <a:pt x="350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97" name="Google Shape;1597;p31"/>
              <p:cNvSpPr/>
              <p:nvPr/>
            </p:nvSpPr>
            <p:spPr>
              <a:xfrm>
                <a:off x="8833525" y="362525"/>
                <a:ext cx="92550" cy="93075"/>
              </a:xfrm>
              <a:custGeom>
                <a:rect b="b" l="l" r="r" t="t"/>
                <a:pathLst>
                  <a:path extrusionOk="0" h="3723" w="3702">
                    <a:moveTo>
                      <a:pt x="1851" y="0"/>
                    </a:moveTo>
                    <a:cubicBezTo>
                      <a:pt x="826" y="0"/>
                      <a:pt x="1" y="825"/>
                      <a:pt x="1" y="1850"/>
                    </a:cubicBezTo>
                    <a:cubicBezTo>
                      <a:pt x="1" y="2876"/>
                      <a:pt x="826" y="3723"/>
                      <a:pt x="1851" y="3723"/>
                    </a:cubicBezTo>
                    <a:cubicBezTo>
                      <a:pt x="2876" y="3723"/>
                      <a:pt x="3701" y="2876"/>
                      <a:pt x="3701" y="1850"/>
                    </a:cubicBezTo>
                    <a:cubicBezTo>
                      <a:pt x="3701" y="825"/>
                      <a:pt x="2876" y="0"/>
                      <a:pt x="185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98" name="Google Shape;1598;p31"/>
              <p:cNvSpPr/>
              <p:nvPr/>
            </p:nvSpPr>
            <p:spPr>
              <a:xfrm>
                <a:off x="8828525" y="358050"/>
                <a:ext cx="102550" cy="102000"/>
              </a:xfrm>
              <a:custGeom>
                <a:rect b="b" l="l" r="r" t="t"/>
                <a:pathLst>
                  <a:path extrusionOk="0" h="4080" w="4102">
                    <a:moveTo>
                      <a:pt x="2051" y="357"/>
                    </a:moveTo>
                    <a:cubicBezTo>
                      <a:pt x="2519" y="357"/>
                      <a:pt x="2920" y="558"/>
                      <a:pt x="3232" y="848"/>
                    </a:cubicBezTo>
                    <a:cubicBezTo>
                      <a:pt x="3544" y="1160"/>
                      <a:pt x="3723" y="1583"/>
                      <a:pt x="3723" y="2029"/>
                    </a:cubicBezTo>
                    <a:cubicBezTo>
                      <a:pt x="3723" y="2497"/>
                      <a:pt x="3544" y="2921"/>
                      <a:pt x="3232" y="3211"/>
                    </a:cubicBezTo>
                    <a:cubicBezTo>
                      <a:pt x="2920" y="3523"/>
                      <a:pt x="2519" y="3701"/>
                      <a:pt x="2051" y="3701"/>
                    </a:cubicBezTo>
                    <a:cubicBezTo>
                      <a:pt x="1583" y="3701"/>
                      <a:pt x="1182" y="3523"/>
                      <a:pt x="870" y="3211"/>
                    </a:cubicBezTo>
                    <a:cubicBezTo>
                      <a:pt x="558" y="2921"/>
                      <a:pt x="379" y="2497"/>
                      <a:pt x="379" y="2029"/>
                    </a:cubicBezTo>
                    <a:cubicBezTo>
                      <a:pt x="379" y="1583"/>
                      <a:pt x="558" y="1160"/>
                      <a:pt x="870" y="848"/>
                    </a:cubicBezTo>
                    <a:cubicBezTo>
                      <a:pt x="1182" y="558"/>
                      <a:pt x="1583" y="357"/>
                      <a:pt x="2051" y="357"/>
                    </a:cubicBezTo>
                    <a:close/>
                    <a:moveTo>
                      <a:pt x="2051" y="1"/>
                    </a:moveTo>
                    <a:cubicBezTo>
                      <a:pt x="914" y="1"/>
                      <a:pt x="0" y="915"/>
                      <a:pt x="0" y="2029"/>
                    </a:cubicBezTo>
                    <a:cubicBezTo>
                      <a:pt x="0" y="3166"/>
                      <a:pt x="914" y="4080"/>
                      <a:pt x="2051" y="4080"/>
                    </a:cubicBezTo>
                    <a:cubicBezTo>
                      <a:pt x="3188" y="4080"/>
                      <a:pt x="4102" y="3166"/>
                      <a:pt x="4102" y="2029"/>
                    </a:cubicBezTo>
                    <a:cubicBezTo>
                      <a:pt x="4102" y="915"/>
                      <a:pt x="3188" y="1"/>
                      <a:pt x="20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1599" name="Google Shape;1599;p31"/>
            <p:cNvSpPr/>
            <p:nvPr/>
          </p:nvSpPr>
          <p:spPr>
            <a:xfrm>
              <a:off x="5829305" y="68707"/>
              <a:ext cx="288614" cy="288337"/>
            </a:xfrm>
            <a:custGeom>
              <a:rect b="b" l="l" r="r" t="t"/>
              <a:pathLst>
                <a:path extrusionOk="0" h="22893" w="22915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0" name="Google Shape;1600;p31"/>
            <p:cNvSpPr/>
            <p:nvPr/>
          </p:nvSpPr>
          <p:spPr>
            <a:xfrm>
              <a:off x="5827050" y="66175"/>
              <a:ext cx="293111" cy="293388"/>
            </a:xfrm>
            <a:custGeom>
              <a:rect b="b" l="l" r="r" t="t"/>
              <a:pathLst>
                <a:path extrusionOk="0" h="23294" w="23272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1" name="Google Shape;1601;p31"/>
            <p:cNvSpPr/>
            <p:nvPr/>
          </p:nvSpPr>
          <p:spPr>
            <a:xfrm>
              <a:off x="5865794" y="105209"/>
              <a:ext cx="215626" cy="215337"/>
            </a:xfrm>
            <a:custGeom>
              <a:rect b="b" l="l" r="r" t="t"/>
              <a:pathLst>
                <a:path extrusionOk="0" h="17097" w="17120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2" name="Google Shape;1602;p31"/>
            <p:cNvSpPr/>
            <p:nvPr/>
          </p:nvSpPr>
          <p:spPr>
            <a:xfrm>
              <a:off x="5863552" y="102677"/>
              <a:ext cx="220123" cy="220400"/>
            </a:xfrm>
            <a:custGeom>
              <a:rect b="b" l="l" r="r" t="t"/>
              <a:pathLst>
                <a:path extrusionOk="0" h="17499" w="17477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3" name="Google Shape;1603;p31"/>
            <p:cNvSpPr/>
            <p:nvPr/>
          </p:nvSpPr>
          <p:spPr>
            <a:xfrm>
              <a:off x="5905382" y="144784"/>
              <a:ext cx="136177" cy="136177"/>
            </a:xfrm>
            <a:custGeom>
              <a:rect b="b" l="l" r="r" t="t"/>
              <a:pathLst>
                <a:path extrusionOk="0" h="10812" w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4" name="Google Shape;1604;p31"/>
            <p:cNvSpPr/>
            <p:nvPr/>
          </p:nvSpPr>
          <p:spPr>
            <a:xfrm>
              <a:off x="5903140" y="142542"/>
              <a:ext cx="140951" cy="140674"/>
            </a:xfrm>
            <a:custGeom>
              <a:rect b="b" l="l" r="r" t="t"/>
              <a:pathLst>
                <a:path extrusionOk="0" h="11169" w="11191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605" name="Google Shape;1605;p31"/>
            <p:cNvGrpSpPr/>
            <p:nvPr/>
          </p:nvGrpSpPr>
          <p:grpSpPr>
            <a:xfrm>
              <a:off x="8490050" y="170875"/>
              <a:ext cx="175013" cy="27000"/>
              <a:chOff x="5662375" y="212375"/>
              <a:chExt cx="175013" cy="27000"/>
            </a:xfrm>
          </p:grpSpPr>
          <p:sp>
            <p:nvSpPr>
              <p:cNvPr id="1606" name="Google Shape;1606;p31"/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07" name="Google Shape;1607;p31"/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08" name="Google Shape;1608;p31"/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09" name="Google Shape;1609;p31"/>
            <p:cNvGrpSpPr/>
            <p:nvPr/>
          </p:nvGrpSpPr>
          <p:grpSpPr>
            <a:xfrm>
              <a:off x="8678350" y="1658000"/>
              <a:ext cx="175013" cy="27000"/>
              <a:chOff x="5662375" y="212375"/>
              <a:chExt cx="175013" cy="27000"/>
            </a:xfrm>
          </p:grpSpPr>
          <p:sp>
            <p:nvSpPr>
              <p:cNvPr id="1610" name="Google Shape;1610;p31"/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1" name="Google Shape;1611;p31"/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2" name="Google Shape;1612;p31"/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613" name="Google Shape;1613;p31"/>
          <p:cNvSpPr txBox="1"/>
          <p:nvPr>
            <p:ph idx="1" type="subTitle"/>
          </p:nvPr>
        </p:nvSpPr>
        <p:spPr>
          <a:xfrm>
            <a:off x="4852400" y="3462528"/>
            <a:ext cx="2487300" cy="816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CUSTOM_23">
    <p:spTree>
      <p:nvGrpSpPr>
        <p:cNvPr id="1614" name="Shape 1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5" name="Google Shape;1615;p32"/>
          <p:cNvSpPr txBox="1"/>
          <p:nvPr>
            <p:ph idx="1" type="body"/>
          </p:nvPr>
        </p:nvSpPr>
        <p:spPr>
          <a:xfrm>
            <a:off x="2508467" y="1662467"/>
            <a:ext cx="2844300" cy="4699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Char char="●"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indent="-349250" lvl="1" marL="91440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indent="-349250" lvl="2" marL="137160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indent="-349250" lvl="3" marL="18288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indent="-349250" lvl="4" marL="228600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indent="-349250" lvl="5" marL="274320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indent="-349250" lvl="6" marL="32004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indent="-349250" lvl="7" marL="365760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indent="-349250" lvl="8" marL="411480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/>
        </p:txBody>
      </p:sp>
      <p:sp>
        <p:nvSpPr>
          <p:cNvPr id="1616" name="Google Shape;1616;p32"/>
          <p:cNvSpPr txBox="1"/>
          <p:nvPr>
            <p:ph idx="2" type="body"/>
          </p:nvPr>
        </p:nvSpPr>
        <p:spPr>
          <a:xfrm>
            <a:off x="5627100" y="1662467"/>
            <a:ext cx="4133100" cy="4699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Char char="●"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indent="-349250" lvl="1" marL="91440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indent="-349250" lvl="2" marL="137160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indent="-349250" lvl="3" marL="18288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indent="-349250" lvl="4" marL="228600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indent="-349250" lvl="5" marL="274320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indent="-349250" lvl="6" marL="32004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indent="-349250" lvl="7" marL="365760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indent="-349250" lvl="8" marL="411480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/>
        </p:txBody>
      </p:sp>
      <p:sp>
        <p:nvSpPr>
          <p:cNvPr id="1617" name="Google Shape;1617;p32"/>
          <p:cNvSpPr txBox="1"/>
          <p:nvPr>
            <p:ph type="title"/>
          </p:nvPr>
        </p:nvSpPr>
        <p:spPr>
          <a:xfrm>
            <a:off x="3377184" y="451104"/>
            <a:ext cx="5450100" cy="768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grpSp>
        <p:nvGrpSpPr>
          <p:cNvPr id="1618" name="Google Shape;1618;p32"/>
          <p:cNvGrpSpPr/>
          <p:nvPr/>
        </p:nvGrpSpPr>
        <p:grpSpPr>
          <a:xfrm>
            <a:off x="577119" y="0"/>
            <a:ext cx="11037457" cy="6887428"/>
            <a:chOff x="432850" y="0"/>
            <a:chExt cx="8278300" cy="5165700"/>
          </a:xfrm>
        </p:grpSpPr>
        <p:cxnSp>
          <p:nvCxnSpPr>
            <p:cNvPr id="1619" name="Google Shape;1619;p32"/>
            <p:cNvCxnSpPr/>
            <p:nvPr/>
          </p:nvCxnSpPr>
          <p:spPr>
            <a:xfrm rot="10800000">
              <a:off x="8420275" y="2664300"/>
              <a:ext cx="0" cy="25014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grpSp>
          <p:nvGrpSpPr>
            <p:cNvPr id="1620" name="Google Shape;1620;p32"/>
            <p:cNvGrpSpPr/>
            <p:nvPr/>
          </p:nvGrpSpPr>
          <p:grpSpPr>
            <a:xfrm>
              <a:off x="8129350" y="4292175"/>
              <a:ext cx="581800" cy="582350"/>
              <a:chOff x="8064275" y="887850"/>
              <a:chExt cx="581800" cy="582350"/>
            </a:xfrm>
          </p:grpSpPr>
          <p:sp>
            <p:nvSpPr>
              <p:cNvPr id="1621" name="Google Shape;1621;p32"/>
              <p:cNvSpPr/>
              <p:nvPr/>
            </p:nvSpPr>
            <p:spPr>
              <a:xfrm>
                <a:off x="8068750" y="892875"/>
                <a:ext cx="572875" cy="572325"/>
              </a:xfrm>
              <a:custGeom>
                <a:rect b="b" l="l" r="r" t="t"/>
                <a:pathLst>
                  <a:path extrusionOk="0" h="22893" w="22915">
                    <a:moveTo>
                      <a:pt x="11457" y="0"/>
                    </a:moveTo>
                    <a:cubicBezTo>
                      <a:pt x="5127" y="0"/>
                      <a:pt x="0" y="5127"/>
                      <a:pt x="0" y="11435"/>
                    </a:cubicBezTo>
                    <a:cubicBezTo>
                      <a:pt x="0" y="17766"/>
                      <a:pt x="5127" y="22892"/>
                      <a:pt x="11457" y="22892"/>
                    </a:cubicBezTo>
                    <a:cubicBezTo>
                      <a:pt x="17788" y="22892"/>
                      <a:pt x="22914" y="17766"/>
                      <a:pt x="22914" y="11435"/>
                    </a:cubicBezTo>
                    <a:cubicBezTo>
                      <a:pt x="22914" y="5127"/>
                      <a:pt x="17788" y="0"/>
                      <a:pt x="114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2" name="Google Shape;1622;p32"/>
              <p:cNvSpPr/>
              <p:nvPr/>
            </p:nvSpPr>
            <p:spPr>
              <a:xfrm>
                <a:off x="8064275" y="887850"/>
                <a:ext cx="581800" cy="582350"/>
              </a:xfrm>
              <a:custGeom>
                <a:rect b="b" l="l" r="r" t="t"/>
                <a:pathLst>
                  <a:path extrusionOk="0" h="23294" w="23272">
                    <a:moveTo>
                      <a:pt x="11636" y="380"/>
                    </a:moveTo>
                    <a:cubicBezTo>
                      <a:pt x="14757" y="380"/>
                      <a:pt x="17566" y="1628"/>
                      <a:pt x="19594" y="3679"/>
                    </a:cubicBezTo>
                    <a:cubicBezTo>
                      <a:pt x="21645" y="5707"/>
                      <a:pt x="22893" y="8538"/>
                      <a:pt x="22893" y="11636"/>
                    </a:cubicBezTo>
                    <a:cubicBezTo>
                      <a:pt x="22893" y="14757"/>
                      <a:pt x="21645" y="17565"/>
                      <a:pt x="19594" y="19616"/>
                    </a:cubicBezTo>
                    <a:cubicBezTo>
                      <a:pt x="17566" y="21644"/>
                      <a:pt x="14757" y="22915"/>
                      <a:pt x="11636" y="22915"/>
                    </a:cubicBezTo>
                    <a:cubicBezTo>
                      <a:pt x="8516" y="22915"/>
                      <a:pt x="5707" y="21644"/>
                      <a:pt x="3657" y="19616"/>
                    </a:cubicBezTo>
                    <a:cubicBezTo>
                      <a:pt x="1628" y="17565"/>
                      <a:pt x="358" y="14757"/>
                      <a:pt x="358" y="11636"/>
                    </a:cubicBezTo>
                    <a:cubicBezTo>
                      <a:pt x="358" y="8538"/>
                      <a:pt x="1628" y="5707"/>
                      <a:pt x="3657" y="3679"/>
                    </a:cubicBezTo>
                    <a:cubicBezTo>
                      <a:pt x="5707" y="1628"/>
                      <a:pt x="8516" y="380"/>
                      <a:pt x="11636" y="380"/>
                    </a:cubicBezTo>
                    <a:close/>
                    <a:moveTo>
                      <a:pt x="11636" y="1"/>
                    </a:moveTo>
                    <a:cubicBezTo>
                      <a:pt x="5217" y="1"/>
                      <a:pt x="1" y="5217"/>
                      <a:pt x="1" y="11636"/>
                    </a:cubicBezTo>
                    <a:cubicBezTo>
                      <a:pt x="1" y="18078"/>
                      <a:pt x="5217" y="23294"/>
                      <a:pt x="11636" y="23294"/>
                    </a:cubicBezTo>
                    <a:cubicBezTo>
                      <a:pt x="18056" y="23294"/>
                      <a:pt x="23272" y="18078"/>
                      <a:pt x="23272" y="11636"/>
                    </a:cubicBezTo>
                    <a:cubicBezTo>
                      <a:pt x="23272" y="5217"/>
                      <a:pt x="18056" y="1"/>
                      <a:pt x="116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3" name="Google Shape;1623;p32"/>
              <p:cNvSpPr/>
              <p:nvPr/>
            </p:nvSpPr>
            <p:spPr>
              <a:xfrm>
                <a:off x="8141175" y="965325"/>
                <a:ext cx="428000" cy="427425"/>
              </a:xfrm>
              <a:custGeom>
                <a:rect b="b" l="l" r="r" t="t"/>
                <a:pathLst>
                  <a:path extrusionOk="0" h="17097" w="17120">
                    <a:moveTo>
                      <a:pt x="8560" y="0"/>
                    </a:moveTo>
                    <a:cubicBezTo>
                      <a:pt x="3835" y="0"/>
                      <a:pt x="1" y="3812"/>
                      <a:pt x="1" y="8537"/>
                    </a:cubicBezTo>
                    <a:cubicBezTo>
                      <a:pt x="1" y="13263"/>
                      <a:pt x="3835" y="17097"/>
                      <a:pt x="8560" y="17097"/>
                    </a:cubicBezTo>
                    <a:cubicBezTo>
                      <a:pt x="13286" y="17097"/>
                      <a:pt x="17120" y="13263"/>
                      <a:pt x="17120" y="8537"/>
                    </a:cubicBezTo>
                    <a:cubicBezTo>
                      <a:pt x="17120" y="3812"/>
                      <a:pt x="13286" y="0"/>
                      <a:pt x="856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4" name="Google Shape;1624;p32"/>
              <p:cNvSpPr/>
              <p:nvPr/>
            </p:nvSpPr>
            <p:spPr>
              <a:xfrm>
                <a:off x="8136725" y="960300"/>
                <a:ext cx="436925" cy="437475"/>
              </a:xfrm>
              <a:custGeom>
                <a:rect b="b" l="l" r="r" t="t"/>
                <a:pathLst>
                  <a:path extrusionOk="0" h="17499" w="17477">
                    <a:moveTo>
                      <a:pt x="8738" y="379"/>
                    </a:moveTo>
                    <a:cubicBezTo>
                      <a:pt x="11057" y="379"/>
                      <a:pt x="13130" y="1316"/>
                      <a:pt x="14645" y="2831"/>
                    </a:cubicBezTo>
                    <a:cubicBezTo>
                      <a:pt x="16161" y="4347"/>
                      <a:pt x="17097" y="6442"/>
                      <a:pt x="17097" y="8738"/>
                    </a:cubicBezTo>
                    <a:cubicBezTo>
                      <a:pt x="17097" y="11056"/>
                      <a:pt x="16161" y="13152"/>
                      <a:pt x="14645" y="14667"/>
                    </a:cubicBezTo>
                    <a:cubicBezTo>
                      <a:pt x="13130" y="16183"/>
                      <a:pt x="11057" y="17119"/>
                      <a:pt x="8738" y="17119"/>
                    </a:cubicBezTo>
                    <a:cubicBezTo>
                      <a:pt x="6420" y="17119"/>
                      <a:pt x="4325" y="16183"/>
                      <a:pt x="2809" y="14667"/>
                    </a:cubicBezTo>
                    <a:cubicBezTo>
                      <a:pt x="1293" y="13152"/>
                      <a:pt x="357" y="11056"/>
                      <a:pt x="357" y="8738"/>
                    </a:cubicBezTo>
                    <a:cubicBezTo>
                      <a:pt x="357" y="6442"/>
                      <a:pt x="1293" y="4347"/>
                      <a:pt x="2809" y="2831"/>
                    </a:cubicBezTo>
                    <a:cubicBezTo>
                      <a:pt x="4325" y="1316"/>
                      <a:pt x="6420" y="379"/>
                      <a:pt x="8738" y="379"/>
                    </a:cubicBezTo>
                    <a:close/>
                    <a:moveTo>
                      <a:pt x="8738" y="0"/>
                    </a:moveTo>
                    <a:cubicBezTo>
                      <a:pt x="3901" y="0"/>
                      <a:pt x="1" y="3924"/>
                      <a:pt x="1" y="8738"/>
                    </a:cubicBezTo>
                    <a:cubicBezTo>
                      <a:pt x="1" y="13575"/>
                      <a:pt x="3901" y="17498"/>
                      <a:pt x="8738" y="17498"/>
                    </a:cubicBezTo>
                    <a:cubicBezTo>
                      <a:pt x="13553" y="17498"/>
                      <a:pt x="17476" y="13575"/>
                      <a:pt x="17476" y="8738"/>
                    </a:cubicBezTo>
                    <a:cubicBezTo>
                      <a:pt x="17476" y="3924"/>
                      <a:pt x="13553" y="0"/>
                      <a:pt x="87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5" name="Google Shape;1625;p32"/>
              <p:cNvSpPr/>
              <p:nvPr/>
            </p:nvSpPr>
            <p:spPr>
              <a:xfrm>
                <a:off x="8219750" y="1043875"/>
                <a:ext cx="270300" cy="270300"/>
              </a:xfrm>
              <a:custGeom>
                <a:rect b="b" l="l" r="r" t="t"/>
                <a:pathLst>
                  <a:path extrusionOk="0" h="10812" w="10812">
                    <a:moveTo>
                      <a:pt x="5417" y="1"/>
                    </a:moveTo>
                    <a:cubicBezTo>
                      <a:pt x="2430" y="1"/>
                      <a:pt x="1" y="2431"/>
                      <a:pt x="1" y="5395"/>
                    </a:cubicBezTo>
                    <a:cubicBezTo>
                      <a:pt x="1" y="8382"/>
                      <a:pt x="2430" y="10812"/>
                      <a:pt x="5417" y="10812"/>
                    </a:cubicBezTo>
                    <a:cubicBezTo>
                      <a:pt x="8404" y="10812"/>
                      <a:pt x="10812" y="8382"/>
                      <a:pt x="10812" y="5395"/>
                    </a:cubicBezTo>
                    <a:cubicBezTo>
                      <a:pt x="10812" y="2431"/>
                      <a:pt x="8404" y="1"/>
                      <a:pt x="54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6" name="Google Shape;1626;p32"/>
              <p:cNvSpPr/>
              <p:nvPr/>
            </p:nvSpPr>
            <p:spPr>
              <a:xfrm>
                <a:off x="8215300" y="1039425"/>
                <a:ext cx="279775" cy="279225"/>
              </a:xfrm>
              <a:custGeom>
                <a:rect b="b" l="l" r="r" t="t"/>
                <a:pathLst>
                  <a:path extrusionOk="0" h="11169" w="11191">
                    <a:moveTo>
                      <a:pt x="5595" y="357"/>
                    </a:moveTo>
                    <a:cubicBezTo>
                      <a:pt x="7044" y="357"/>
                      <a:pt x="8337" y="937"/>
                      <a:pt x="9273" y="1895"/>
                    </a:cubicBezTo>
                    <a:cubicBezTo>
                      <a:pt x="10232" y="2832"/>
                      <a:pt x="10811" y="4147"/>
                      <a:pt x="10811" y="5573"/>
                    </a:cubicBezTo>
                    <a:cubicBezTo>
                      <a:pt x="10811" y="7022"/>
                      <a:pt x="10232" y="8337"/>
                      <a:pt x="9273" y="9273"/>
                    </a:cubicBezTo>
                    <a:cubicBezTo>
                      <a:pt x="8337" y="10210"/>
                      <a:pt x="7044" y="10789"/>
                      <a:pt x="5595" y="10789"/>
                    </a:cubicBezTo>
                    <a:cubicBezTo>
                      <a:pt x="4147" y="10789"/>
                      <a:pt x="2854" y="10210"/>
                      <a:pt x="1895" y="9273"/>
                    </a:cubicBezTo>
                    <a:cubicBezTo>
                      <a:pt x="959" y="8337"/>
                      <a:pt x="379" y="7022"/>
                      <a:pt x="379" y="5573"/>
                    </a:cubicBezTo>
                    <a:cubicBezTo>
                      <a:pt x="379" y="4147"/>
                      <a:pt x="959" y="2832"/>
                      <a:pt x="1895" y="1895"/>
                    </a:cubicBezTo>
                    <a:cubicBezTo>
                      <a:pt x="2854" y="937"/>
                      <a:pt x="4147" y="357"/>
                      <a:pt x="5595" y="357"/>
                    </a:cubicBezTo>
                    <a:close/>
                    <a:moveTo>
                      <a:pt x="5595" y="1"/>
                    </a:moveTo>
                    <a:cubicBezTo>
                      <a:pt x="2497" y="1"/>
                      <a:pt x="1" y="2497"/>
                      <a:pt x="1" y="5573"/>
                    </a:cubicBezTo>
                    <a:cubicBezTo>
                      <a:pt x="1" y="8672"/>
                      <a:pt x="2497" y="11168"/>
                      <a:pt x="5595" y="11168"/>
                    </a:cubicBezTo>
                    <a:cubicBezTo>
                      <a:pt x="8671" y="11168"/>
                      <a:pt x="11190" y="8672"/>
                      <a:pt x="11190" y="5573"/>
                    </a:cubicBezTo>
                    <a:cubicBezTo>
                      <a:pt x="11190" y="2497"/>
                      <a:pt x="8671" y="1"/>
                      <a:pt x="55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27" name="Google Shape;1627;p32"/>
            <p:cNvGrpSpPr/>
            <p:nvPr/>
          </p:nvGrpSpPr>
          <p:grpSpPr>
            <a:xfrm>
              <a:off x="8274238" y="3720600"/>
              <a:ext cx="292025" cy="292575"/>
              <a:chOff x="7353050" y="316275"/>
              <a:chExt cx="292025" cy="292575"/>
            </a:xfrm>
          </p:grpSpPr>
          <p:sp>
            <p:nvSpPr>
              <p:cNvPr id="1628" name="Google Shape;1628;p32"/>
              <p:cNvSpPr/>
              <p:nvPr/>
            </p:nvSpPr>
            <p:spPr>
              <a:xfrm>
                <a:off x="7358075" y="321275"/>
                <a:ext cx="282550" cy="282550"/>
              </a:xfrm>
              <a:custGeom>
                <a:rect b="b" l="l" r="r" t="t"/>
                <a:pathLst>
                  <a:path extrusionOk="0" h="11302" w="11302">
                    <a:moveTo>
                      <a:pt x="5640" y="1"/>
                    </a:moveTo>
                    <a:cubicBezTo>
                      <a:pt x="2519" y="1"/>
                      <a:pt x="0" y="2520"/>
                      <a:pt x="0" y="5640"/>
                    </a:cubicBezTo>
                    <a:cubicBezTo>
                      <a:pt x="0" y="8783"/>
                      <a:pt x="2519" y="11302"/>
                      <a:pt x="5640" y="11302"/>
                    </a:cubicBezTo>
                    <a:cubicBezTo>
                      <a:pt x="8783" y="11302"/>
                      <a:pt x="11301" y="8783"/>
                      <a:pt x="11301" y="5640"/>
                    </a:cubicBezTo>
                    <a:cubicBezTo>
                      <a:pt x="11301" y="2520"/>
                      <a:pt x="8783" y="1"/>
                      <a:pt x="564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9" name="Google Shape;1629;p32"/>
              <p:cNvSpPr/>
              <p:nvPr/>
            </p:nvSpPr>
            <p:spPr>
              <a:xfrm>
                <a:off x="7353050" y="316275"/>
                <a:ext cx="292025" cy="292575"/>
              </a:xfrm>
              <a:custGeom>
                <a:rect b="b" l="l" r="r" t="t"/>
                <a:pathLst>
                  <a:path extrusionOk="0" h="11703" w="11681">
                    <a:moveTo>
                      <a:pt x="5841" y="379"/>
                    </a:moveTo>
                    <a:cubicBezTo>
                      <a:pt x="7356" y="379"/>
                      <a:pt x="8716" y="981"/>
                      <a:pt x="9719" y="1984"/>
                    </a:cubicBezTo>
                    <a:cubicBezTo>
                      <a:pt x="10700" y="2965"/>
                      <a:pt x="11324" y="4347"/>
                      <a:pt x="11324" y="5840"/>
                    </a:cubicBezTo>
                    <a:cubicBezTo>
                      <a:pt x="11324" y="7356"/>
                      <a:pt x="10700" y="8738"/>
                      <a:pt x="9719" y="9719"/>
                    </a:cubicBezTo>
                    <a:cubicBezTo>
                      <a:pt x="8716" y="10699"/>
                      <a:pt x="7356" y="11324"/>
                      <a:pt x="5841" y="11324"/>
                    </a:cubicBezTo>
                    <a:cubicBezTo>
                      <a:pt x="4347" y="11324"/>
                      <a:pt x="2965" y="10699"/>
                      <a:pt x="1984" y="9719"/>
                    </a:cubicBezTo>
                    <a:cubicBezTo>
                      <a:pt x="981" y="8738"/>
                      <a:pt x="380" y="7356"/>
                      <a:pt x="380" y="5840"/>
                    </a:cubicBezTo>
                    <a:cubicBezTo>
                      <a:pt x="380" y="4347"/>
                      <a:pt x="981" y="2965"/>
                      <a:pt x="1984" y="1984"/>
                    </a:cubicBezTo>
                    <a:cubicBezTo>
                      <a:pt x="2965" y="981"/>
                      <a:pt x="4347" y="379"/>
                      <a:pt x="5841" y="379"/>
                    </a:cubicBezTo>
                    <a:close/>
                    <a:moveTo>
                      <a:pt x="5841" y="0"/>
                    </a:moveTo>
                    <a:cubicBezTo>
                      <a:pt x="2631" y="0"/>
                      <a:pt x="1" y="2630"/>
                      <a:pt x="1" y="5840"/>
                    </a:cubicBezTo>
                    <a:cubicBezTo>
                      <a:pt x="1" y="9072"/>
                      <a:pt x="2631" y="11703"/>
                      <a:pt x="5841" y="11703"/>
                    </a:cubicBezTo>
                    <a:cubicBezTo>
                      <a:pt x="9073" y="11703"/>
                      <a:pt x="11681" y="9072"/>
                      <a:pt x="11681" y="5840"/>
                    </a:cubicBezTo>
                    <a:cubicBezTo>
                      <a:pt x="11681" y="2630"/>
                      <a:pt x="9073" y="0"/>
                      <a:pt x="58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30" name="Google Shape;1630;p32"/>
              <p:cNvSpPr/>
              <p:nvPr/>
            </p:nvSpPr>
            <p:spPr>
              <a:xfrm>
                <a:off x="7419925" y="383125"/>
                <a:ext cx="158275" cy="158300"/>
              </a:xfrm>
              <a:custGeom>
                <a:rect b="b" l="l" r="r" t="t"/>
                <a:pathLst>
                  <a:path extrusionOk="0" h="6332" w="6331">
                    <a:moveTo>
                      <a:pt x="3166" y="1"/>
                    </a:moveTo>
                    <a:cubicBezTo>
                      <a:pt x="1427" y="1"/>
                      <a:pt x="0" y="1428"/>
                      <a:pt x="0" y="3166"/>
                    </a:cubicBezTo>
                    <a:cubicBezTo>
                      <a:pt x="0" y="4927"/>
                      <a:pt x="1427" y="6331"/>
                      <a:pt x="3166" y="6331"/>
                    </a:cubicBezTo>
                    <a:cubicBezTo>
                      <a:pt x="4927" y="6331"/>
                      <a:pt x="6331" y="4927"/>
                      <a:pt x="6331" y="3166"/>
                    </a:cubicBezTo>
                    <a:cubicBezTo>
                      <a:pt x="6331" y="1428"/>
                      <a:pt x="4927" y="1"/>
                      <a:pt x="31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31" name="Google Shape;1631;p32"/>
              <p:cNvSpPr/>
              <p:nvPr/>
            </p:nvSpPr>
            <p:spPr>
              <a:xfrm>
                <a:off x="7415475" y="378675"/>
                <a:ext cx="167750" cy="167775"/>
              </a:xfrm>
              <a:custGeom>
                <a:rect b="b" l="l" r="r" t="t"/>
                <a:pathLst>
                  <a:path extrusionOk="0" h="6711" w="6710">
                    <a:moveTo>
                      <a:pt x="3344" y="380"/>
                    </a:moveTo>
                    <a:cubicBezTo>
                      <a:pt x="4168" y="380"/>
                      <a:pt x="4926" y="714"/>
                      <a:pt x="5461" y="1249"/>
                    </a:cubicBezTo>
                    <a:cubicBezTo>
                      <a:pt x="5996" y="1784"/>
                      <a:pt x="6330" y="2519"/>
                      <a:pt x="6330" y="3344"/>
                    </a:cubicBezTo>
                    <a:cubicBezTo>
                      <a:pt x="6330" y="4169"/>
                      <a:pt x="5996" y="4927"/>
                      <a:pt x="5461" y="5462"/>
                    </a:cubicBezTo>
                    <a:cubicBezTo>
                      <a:pt x="4926" y="5997"/>
                      <a:pt x="4168" y="6331"/>
                      <a:pt x="3344" y="6331"/>
                    </a:cubicBezTo>
                    <a:cubicBezTo>
                      <a:pt x="2519" y="6331"/>
                      <a:pt x="1783" y="5997"/>
                      <a:pt x="1248" y="5462"/>
                    </a:cubicBezTo>
                    <a:cubicBezTo>
                      <a:pt x="713" y="4927"/>
                      <a:pt x="379" y="4169"/>
                      <a:pt x="379" y="3344"/>
                    </a:cubicBezTo>
                    <a:cubicBezTo>
                      <a:pt x="379" y="2519"/>
                      <a:pt x="713" y="1784"/>
                      <a:pt x="1248" y="1249"/>
                    </a:cubicBezTo>
                    <a:cubicBezTo>
                      <a:pt x="1783" y="714"/>
                      <a:pt x="2519" y="380"/>
                      <a:pt x="3344" y="380"/>
                    </a:cubicBezTo>
                    <a:close/>
                    <a:moveTo>
                      <a:pt x="3344" y="1"/>
                    </a:moveTo>
                    <a:cubicBezTo>
                      <a:pt x="1494" y="1"/>
                      <a:pt x="0" y="1494"/>
                      <a:pt x="0" y="3344"/>
                    </a:cubicBezTo>
                    <a:cubicBezTo>
                      <a:pt x="0" y="5194"/>
                      <a:pt x="1494" y="6710"/>
                      <a:pt x="3344" y="6710"/>
                    </a:cubicBezTo>
                    <a:cubicBezTo>
                      <a:pt x="5194" y="6710"/>
                      <a:pt x="6709" y="5194"/>
                      <a:pt x="6709" y="3344"/>
                    </a:cubicBezTo>
                    <a:cubicBezTo>
                      <a:pt x="6709" y="1494"/>
                      <a:pt x="5194" y="1"/>
                      <a:pt x="33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32" name="Google Shape;1632;p32"/>
            <p:cNvGrpSpPr/>
            <p:nvPr/>
          </p:nvGrpSpPr>
          <p:grpSpPr>
            <a:xfrm>
              <a:off x="8332763" y="3212475"/>
              <a:ext cx="175000" cy="175000"/>
              <a:chOff x="8792300" y="321275"/>
              <a:chExt cx="175000" cy="175000"/>
            </a:xfrm>
          </p:grpSpPr>
          <p:sp>
            <p:nvSpPr>
              <p:cNvPr id="1633" name="Google Shape;1633;p32"/>
              <p:cNvSpPr/>
              <p:nvPr/>
            </p:nvSpPr>
            <p:spPr>
              <a:xfrm>
                <a:off x="8796750" y="326300"/>
                <a:ext cx="166100" cy="165525"/>
              </a:xfrm>
              <a:custGeom>
                <a:rect b="b" l="l" r="r" t="t"/>
                <a:pathLst>
                  <a:path extrusionOk="0" h="6621" w="6644">
                    <a:moveTo>
                      <a:pt x="3322" y="0"/>
                    </a:moveTo>
                    <a:cubicBezTo>
                      <a:pt x="1494" y="0"/>
                      <a:pt x="1" y="1471"/>
                      <a:pt x="1" y="3299"/>
                    </a:cubicBezTo>
                    <a:cubicBezTo>
                      <a:pt x="1" y="5127"/>
                      <a:pt x="1494" y="6620"/>
                      <a:pt x="3322" y="6620"/>
                    </a:cubicBezTo>
                    <a:cubicBezTo>
                      <a:pt x="5150" y="6620"/>
                      <a:pt x="6643" y="5127"/>
                      <a:pt x="6643" y="3299"/>
                    </a:cubicBezTo>
                    <a:cubicBezTo>
                      <a:pt x="6643" y="1471"/>
                      <a:pt x="5150" y="0"/>
                      <a:pt x="332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34" name="Google Shape;1634;p32"/>
              <p:cNvSpPr/>
              <p:nvPr/>
            </p:nvSpPr>
            <p:spPr>
              <a:xfrm>
                <a:off x="8792300" y="321275"/>
                <a:ext cx="175000" cy="175000"/>
              </a:xfrm>
              <a:custGeom>
                <a:rect b="b" l="l" r="r" t="t"/>
                <a:pathLst>
                  <a:path extrusionOk="0" h="7000" w="7000">
                    <a:moveTo>
                      <a:pt x="3500" y="380"/>
                    </a:moveTo>
                    <a:cubicBezTo>
                      <a:pt x="4369" y="380"/>
                      <a:pt x="5149" y="736"/>
                      <a:pt x="5707" y="1293"/>
                    </a:cubicBezTo>
                    <a:cubicBezTo>
                      <a:pt x="6286" y="1873"/>
                      <a:pt x="6621" y="2653"/>
                      <a:pt x="6621" y="3500"/>
                    </a:cubicBezTo>
                    <a:cubicBezTo>
                      <a:pt x="6621" y="4370"/>
                      <a:pt x="6286" y="5150"/>
                      <a:pt x="5707" y="5729"/>
                    </a:cubicBezTo>
                    <a:cubicBezTo>
                      <a:pt x="5149" y="6286"/>
                      <a:pt x="4369" y="6643"/>
                      <a:pt x="3500" y="6643"/>
                    </a:cubicBezTo>
                    <a:cubicBezTo>
                      <a:pt x="2631" y="6643"/>
                      <a:pt x="1851" y="6286"/>
                      <a:pt x="1293" y="5729"/>
                    </a:cubicBezTo>
                    <a:cubicBezTo>
                      <a:pt x="714" y="5150"/>
                      <a:pt x="379" y="4370"/>
                      <a:pt x="379" y="3500"/>
                    </a:cubicBezTo>
                    <a:cubicBezTo>
                      <a:pt x="379" y="2653"/>
                      <a:pt x="714" y="1873"/>
                      <a:pt x="1293" y="1293"/>
                    </a:cubicBezTo>
                    <a:cubicBezTo>
                      <a:pt x="1851" y="736"/>
                      <a:pt x="2631" y="380"/>
                      <a:pt x="3500" y="380"/>
                    </a:cubicBezTo>
                    <a:close/>
                    <a:moveTo>
                      <a:pt x="3500" y="1"/>
                    </a:moveTo>
                    <a:cubicBezTo>
                      <a:pt x="1561" y="1"/>
                      <a:pt x="0" y="1583"/>
                      <a:pt x="0" y="3500"/>
                    </a:cubicBezTo>
                    <a:cubicBezTo>
                      <a:pt x="0" y="5439"/>
                      <a:pt x="1561" y="7000"/>
                      <a:pt x="3500" y="7000"/>
                    </a:cubicBezTo>
                    <a:cubicBezTo>
                      <a:pt x="5439" y="7000"/>
                      <a:pt x="7000" y="5439"/>
                      <a:pt x="7000" y="3500"/>
                    </a:cubicBezTo>
                    <a:cubicBezTo>
                      <a:pt x="7000" y="1583"/>
                      <a:pt x="5439" y="1"/>
                      <a:pt x="350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35" name="Google Shape;1635;p32"/>
              <p:cNvSpPr/>
              <p:nvPr/>
            </p:nvSpPr>
            <p:spPr>
              <a:xfrm>
                <a:off x="8833525" y="362525"/>
                <a:ext cx="92550" cy="93075"/>
              </a:xfrm>
              <a:custGeom>
                <a:rect b="b" l="l" r="r" t="t"/>
                <a:pathLst>
                  <a:path extrusionOk="0" h="3723" w="3702">
                    <a:moveTo>
                      <a:pt x="1851" y="0"/>
                    </a:moveTo>
                    <a:cubicBezTo>
                      <a:pt x="826" y="0"/>
                      <a:pt x="1" y="825"/>
                      <a:pt x="1" y="1850"/>
                    </a:cubicBezTo>
                    <a:cubicBezTo>
                      <a:pt x="1" y="2876"/>
                      <a:pt x="826" y="3723"/>
                      <a:pt x="1851" y="3723"/>
                    </a:cubicBezTo>
                    <a:cubicBezTo>
                      <a:pt x="2876" y="3723"/>
                      <a:pt x="3701" y="2876"/>
                      <a:pt x="3701" y="1850"/>
                    </a:cubicBezTo>
                    <a:cubicBezTo>
                      <a:pt x="3701" y="825"/>
                      <a:pt x="2876" y="0"/>
                      <a:pt x="185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36" name="Google Shape;1636;p32"/>
              <p:cNvSpPr/>
              <p:nvPr/>
            </p:nvSpPr>
            <p:spPr>
              <a:xfrm>
                <a:off x="8828525" y="358050"/>
                <a:ext cx="102550" cy="102000"/>
              </a:xfrm>
              <a:custGeom>
                <a:rect b="b" l="l" r="r" t="t"/>
                <a:pathLst>
                  <a:path extrusionOk="0" h="4080" w="4102">
                    <a:moveTo>
                      <a:pt x="2051" y="357"/>
                    </a:moveTo>
                    <a:cubicBezTo>
                      <a:pt x="2519" y="357"/>
                      <a:pt x="2920" y="558"/>
                      <a:pt x="3232" y="848"/>
                    </a:cubicBezTo>
                    <a:cubicBezTo>
                      <a:pt x="3544" y="1160"/>
                      <a:pt x="3723" y="1583"/>
                      <a:pt x="3723" y="2029"/>
                    </a:cubicBezTo>
                    <a:cubicBezTo>
                      <a:pt x="3723" y="2497"/>
                      <a:pt x="3544" y="2921"/>
                      <a:pt x="3232" y="3211"/>
                    </a:cubicBezTo>
                    <a:cubicBezTo>
                      <a:pt x="2920" y="3523"/>
                      <a:pt x="2519" y="3701"/>
                      <a:pt x="2051" y="3701"/>
                    </a:cubicBezTo>
                    <a:cubicBezTo>
                      <a:pt x="1583" y="3701"/>
                      <a:pt x="1182" y="3523"/>
                      <a:pt x="870" y="3211"/>
                    </a:cubicBezTo>
                    <a:cubicBezTo>
                      <a:pt x="558" y="2921"/>
                      <a:pt x="379" y="2497"/>
                      <a:pt x="379" y="2029"/>
                    </a:cubicBezTo>
                    <a:cubicBezTo>
                      <a:pt x="379" y="1583"/>
                      <a:pt x="558" y="1160"/>
                      <a:pt x="870" y="848"/>
                    </a:cubicBezTo>
                    <a:cubicBezTo>
                      <a:pt x="1182" y="558"/>
                      <a:pt x="1583" y="357"/>
                      <a:pt x="2051" y="357"/>
                    </a:cubicBezTo>
                    <a:close/>
                    <a:moveTo>
                      <a:pt x="2051" y="1"/>
                    </a:moveTo>
                    <a:cubicBezTo>
                      <a:pt x="914" y="1"/>
                      <a:pt x="0" y="915"/>
                      <a:pt x="0" y="2029"/>
                    </a:cubicBezTo>
                    <a:cubicBezTo>
                      <a:pt x="0" y="3166"/>
                      <a:pt x="914" y="4080"/>
                      <a:pt x="2051" y="4080"/>
                    </a:cubicBezTo>
                    <a:cubicBezTo>
                      <a:pt x="3188" y="4080"/>
                      <a:pt x="4102" y="3166"/>
                      <a:pt x="4102" y="2029"/>
                    </a:cubicBezTo>
                    <a:cubicBezTo>
                      <a:pt x="4102" y="915"/>
                      <a:pt x="3188" y="1"/>
                      <a:pt x="20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cxnSp>
          <p:nvCxnSpPr>
            <p:cNvPr id="1637" name="Google Shape;1637;p32"/>
            <p:cNvCxnSpPr/>
            <p:nvPr/>
          </p:nvCxnSpPr>
          <p:spPr>
            <a:xfrm>
              <a:off x="723725" y="613"/>
              <a:ext cx="0" cy="25014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grpSp>
          <p:nvGrpSpPr>
            <p:cNvPr id="1638" name="Google Shape;1638;p32"/>
            <p:cNvGrpSpPr/>
            <p:nvPr/>
          </p:nvGrpSpPr>
          <p:grpSpPr>
            <a:xfrm rot="10800000">
              <a:off x="432850" y="291788"/>
              <a:ext cx="581800" cy="582350"/>
              <a:chOff x="8064275" y="887850"/>
              <a:chExt cx="581800" cy="582350"/>
            </a:xfrm>
          </p:grpSpPr>
          <p:sp>
            <p:nvSpPr>
              <p:cNvPr id="1639" name="Google Shape;1639;p32"/>
              <p:cNvSpPr/>
              <p:nvPr/>
            </p:nvSpPr>
            <p:spPr>
              <a:xfrm>
                <a:off x="8068750" y="892875"/>
                <a:ext cx="572875" cy="572325"/>
              </a:xfrm>
              <a:custGeom>
                <a:rect b="b" l="l" r="r" t="t"/>
                <a:pathLst>
                  <a:path extrusionOk="0" h="22893" w="22915">
                    <a:moveTo>
                      <a:pt x="11457" y="0"/>
                    </a:moveTo>
                    <a:cubicBezTo>
                      <a:pt x="5127" y="0"/>
                      <a:pt x="0" y="5127"/>
                      <a:pt x="0" y="11435"/>
                    </a:cubicBezTo>
                    <a:cubicBezTo>
                      <a:pt x="0" y="17766"/>
                      <a:pt x="5127" y="22892"/>
                      <a:pt x="11457" y="22892"/>
                    </a:cubicBezTo>
                    <a:cubicBezTo>
                      <a:pt x="17788" y="22892"/>
                      <a:pt x="22914" y="17766"/>
                      <a:pt x="22914" y="11435"/>
                    </a:cubicBezTo>
                    <a:cubicBezTo>
                      <a:pt x="22914" y="5127"/>
                      <a:pt x="17788" y="0"/>
                      <a:pt x="114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40" name="Google Shape;1640;p32"/>
              <p:cNvSpPr/>
              <p:nvPr/>
            </p:nvSpPr>
            <p:spPr>
              <a:xfrm>
                <a:off x="8064275" y="887850"/>
                <a:ext cx="581800" cy="582350"/>
              </a:xfrm>
              <a:custGeom>
                <a:rect b="b" l="l" r="r" t="t"/>
                <a:pathLst>
                  <a:path extrusionOk="0" h="23294" w="23272">
                    <a:moveTo>
                      <a:pt x="11636" y="380"/>
                    </a:moveTo>
                    <a:cubicBezTo>
                      <a:pt x="14757" y="380"/>
                      <a:pt x="17566" y="1628"/>
                      <a:pt x="19594" y="3679"/>
                    </a:cubicBezTo>
                    <a:cubicBezTo>
                      <a:pt x="21645" y="5707"/>
                      <a:pt x="22893" y="8538"/>
                      <a:pt x="22893" y="11636"/>
                    </a:cubicBezTo>
                    <a:cubicBezTo>
                      <a:pt x="22893" y="14757"/>
                      <a:pt x="21645" y="17565"/>
                      <a:pt x="19594" y="19616"/>
                    </a:cubicBezTo>
                    <a:cubicBezTo>
                      <a:pt x="17566" y="21644"/>
                      <a:pt x="14757" y="22915"/>
                      <a:pt x="11636" y="22915"/>
                    </a:cubicBezTo>
                    <a:cubicBezTo>
                      <a:pt x="8516" y="22915"/>
                      <a:pt x="5707" y="21644"/>
                      <a:pt x="3657" y="19616"/>
                    </a:cubicBezTo>
                    <a:cubicBezTo>
                      <a:pt x="1628" y="17565"/>
                      <a:pt x="358" y="14757"/>
                      <a:pt x="358" y="11636"/>
                    </a:cubicBezTo>
                    <a:cubicBezTo>
                      <a:pt x="358" y="8538"/>
                      <a:pt x="1628" y="5707"/>
                      <a:pt x="3657" y="3679"/>
                    </a:cubicBezTo>
                    <a:cubicBezTo>
                      <a:pt x="5707" y="1628"/>
                      <a:pt x="8516" y="380"/>
                      <a:pt x="11636" y="380"/>
                    </a:cubicBezTo>
                    <a:close/>
                    <a:moveTo>
                      <a:pt x="11636" y="1"/>
                    </a:moveTo>
                    <a:cubicBezTo>
                      <a:pt x="5217" y="1"/>
                      <a:pt x="1" y="5217"/>
                      <a:pt x="1" y="11636"/>
                    </a:cubicBezTo>
                    <a:cubicBezTo>
                      <a:pt x="1" y="18078"/>
                      <a:pt x="5217" y="23294"/>
                      <a:pt x="11636" y="23294"/>
                    </a:cubicBezTo>
                    <a:cubicBezTo>
                      <a:pt x="18056" y="23294"/>
                      <a:pt x="23272" y="18078"/>
                      <a:pt x="23272" y="11636"/>
                    </a:cubicBezTo>
                    <a:cubicBezTo>
                      <a:pt x="23272" y="5217"/>
                      <a:pt x="18056" y="1"/>
                      <a:pt x="116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41" name="Google Shape;1641;p32"/>
              <p:cNvSpPr/>
              <p:nvPr/>
            </p:nvSpPr>
            <p:spPr>
              <a:xfrm>
                <a:off x="8141175" y="965325"/>
                <a:ext cx="428000" cy="427425"/>
              </a:xfrm>
              <a:custGeom>
                <a:rect b="b" l="l" r="r" t="t"/>
                <a:pathLst>
                  <a:path extrusionOk="0" h="17097" w="17120">
                    <a:moveTo>
                      <a:pt x="8560" y="0"/>
                    </a:moveTo>
                    <a:cubicBezTo>
                      <a:pt x="3835" y="0"/>
                      <a:pt x="1" y="3812"/>
                      <a:pt x="1" y="8537"/>
                    </a:cubicBezTo>
                    <a:cubicBezTo>
                      <a:pt x="1" y="13263"/>
                      <a:pt x="3835" y="17097"/>
                      <a:pt x="8560" y="17097"/>
                    </a:cubicBezTo>
                    <a:cubicBezTo>
                      <a:pt x="13286" y="17097"/>
                      <a:pt x="17120" y="13263"/>
                      <a:pt x="17120" y="8537"/>
                    </a:cubicBezTo>
                    <a:cubicBezTo>
                      <a:pt x="17120" y="3812"/>
                      <a:pt x="13286" y="0"/>
                      <a:pt x="856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42" name="Google Shape;1642;p32"/>
              <p:cNvSpPr/>
              <p:nvPr/>
            </p:nvSpPr>
            <p:spPr>
              <a:xfrm>
                <a:off x="8136725" y="960300"/>
                <a:ext cx="436925" cy="437475"/>
              </a:xfrm>
              <a:custGeom>
                <a:rect b="b" l="l" r="r" t="t"/>
                <a:pathLst>
                  <a:path extrusionOk="0" h="17499" w="17477">
                    <a:moveTo>
                      <a:pt x="8738" y="379"/>
                    </a:moveTo>
                    <a:cubicBezTo>
                      <a:pt x="11057" y="379"/>
                      <a:pt x="13130" y="1316"/>
                      <a:pt x="14645" y="2831"/>
                    </a:cubicBezTo>
                    <a:cubicBezTo>
                      <a:pt x="16161" y="4347"/>
                      <a:pt x="17097" y="6442"/>
                      <a:pt x="17097" y="8738"/>
                    </a:cubicBezTo>
                    <a:cubicBezTo>
                      <a:pt x="17097" y="11056"/>
                      <a:pt x="16161" y="13152"/>
                      <a:pt x="14645" y="14667"/>
                    </a:cubicBezTo>
                    <a:cubicBezTo>
                      <a:pt x="13130" y="16183"/>
                      <a:pt x="11057" y="17119"/>
                      <a:pt x="8738" y="17119"/>
                    </a:cubicBezTo>
                    <a:cubicBezTo>
                      <a:pt x="6420" y="17119"/>
                      <a:pt x="4325" y="16183"/>
                      <a:pt x="2809" y="14667"/>
                    </a:cubicBezTo>
                    <a:cubicBezTo>
                      <a:pt x="1293" y="13152"/>
                      <a:pt x="357" y="11056"/>
                      <a:pt x="357" y="8738"/>
                    </a:cubicBezTo>
                    <a:cubicBezTo>
                      <a:pt x="357" y="6442"/>
                      <a:pt x="1293" y="4347"/>
                      <a:pt x="2809" y="2831"/>
                    </a:cubicBezTo>
                    <a:cubicBezTo>
                      <a:pt x="4325" y="1316"/>
                      <a:pt x="6420" y="379"/>
                      <a:pt x="8738" y="379"/>
                    </a:cubicBezTo>
                    <a:close/>
                    <a:moveTo>
                      <a:pt x="8738" y="0"/>
                    </a:moveTo>
                    <a:cubicBezTo>
                      <a:pt x="3901" y="0"/>
                      <a:pt x="1" y="3924"/>
                      <a:pt x="1" y="8738"/>
                    </a:cubicBezTo>
                    <a:cubicBezTo>
                      <a:pt x="1" y="13575"/>
                      <a:pt x="3901" y="17498"/>
                      <a:pt x="8738" y="17498"/>
                    </a:cubicBezTo>
                    <a:cubicBezTo>
                      <a:pt x="13553" y="17498"/>
                      <a:pt x="17476" y="13575"/>
                      <a:pt x="17476" y="8738"/>
                    </a:cubicBezTo>
                    <a:cubicBezTo>
                      <a:pt x="17476" y="3924"/>
                      <a:pt x="13553" y="0"/>
                      <a:pt x="87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43" name="Google Shape;1643;p32"/>
              <p:cNvSpPr/>
              <p:nvPr/>
            </p:nvSpPr>
            <p:spPr>
              <a:xfrm>
                <a:off x="8219750" y="1043875"/>
                <a:ext cx="270300" cy="270300"/>
              </a:xfrm>
              <a:custGeom>
                <a:rect b="b" l="l" r="r" t="t"/>
                <a:pathLst>
                  <a:path extrusionOk="0" h="10812" w="10812">
                    <a:moveTo>
                      <a:pt x="5417" y="1"/>
                    </a:moveTo>
                    <a:cubicBezTo>
                      <a:pt x="2430" y="1"/>
                      <a:pt x="1" y="2431"/>
                      <a:pt x="1" y="5395"/>
                    </a:cubicBezTo>
                    <a:cubicBezTo>
                      <a:pt x="1" y="8382"/>
                      <a:pt x="2430" y="10812"/>
                      <a:pt x="5417" y="10812"/>
                    </a:cubicBezTo>
                    <a:cubicBezTo>
                      <a:pt x="8404" y="10812"/>
                      <a:pt x="10812" y="8382"/>
                      <a:pt x="10812" y="5395"/>
                    </a:cubicBezTo>
                    <a:cubicBezTo>
                      <a:pt x="10812" y="2431"/>
                      <a:pt x="8404" y="1"/>
                      <a:pt x="54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44" name="Google Shape;1644;p32"/>
              <p:cNvSpPr/>
              <p:nvPr/>
            </p:nvSpPr>
            <p:spPr>
              <a:xfrm>
                <a:off x="8215300" y="1039425"/>
                <a:ext cx="279775" cy="279225"/>
              </a:xfrm>
              <a:custGeom>
                <a:rect b="b" l="l" r="r" t="t"/>
                <a:pathLst>
                  <a:path extrusionOk="0" h="11169" w="11191">
                    <a:moveTo>
                      <a:pt x="5595" y="357"/>
                    </a:moveTo>
                    <a:cubicBezTo>
                      <a:pt x="7044" y="357"/>
                      <a:pt x="8337" y="937"/>
                      <a:pt x="9273" y="1895"/>
                    </a:cubicBezTo>
                    <a:cubicBezTo>
                      <a:pt x="10232" y="2832"/>
                      <a:pt x="10811" y="4147"/>
                      <a:pt x="10811" y="5573"/>
                    </a:cubicBezTo>
                    <a:cubicBezTo>
                      <a:pt x="10811" y="7022"/>
                      <a:pt x="10232" y="8337"/>
                      <a:pt x="9273" y="9273"/>
                    </a:cubicBezTo>
                    <a:cubicBezTo>
                      <a:pt x="8337" y="10210"/>
                      <a:pt x="7044" y="10789"/>
                      <a:pt x="5595" y="10789"/>
                    </a:cubicBezTo>
                    <a:cubicBezTo>
                      <a:pt x="4147" y="10789"/>
                      <a:pt x="2854" y="10210"/>
                      <a:pt x="1895" y="9273"/>
                    </a:cubicBezTo>
                    <a:cubicBezTo>
                      <a:pt x="959" y="8337"/>
                      <a:pt x="379" y="7022"/>
                      <a:pt x="379" y="5573"/>
                    </a:cubicBezTo>
                    <a:cubicBezTo>
                      <a:pt x="379" y="4147"/>
                      <a:pt x="959" y="2832"/>
                      <a:pt x="1895" y="1895"/>
                    </a:cubicBezTo>
                    <a:cubicBezTo>
                      <a:pt x="2854" y="937"/>
                      <a:pt x="4147" y="357"/>
                      <a:pt x="5595" y="357"/>
                    </a:cubicBezTo>
                    <a:close/>
                    <a:moveTo>
                      <a:pt x="5595" y="1"/>
                    </a:moveTo>
                    <a:cubicBezTo>
                      <a:pt x="2497" y="1"/>
                      <a:pt x="1" y="2497"/>
                      <a:pt x="1" y="5573"/>
                    </a:cubicBezTo>
                    <a:cubicBezTo>
                      <a:pt x="1" y="8672"/>
                      <a:pt x="2497" y="11168"/>
                      <a:pt x="5595" y="11168"/>
                    </a:cubicBezTo>
                    <a:cubicBezTo>
                      <a:pt x="8671" y="11168"/>
                      <a:pt x="11190" y="8672"/>
                      <a:pt x="11190" y="5573"/>
                    </a:cubicBezTo>
                    <a:cubicBezTo>
                      <a:pt x="11190" y="2497"/>
                      <a:pt x="8671" y="1"/>
                      <a:pt x="55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45" name="Google Shape;1645;p32"/>
            <p:cNvGrpSpPr/>
            <p:nvPr/>
          </p:nvGrpSpPr>
          <p:grpSpPr>
            <a:xfrm rot="10800000">
              <a:off x="577738" y="1153138"/>
              <a:ext cx="292025" cy="292575"/>
              <a:chOff x="7353050" y="316275"/>
              <a:chExt cx="292025" cy="292575"/>
            </a:xfrm>
          </p:grpSpPr>
          <p:sp>
            <p:nvSpPr>
              <p:cNvPr id="1646" name="Google Shape;1646;p32"/>
              <p:cNvSpPr/>
              <p:nvPr/>
            </p:nvSpPr>
            <p:spPr>
              <a:xfrm>
                <a:off x="7358075" y="321275"/>
                <a:ext cx="282550" cy="282550"/>
              </a:xfrm>
              <a:custGeom>
                <a:rect b="b" l="l" r="r" t="t"/>
                <a:pathLst>
                  <a:path extrusionOk="0" h="11302" w="11302">
                    <a:moveTo>
                      <a:pt x="5640" y="1"/>
                    </a:moveTo>
                    <a:cubicBezTo>
                      <a:pt x="2519" y="1"/>
                      <a:pt x="0" y="2520"/>
                      <a:pt x="0" y="5640"/>
                    </a:cubicBezTo>
                    <a:cubicBezTo>
                      <a:pt x="0" y="8783"/>
                      <a:pt x="2519" y="11302"/>
                      <a:pt x="5640" y="11302"/>
                    </a:cubicBezTo>
                    <a:cubicBezTo>
                      <a:pt x="8783" y="11302"/>
                      <a:pt x="11301" y="8783"/>
                      <a:pt x="11301" y="5640"/>
                    </a:cubicBezTo>
                    <a:cubicBezTo>
                      <a:pt x="11301" y="2520"/>
                      <a:pt x="8783" y="1"/>
                      <a:pt x="564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47" name="Google Shape;1647;p32"/>
              <p:cNvSpPr/>
              <p:nvPr/>
            </p:nvSpPr>
            <p:spPr>
              <a:xfrm>
                <a:off x="7353050" y="316275"/>
                <a:ext cx="292025" cy="292575"/>
              </a:xfrm>
              <a:custGeom>
                <a:rect b="b" l="l" r="r" t="t"/>
                <a:pathLst>
                  <a:path extrusionOk="0" h="11703" w="11681">
                    <a:moveTo>
                      <a:pt x="5841" y="379"/>
                    </a:moveTo>
                    <a:cubicBezTo>
                      <a:pt x="7356" y="379"/>
                      <a:pt x="8716" y="981"/>
                      <a:pt x="9719" y="1984"/>
                    </a:cubicBezTo>
                    <a:cubicBezTo>
                      <a:pt x="10700" y="2965"/>
                      <a:pt x="11324" y="4347"/>
                      <a:pt x="11324" y="5840"/>
                    </a:cubicBezTo>
                    <a:cubicBezTo>
                      <a:pt x="11324" y="7356"/>
                      <a:pt x="10700" y="8738"/>
                      <a:pt x="9719" y="9719"/>
                    </a:cubicBezTo>
                    <a:cubicBezTo>
                      <a:pt x="8716" y="10699"/>
                      <a:pt x="7356" y="11324"/>
                      <a:pt x="5841" y="11324"/>
                    </a:cubicBezTo>
                    <a:cubicBezTo>
                      <a:pt x="4347" y="11324"/>
                      <a:pt x="2965" y="10699"/>
                      <a:pt x="1984" y="9719"/>
                    </a:cubicBezTo>
                    <a:cubicBezTo>
                      <a:pt x="981" y="8738"/>
                      <a:pt x="380" y="7356"/>
                      <a:pt x="380" y="5840"/>
                    </a:cubicBezTo>
                    <a:cubicBezTo>
                      <a:pt x="380" y="4347"/>
                      <a:pt x="981" y="2965"/>
                      <a:pt x="1984" y="1984"/>
                    </a:cubicBezTo>
                    <a:cubicBezTo>
                      <a:pt x="2965" y="981"/>
                      <a:pt x="4347" y="379"/>
                      <a:pt x="5841" y="379"/>
                    </a:cubicBezTo>
                    <a:close/>
                    <a:moveTo>
                      <a:pt x="5841" y="0"/>
                    </a:moveTo>
                    <a:cubicBezTo>
                      <a:pt x="2631" y="0"/>
                      <a:pt x="1" y="2630"/>
                      <a:pt x="1" y="5840"/>
                    </a:cubicBezTo>
                    <a:cubicBezTo>
                      <a:pt x="1" y="9072"/>
                      <a:pt x="2631" y="11703"/>
                      <a:pt x="5841" y="11703"/>
                    </a:cubicBezTo>
                    <a:cubicBezTo>
                      <a:pt x="9073" y="11703"/>
                      <a:pt x="11681" y="9072"/>
                      <a:pt x="11681" y="5840"/>
                    </a:cubicBezTo>
                    <a:cubicBezTo>
                      <a:pt x="11681" y="2630"/>
                      <a:pt x="9073" y="0"/>
                      <a:pt x="58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48" name="Google Shape;1648;p32"/>
              <p:cNvSpPr/>
              <p:nvPr/>
            </p:nvSpPr>
            <p:spPr>
              <a:xfrm>
                <a:off x="7419925" y="383125"/>
                <a:ext cx="158275" cy="158300"/>
              </a:xfrm>
              <a:custGeom>
                <a:rect b="b" l="l" r="r" t="t"/>
                <a:pathLst>
                  <a:path extrusionOk="0" h="6332" w="6331">
                    <a:moveTo>
                      <a:pt x="3166" y="1"/>
                    </a:moveTo>
                    <a:cubicBezTo>
                      <a:pt x="1427" y="1"/>
                      <a:pt x="0" y="1428"/>
                      <a:pt x="0" y="3166"/>
                    </a:cubicBezTo>
                    <a:cubicBezTo>
                      <a:pt x="0" y="4927"/>
                      <a:pt x="1427" y="6331"/>
                      <a:pt x="3166" y="6331"/>
                    </a:cubicBezTo>
                    <a:cubicBezTo>
                      <a:pt x="4927" y="6331"/>
                      <a:pt x="6331" y="4927"/>
                      <a:pt x="6331" y="3166"/>
                    </a:cubicBezTo>
                    <a:cubicBezTo>
                      <a:pt x="6331" y="1428"/>
                      <a:pt x="4927" y="1"/>
                      <a:pt x="31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49" name="Google Shape;1649;p32"/>
              <p:cNvSpPr/>
              <p:nvPr/>
            </p:nvSpPr>
            <p:spPr>
              <a:xfrm>
                <a:off x="7415475" y="378675"/>
                <a:ext cx="167750" cy="167775"/>
              </a:xfrm>
              <a:custGeom>
                <a:rect b="b" l="l" r="r" t="t"/>
                <a:pathLst>
                  <a:path extrusionOk="0" h="6711" w="6710">
                    <a:moveTo>
                      <a:pt x="3344" y="380"/>
                    </a:moveTo>
                    <a:cubicBezTo>
                      <a:pt x="4168" y="380"/>
                      <a:pt x="4926" y="714"/>
                      <a:pt x="5461" y="1249"/>
                    </a:cubicBezTo>
                    <a:cubicBezTo>
                      <a:pt x="5996" y="1784"/>
                      <a:pt x="6330" y="2519"/>
                      <a:pt x="6330" y="3344"/>
                    </a:cubicBezTo>
                    <a:cubicBezTo>
                      <a:pt x="6330" y="4169"/>
                      <a:pt x="5996" y="4927"/>
                      <a:pt x="5461" y="5462"/>
                    </a:cubicBezTo>
                    <a:cubicBezTo>
                      <a:pt x="4926" y="5997"/>
                      <a:pt x="4168" y="6331"/>
                      <a:pt x="3344" y="6331"/>
                    </a:cubicBezTo>
                    <a:cubicBezTo>
                      <a:pt x="2519" y="6331"/>
                      <a:pt x="1783" y="5997"/>
                      <a:pt x="1248" y="5462"/>
                    </a:cubicBezTo>
                    <a:cubicBezTo>
                      <a:pt x="713" y="4927"/>
                      <a:pt x="379" y="4169"/>
                      <a:pt x="379" y="3344"/>
                    </a:cubicBezTo>
                    <a:cubicBezTo>
                      <a:pt x="379" y="2519"/>
                      <a:pt x="713" y="1784"/>
                      <a:pt x="1248" y="1249"/>
                    </a:cubicBezTo>
                    <a:cubicBezTo>
                      <a:pt x="1783" y="714"/>
                      <a:pt x="2519" y="380"/>
                      <a:pt x="3344" y="380"/>
                    </a:cubicBezTo>
                    <a:close/>
                    <a:moveTo>
                      <a:pt x="3344" y="1"/>
                    </a:moveTo>
                    <a:cubicBezTo>
                      <a:pt x="1494" y="1"/>
                      <a:pt x="0" y="1494"/>
                      <a:pt x="0" y="3344"/>
                    </a:cubicBezTo>
                    <a:cubicBezTo>
                      <a:pt x="0" y="5194"/>
                      <a:pt x="1494" y="6710"/>
                      <a:pt x="3344" y="6710"/>
                    </a:cubicBezTo>
                    <a:cubicBezTo>
                      <a:pt x="5194" y="6710"/>
                      <a:pt x="6709" y="5194"/>
                      <a:pt x="6709" y="3344"/>
                    </a:cubicBezTo>
                    <a:cubicBezTo>
                      <a:pt x="6709" y="1494"/>
                      <a:pt x="5194" y="1"/>
                      <a:pt x="33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50" name="Google Shape;1650;p32"/>
            <p:cNvGrpSpPr/>
            <p:nvPr/>
          </p:nvGrpSpPr>
          <p:grpSpPr>
            <a:xfrm rot="10800000">
              <a:off x="636238" y="1778838"/>
              <a:ext cx="175000" cy="175000"/>
              <a:chOff x="8792300" y="321275"/>
              <a:chExt cx="175000" cy="175000"/>
            </a:xfrm>
          </p:grpSpPr>
          <p:sp>
            <p:nvSpPr>
              <p:cNvPr id="1651" name="Google Shape;1651;p32"/>
              <p:cNvSpPr/>
              <p:nvPr/>
            </p:nvSpPr>
            <p:spPr>
              <a:xfrm>
                <a:off x="8796750" y="326300"/>
                <a:ext cx="166100" cy="165525"/>
              </a:xfrm>
              <a:custGeom>
                <a:rect b="b" l="l" r="r" t="t"/>
                <a:pathLst>
                  <a:path extrusionOk="0" h="6621" w="6644">
                    <a:moveTo>
                      <a:pt x="3322" y="0"/>
                    </a:moveTo>
                    <a:cubicBezTo>
                      <a:pt x="1494" y="0"/>
                      <a:pt x="1" y="1471"/>
                      <a:pt x="1" y="3299"/>
                    </a:cubicBezTo>
                    <a:cubicBezTo>
                      <a:pt x="1" y="5127"/>
                      <a:pt x="1494" y="6620"/>
                      <a:pt x="3322" y="6620"/>
                    </a:cubicBezTo>
                    <a:cubicBezTo>
                      <a:pt x="5150" y="6620"/>
                      <a:pt x="6643" y="5127"/>
                      <a:pt x="6643" y="3299"/>
                    </a:cubicBezTo>
                    <a:cubicBezTo>
                      <a:pt x="6643" y="1471"/>
                      <a:pt x="5150" y="0"/>
                      <a:pt x="332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52" name="Google Shape;1652;p32"/>
              <p:cNvSpPr/>
              <p:nvPr/>
            </p:nvSpPr>
            <p:spPr>
              <a:xfrm>
                <a:off x="8792300" y="321275"/>
                <a:ext cx="175000" cy="175000"/>
              </a:xfrm>
              <a:custGeom>
                <a:rect b="b" l="l" r="r" t="t"/>
                <a:pathLst>
                  <a:path extrusionOk="0" h="7000" w="7000">
                    <a:moveTo>
                      <a:pt x="3500" y="380"/>
                    </a:moveTo>
                    <a:cubicBezTo>
                      <a:pt x="4369" y="380"/>
                      <a:pt x="5149" y="736"/>
                      <a:pt x="5707" y="1293"/>
                    </a:cubicBezTo>
                    <a:cubicBezTo>
                      <a:pt x="6286" y="1873"/>
                      <a:pt x="6621" y="2653"/>
                      <a:pt x="6621" y="3500"/>
                    </a:cubicBezTo>
                    <a:cubicBezTo>
                      <a:pt x="6621" y="4370"/>
                      <a:pt x="6286" y="5150"/>
                      <a:pt x="5707" y="5729"/>
                    </a:cubicBezTo>
                    <a:cubicBezTo>
                      <a:pt x="5149" y="6286"/>
                      <a:pt x="4369" y="6643"/>
                      <a:pt x="3500" y="6643"/>
                    </a:cubicBezTo>
                    <a:cubicBezTo>
                      <a:pt x="2631" y="6643"/>
                      <a:pt x="1851" y="6286"/>
                      <a:pt x="1293" y="5729"/>
                    </a:cubicBezTo>
                    <a:cubicBezTo>
                      <a:pt x="714" y="5150"/>
                      <a:pt x="379" y="4370"/>
                      <a:pt x="379" y="3500"/>
                    </a:cubicBezTo>
                    <a:cubicBezTo>
                      <a:pt x="379" y="2653"/>
                      <a:pt x="714" y="1873"/>
                      <a:pt x="1293" y="1293"/>
                    </a:cubicBezTo>
                    <a:cubicBezTo>
                      <a:pt x="1851" y="736"/>
                      <a:pt x="2631" y="380"/>
                      <a:pt x="3500" y="380"/>
                    </a:cubicBezTo>
                    <a:close/>
                    <a:moveTo>
                      <a:pt x="3500" y="1"/>
                    </a:moveTo>
                    <a:cubicBezTo>
                      <a:pt x="1561" y="1"/>
                      <a:pt x="0" y="1583"/>
                      <a:pt x="0" y="3500"/>
                    </a:cubicBezTo>
                    <a:cubicBezTo>
                      <a:pt x="0" y="5439"/>
                      <a:pt x="1561" y="7000"/>
                      <a:pt x="3500" y="7000"/>
                    </a:cubicBezTo>
                    <a:cubicBezTo>
                      <a:pt x="5439" y="7000"/>
                      <a:pt x="7000" y="5439"/>
                      <a:pt x="7000" y="3500"/>
                    </a:cubicBezTo>
                    <a:cubicBezTo>
                      <a:pt x="7000" y="1583"/>
                      <a:pt x="5439" y="1"/>
                      <a:pt x="350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53" name="Google Shape;1653;p32"/>
              <p:cNvSpPr/>
              <p:nvPr/>
            </p:nvSpPr>
            <p:spPr>
              <a:xfrm>
                <a:off x="8833525" y="362525"/>
                <a:ext cx="92550" cy="93075"/>
              </a:xfrm>
              <a:custGeom>
                <a:rect b="b" l="l" r="r" t="t"/>
                <a:pathLst>
                  <a:path extrusionOk="0" h="3723" w="3702">
                    <a:moveTo>
                      <a:pt x="1851" y="0"/>
                    </a:moveTo>
                    <a:cubicBezTo>
                      <a:pt x="826" y="0"/>
                      <a:pt x="1" y="825"/>
                      <a:pt x="1" y="1850"/>
                    </a:cubicBezTo>
                    <a:cubicBezTo>
                      <a:pt x="1" y="2876"/>
                      <a:pt x="826" y="3723"/>
                      <a:pt x="1851" y="3723"/>
                    </a:cubicBezTo>
                    <a:cubicBezTo>
                      <a:pt x="2876" y="3723"/>
                      <a:pt x="3701" y="2876"/>
                      <a:pt x="3701" y="1850"/>
                    </a:cubicBezTo>
                    <a:cubicBezTo>
                      <a:pt x="3701" y="825"/>
                      <a:pt x="2876" y="0"/>
                      <a:pt x="185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54" name="Google Shape;1654;p32"/>
              <p:cNvSpPr/>
              <p:nvPr/>
            </p:nvSpPr>
            <p:spPr>
              <a:xfrm>
                <a:off x="8828525" y="358050"/>
                <a:ext cx="102550" cy="102000"/>
              </a:xfrm>
              <a:custGeom>
                <a:rect b="b" l="l" r="r" t="t"/>
                <a:pathLst>
                  <a:path extrusionOk="0" h="4080" w="4102">
                    <a:moveTo>
                      <a:pt x="2051" y="357"/>
                    </a:moveTo>
                    <a:cubicBezTo>
                      <a:pt x="2519" y="357"/>
                      <a:pt x="2920" y="558"/>
                      <a:pt x="3232" y="848"/>
                    </a:cubicBezTo>
                    <a:cubicBezTo>
                      <a:pt x="3544" y="1160"/>
                      <a:pt x="3723" y="1583"/>
                      <a:pt x="3723" y="2029"/>
                    </a:cubicBezTo>
                    <a:cubicBezTo>
                      <a:pt x="3723" y="2497"/>
                      <a:pt x="3544" y="2921"/>
                      <a:pt x="3232" y="3211"/>
                    </a:cubicBezTo>
                    <a:cubicBezTo>
                      <a:pt x="2920" y="3523"/>
                      <a:pt x="2519" y="3701"/>
                      <a:pt x="2051" y="3701"/>
                    </a:cubicBezTo>
                    <a:cubicBezTo>
                      <a:pt x="1583" y="3701"/>
                      <a:pt x="1182" y="3523"/>
                      <a:pt x="870" y="3211"/>
                    </a:cubicBezTo>
                    <a:cubicBezTo>
                      <a:pt x="558" y="2921"/>
                      <a:pt x="379" y="2497"/>
                      <a:pt x="379" y="2029"/>
                    </a:cubicBezTo>
                    <a:cubicBezTo>
                      <a:pt x="379" y="1583"/>
                      <a:pt x="558" y="1160"/>
                      <a:pt x="870" y="848"/>
                    </a:cubicBezTo>
                    <a:cubicBezTo>
                      <a:pt x="1182" y="558"/>
                      <a:pt x="1583" y="357"/>
                      <a:pt x="2051" y="357"/>
                    </a:cubicBezTo>
                    <a:close/>
                    <a:moveTo>
                      <a:pt x="2051" y="1"/>
                    </a:moveTo>
                    <a:cubicBezTo>
                      <a:pt x="914" y="1"/>
                      <a:pt x="0" y="915"/>
                      <a:pt x="0" y="2029"/>
                    </a:cubicBezTo>
                    <a:cubicBezTo>
                      <a:pt x="0" y="3166"/>
                      <a:pt x="914" y="4080"/>
                      <a:pt x="2051" y="4080"/>
                    </a:cubicBezTo>
                    <a:cubicBezTo>
                      <a:pt x="3188" y="4080"/>
                      <a:pt x="4102" y="3166"/>
                      <a:pt x="4102" y="2029"/>
                    </a:cubicBezTo>
                    <a:cubicBezTo>
                      <a:pt x="4102" y="915"/>
                      <a:pt x="3188" y="1"/>
                      <a:pt x="20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55" name="Google Shape;1655;p32"/>
            <p:cNvGrpSpPr/>
            <p:nvPr/>
          </p:nvGrpSpPr>
          <p:grpSpPr>
            <a:xfrm>
              <a:off x="432850" y="2003163"/>
              <a:ext cx="175013" cy="27000"/>
              <a:chOff x="5662375" y="212375"/>
              <a:chExt cx="175013" cy="27000"/>
            </a:xfrm>
          </p:grpSpPr>
          <p:sp>
            <p:nvSpPr>
              <p:cNvPr id="1656" name="Google Shape;1656;p32"/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57" name="Google Shape;1657;p32"/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58" name="Google Shape;1658;p32"/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59" name="Google Shape;1659;p32"/>
            <p:cNvGrpSpPr/>
            <p:nvPr/>
          </p:nvGrpSpPr>
          <p:grpSpPr>
            <a:xfrm>
              <a:off x="788100" y="208488"/>
              <a:ext cx="175013" cy="27000"/>
              <a:chOff x="5662375" y="212375"/>
              <a:chExt cx="175013" cy="27000"/>
            </a:xfrm>
          </p:grpSpPr>
          <p:sp>
            <p:nvSpPr>
              <p:cNvPr id="1660" name="Google Shape;1660;p32"/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61" name="Google Shape;1661;p32"/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62" name="Google Shape;1662;p32"/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63" name="Google Shape;1663;p32"/>
            <p:cNvGrpSpPr/>
            <p:nvPr/>
          </p:nvGrpSpPr>
          <p:grpSpPr>
            <a:xfrm>
              <a:off x="8129350" y="4988725"/>
              <a:ext cx="175013" cy="27000"/>
              <a:chOff x="5662375" y="212375"/>
              <a:chExt cx="175013" cy="27000"/>
            </a:xfrm>
          </p:grpSpPr>
          <p:sp>
            <p:nvSpPr>
              <p:cNvPr id="1664" name="Google Shape;1664;p32"/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900"/>
              </a:p>
            </p:txBody>
          </p:sp>
          <p:sp>
            <p:nvSpPr>
              <p:cNvPr id="1665" name="Google Shape;1665;p32"/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66" name="Google Shape;1666;p32"/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67" name="Google Shape;1667;p32"/>
            <p:cNvGrpSpPr/>
            <p:nvPr/>
          </p:nvGrpSpPr>
          <p:grpSpPr>
            <a:xfrm>
              <a:off x="8497550" y="3429425"/>
              <a:ext cx="175013" cy="27000"/>
              <a:chOff x="5662375" y="212375"/>
              <a:chExt cx="175013" cy="27000"/>
            </a:xfrm>
          </p:grpSpPr>
          <p:sp>
            <p:nvSpPr>
              <p:cNvPr id="1668" name="Google Shape;1668;p32"/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69" name="Google Shape;1669;p32"/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0" name="Google Shape;1670;p32"/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cxnSp>
          <p:nvCxnSpPr>
            <p:cNvPr id="1671" name="Google Shape;1671;p32"/>
            <p:cNvCxnSpPr/>
            <p:nvPr/>
          </p:nvCxnSpPr>
          <p:spPr>
            <a:xfrm>
              <a:off x="8407225" y="0"/>
              <a:ext cx="0" cy="21609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672" name="Google Shape;1672;p32"/>
            <p:cNvCxnSpPr/>
            <p:nvPr/>
          </p:nvCxnSpPr>
          <p:spPr>
            <a:xfrm>
              <a:off x="718025" y="2985634"/>
              <a:ext cx="0" cy="21609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1673" name="Google Shape;1673;p32"/>
            <p:cNvSpPr/>
            <p:nvPr/>
          </p:nvSpPr>
          <p:spPr>
            <a:xfrm>
              <a:off x="671825" y="4587888"/>
              <a:ext cx="92400" cy="924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4" name="Google Shape;1674;p32"/>
            <p:cNvSpPr/>
            <p:nvPr/>
          </p:nvSpPr>
          <p:spPr>
            <a:xfrm>
              <a:off x="671825" y="3940338"/>
              <a:ext cx="92400" cy="924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5" name="Google Shape;1675;p32"/>
            <p:cNvSpPr/>
            <p:nvPr/>
          </p:nvSpPr>
          <p:spPr>
            <a:xfrm>
              <a:off x="8361025" y="1453500"/>
              <a:ext cx="92400" cy="924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6" name="Google Shape;1676;p32"/>
            <p:cNvSpPr/>
            <p:nvPr/>
          </p:nvSpPr>
          <p:spPr>
            <a:xfrm>
              <a:off x="8361025" y="234875"/>
              <a:ext cx="92400" cy="924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677" name="Shape 16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5"/>
          <p:cNvSpPr txBox="1"/>
          <p:nvPr>
            <p:ph type="title"/>
          </p:nvPr>
        </p:nvSpPr>
        <p:spPr>
          <a:xfrm>
            <a:off x="2410228" y="451100"/>
            <a:ext cx="7371600" cy="81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72" name="Google Shape;172;p5"/>
          <p:cNvSpPr txBox="1"/>
          <p:nvPr>
            <p:ph idx="1" type="subTitle"/>
          </p:nvPr>
        </p:nvSpPr>
        <p:spPr>
          <a:xfrm>
            <a:off x="6608064" y="3377184"/>
            <a:ext cx="2779500" cy="1816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/>
        </p:txBody>
      </p:sp>
      <p:sp>
        <p:nvSpPr>
          <p:cNvPr id="173" name="Google Shape;173;p5"/>
          <p:cNvSpPr txBox="1"/>
          <p:nvPr>
            <p:ph idx="2" type="subTitle"/>
          </p:nvPr>
        </p:nvSpPr>
        <p:spPr>
          <a:xfrm>
            <a:off x="2791968" y="3377184"/>
            <a:ext cx="2779500" cy="1816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/>
        </p:txBody>
      </p:sp>
      <p:sp>
        <p:nvSpPr>
          <p:cNvPr id="174" name="Google Shape;174;p5"/>
          <p:cNvSpPr txBox="1"/>
          <p:nvPr>
            <p:ph idx="3" type="subTitle"/>
          </p:nvPr>
        </p:nvSpPr>
        <p:spPr>
          <a:xfrm>
            <a:off x="6608064" y="2962656"/>
            <a:ext cx="2779500" cy="378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75" name="Google Shape;175;p5"/>
          <p:cNvSpPr txBox="1"/>
          <p:nvPr>
            <p:ph idx="4" type="subTitle"/>
          </p:nvPr>
        </p:nvSpPr>
        <p:spPr>
          <a:xfrm>
            <a:off x="2791968" y="2938272"/>
            <a:ext cx="27795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76" name="Google Shape;176;p5"/>
          <p:cNvSpPr txBox="1"/>
          <p:nvPr>
            <p:ph hasCustomPrompt="1" idx="5" type="title"/>
          </p:nvPr>
        </p:nvSpPr>
        <p:spPr>
          <a:xfrm>
            <a:off x="3706368" y="2170176"/>
            <a:ext cx="963300" cy="6096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77" name="Google Shape;177;p5"/>
          <p:cNvSpPr txBox="1"/>
          <p:nvPr>
            <p:ph hasCustomPrompt="1" idx="6" type="title"/>
          </p:nvPr>
        </p:nvSpPr>
        <p:spPr>
          <a:xfrm>
            <a:off x="7522464" y="2170176"/>
            <a:ext cx="963300" cy="6096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grpSp>
        <p:nvGrpSpPr>
          <p:cNvPr id="178" name="Google Shape;178;p5"/>
          <p:cNvGrpSpPr/>
          <p:nvPr/>
        </p:nvGrpSpPr>
        <p:grpSpPr>
          <a:xfrm>
            <a:off x="577119" y="0"/>
            <a:ext cx="11037457" cy="6887428"/>
            <a:chOff x="432850" y="0"/>
            <a:chExt cx="8278300" cy="5165700"/>
          </a:xfrm>
        </p:grpSpPr>
        <p:cxnSp>
          <p:nvCxnSpPr>
            <p:cNvPr id="179" name="Google Shape;179;p5"/>
            <p:cNvCxnSpPr/>
            <p:nvPr/>
          </p:nvCxnSpPr>
          <p:spPr>
            <a:xfrm rot="10800000">
              <a:off x="8420275" y="2664300"/>
              <a:ext cx="0" cy="25014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grpSp>
          <p:nvGrpSpPr>
            <p:cNvPr id="180" name="Google Shape;180;p5"/>
            <p:cNvGrpSpPr/>
            <p:nvPr/>
          </p:nvGrpSpPr>
          <p:grpSpPr>
            <a:xfrm>
              <a:off x="8129350" y="4292175"/>
              <a:ext cx="581800" cy="582350"/>
              <a:chOff x="8064275" y="887850"/>
              <a:chExt cx="581800" cy="582350"/>
            </a:xfrm>
          </p:grpSpPr>
          <p:sp>
            <p:nvSpPr>
              <p:cNvPr id="181" name="Google Shape;181;p5"/>
              <p:cNvSpPr/>
              <p:nvPr/>
            </p:nvSpPr>
            <p:spPr>
              <a:xfrm>
                <a:off x="8068750" y="892875"/>
                <a:ext cx="572875" cy="572325"/>
              </a:xfrm>
              <a:custGeom>
                <a:rect b="b" l="l" r="r" t="t"/>
                <a:pathLst>
                  <a:path extrusionOk="0" h="22893" w="22915">
                    <a:moveTo>
                      <a:pt x="11457" y="0"/>
                    </a:moveTo>
                    <a:cubicBezTo>
                      <a:pt x="5127" y="0"/>
                      <a:pt x="0" y="5127"/>
                      <a:pt x="0" y="11435"/>
                    </a:cubicBezTo>
                    <a:cubicBezTo>
                      <a:pt x="0" y="17766"/>
                      <a:pt x="5127" y="22892"/>
                      <a:pt x="11457" y="22892"/>
                    </a:cubicBezTo>
                    <a:cubicBezTo>
                      <a:pt x="17788" y="22892"/>
                      <a:pt x="22914" y="17766"/>
                      <a:pt x="22914" y="11435"/>
                    </a:cubicBezTo>
                    <a:cubicBezTo>
                      <a:pt x="22914" y="5127"/>
                      <a:pt x="17788" y="0"/>
                      <a:pt x="114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" name="Google Shape;182;p5"/>
              <p:cNvSpPr/>
              <p:nvPr/>
            </p:nvSpPr>
            <p:spPr>
              <a:xfrm>
                <a:off x="8064275" y="887850"/>
                <a:ext cx="581800" cy="582350"/>
              </a:xfrm>
              <a:custGeom>
                <a:rect b="b" l="l" r="r" t="t"/>
                <a:pathLst>
                  <a:path extrusionOk="0" h="23294" w="23272">
                    <a:moveTo>
                      <a:pt x="11636" y="380"/>
                    </a:moveTo>
                    <a:cubicBezTo>
                      <a:pt x="14757" y="380"/>
                      <a:pt x="17566" y="1628"/>
                      <a:pt x="19594" y="3679"/>
                    </a:cubicBezTo>
                    <a:cubicBezTo>
                      <a:pt x="21645" y="5707"/>
                      <a:pt x="22893" y="8538"/>
                      <a:pt x="22893" y="11636"/>
                    </a:cubicBezTo>
                    <a:cubicBezTo>
                      <a:pt x="22893" y="14757"/>
                      <a:pt x="21645" y="17565"/>
                      <a:pt x="19594" y="19616"/>
                    </a:cubicBezTo>
                    <a:cubicBezTo>
                      <a:pt x="17566" y="21644"/>
                      <a:pt x="14757" y="22915"/>
                      <a:pt x="11636" y="22915"/>
                    </a:cubicBezTo>
                    <a:cubicBezTo>
                      <a:pt x="8516" y="22915"/>
                      <a:pt x="5707" y="21644"/>
                      <a:pt x="3657" y="19616"/>
                    </a:cubicBezTo>
                    <a:cubicBezTo>
                      <a:pt x="1628" y="17565"/>
                      <a:pt x="358" y="14757"/>
                      <a:pt x="358" y="11636"/>
                    </a:cubicBezTo>
                    <a:cubicBezTo>
                      <a:pt x="358" y="8538"/>
                      <a:pt x="1628" y="5707"/>
                      <a:pt x="3657" y="3679"/>
                    </a:cubicBezTo>
                    <a:cubicBezTo>
                      <a:pt x="5707" y="1628"/>
                      <a:pt x="8516" y="380"/>
                      <a:pt x="11636" y="380"/>
                    </a:cubicBezTo>
                    <a:close/>
                    <a:moveTo>
                      <a:pt x="11636" y="1"/>
                    </a:moveTo>
                    <a:cubicBezTo>
                      <a:pt x="5217" y="1"/>
                      <a:pt x="1" y="5217"/>
                      <a:pt x="1" y="11636"/>
                    </a:cubicBezTo>
                    <a:cubicBezTo>
                      <a:pt x="1" y="18078"/>
                      <a:pt x="5217" y="23294"/>
                      <a:pt x="11636" y="23294"/>
                    </a:cubicBezTo>
                    <a:cubicBezTo>
                      <a:pt x="18056" y="23294"/>
                      <a:pt x="23272" y="18078"/>
                      <a:pt x="23272" y="11636"/>
                    </a:cubicBezTo>
                    <a:cubicBezTo>
                      <a:pt x="23272" y="5217"/>
                      <a:pt x="18056" y="1"/>
                      <a:pt x="116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" name="Google Shape;183;p5"/>
              <p:cNvSpPr/>
              <p:nvPr/>
            </p:nvSpPr>
            <p:spPr>
              <a:xfrm>
                <a:off x="8141175" y="965325"/>
                <a:ext cx="428000" cy="427425"/>
              </a:xfrm>
              <a:custGeom>
                <a:rect b="b" l="l" r="r" t="t"/>
                <a:pathLst>
                  <a:path extrusionOk="0" h="17097" w="17120">
                    <a:moveTo>
                      <a:pt x="8560" y="0"/>
                    </a:moveTo>
                    <a:cubicBezTo>
                      <a:pt x="3835" y="0"/>
                      <a:pt x="1" y="3812"/>
                      <a:pt x="1" y="8537"/>
                    </a:cubicBezTo>
                    <a:cubicBezTo>
                      <a:pt x="1" y="13263"/>
                      <a:pt x="3835" y="17097"/>
                      <a:pt x="8560" y="17097"/>
                    </a:cubicBezTo>
                    <a:cubicBezTo>
                      <a:pt x="13286" y="17097"/>
                      <a:pt x="17120" y="13263"/>
                      <a:pt x="17120" y="8537"/>
                    </a:cubicBezTo>
                    <a:cubicBezTo>
                      <a:pt x="17120" y="3812"/>
                      <a:pt x="13286" y="0"/>
                      <a:pt x="856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4" name="Google Shape;184;p5"/>
              <p:cNvSpPr/>
              <p:nvPr/>
            </p:nvSpPr>
            <p:spPr>
              <a:xfrm>
                <a:off x="8136725" y="960300"/>
                <a:ext cx="436925" cy="437475"/>
              </a:xfrm>
              <a:custGeom>
                <a:rect b="b" l="l" r="r" t="t"/>
                <a:pathLst>
                  <a:path extrusionOk="0" h="17499" w="17477">
                    <a:moveTo>
                      <a:pt x="8738" y="379"/>
                    </a:moveTo>
                    <a:cubicBezTo>
                      <a:pt x="11057" y="379"/>
                      <a:pt x="13130" y="1316"/>
                      <a:pt x="14645" y="2831"/>
                    </a:cubicBezTo>
                    <a:cubicBezTo>
                      <a:pt x="16161" y="4347"/>
                      <a:pt x="17097" y="6442"/>
                      <a:pt x="17097" y="8738"/>
                    </a:cubicBezTo>
                    <a:cubicBezTo>
                      <a:pt x="17097" y="11056"/>
                      <a:pt x="16161" y="13152"/>
                      <a:pt x="14645" y="14667"/>
                    </a:cubicBezTo>
                    <a:cubicBezTo>
                      <a:pt x="13130" y="16183"/>
                      <a:pt x="11057" y="17119"/>
                      <a:pt x="8738" y="17119"/>
                    </a:cubicBezTo>
                    <a:cubicBezTo>
                      <a:pt x="6420" y="17119"/>
                      <a:pt x="4325" y="16183"/>
                      <a:pt x="2809" y="14667"/>
                    </a:cubicBezTo>
                    <a:cubicBezTo>
                      <a:pt x="1293" y="13152"/>
                      <a:pt x="357" y="11056"/>
                      <a:pt x="357" y="8738"/>
                    </a:cubicBezTo>
                    <a:cubicBezTo>
                      <a:pt x="357" y="6442"/>
                      <a:pt x="1293" y="4347"/>
                      <a:pt x="2809" y="2831"/>
                    </a:cubicBezTo>
                    <a:cubicBezTo>
                      <a:pt x="4325" y="1316"/>
                      <a:pt x="6420" y="379"/>
                      <a:pt x="8738" y="379"/>
                    </a:cubicBezTo>
                    <a:close/>
                    <a:moveTo>
                      <a:pt x="8738" y="0"/>
                    </a:moveTo>
                    <a:cubicBezTo>
                      <a:pt x="3901" y="0"/>
                      <a:pt x="1" y="3924"/>
                      <a:pt x="1" y="8738"/>
                    </a:cubicBezTo>
                    <a:cubicBezTo>
                      <a:pt x="1" y="13575"/>
                      <a:pt x="3901" y="17498"/>
                      <a:pt x="8738" y="17498"/>
                    </a:cubicBezTo>
                    <a:cubicBezTo>
                      <a:pt x="13553" y="17498"/>
                      <a:pt x="17476" y="13575"/>
                      <a:pt x="17476" y="8738"/>
                    </a:cubicBezTo>
                    <a:cubicBezTo>
                      <a:pt x="17476" y="3924"/>
                      <a:pt x="13553" y="0"/>
                      <a:pt x="87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5" name="Google Shape;185;p5"/>
              <p:cNvSpPr/>
              <p:nvPr/>
            </p:nvSpPr>
            <p:spPr>
              <a:xfrm>
                <a:off x="8219750" y="1043875"/>
                <a:ext cx="270300" cy="270300"/>
              </a:xfrm>
              <a:custGeom>
                <a:rect b="b" l="l" r="r" t="t"/>
                <a:pathLst>
                  <a:path extrusionOk="0" h="10812" w="10812">
                    <a:moveTo>
                      <a:pt x="5417" y="1"/>
                    </a:moveTo>
                    <a:cubicBezTo>
                      <a:pt x="2430" y="1"/>
                      <a:pt x="1" y="2431"/>
                      <a:pt x="1" y="5395"/>
                    </a:cubicBezTo>
                    <a:cubicBezTo>
                      <a:pt x="1" y="8382"/>
                      <a:pt x="2430" y="10812"/>
                      <a:pt x="5417" y="10812"/>
                    </a:cubicBezTo>
                    <a:cubicBezTo>
                      <a:pt x="8404" y="10812"/>
                      <a:pt x="10812" y="8382"/>
                      <a:pt x="10812" y="5395"/>
                    </a:cubicBezTo>
                    <a:cubicBezTo>
                      <a:pt x="10812" y="2431"/>
                      <a:pt x="8404" y="1"/>
                      <a:pt x="54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" name="Google Shape;186;p5"/>
              <p:cNvSpPr/>
              <p:nvPr/>
            </p:nvSpPr>
            <p:spPr>
              <a:xfrm>
                <a:off x="8215300" y="1039425"/>
                <a:ext cx="279775" cy="279225"/>
              </a:xfrm>
              <a:custGeom>
                <a:rect b="b" l="l" r="r" t="t"/>
                <a:pathLst>
                  <a:path extrusionOk="0" h="11169" w="11191">
                    <a:moveTo>
                      <a:pt x="5595" y="357"/>
                    </a:moveTo>
                    <a:cubicBezTo>
                      <a:pt x="7044" y="357"/>
                      <a:pt x="8337" y="937"/>
                      <a:pt x="9273" y="1895"/>
                    </a:cubicBezTo>
                    <a:cubicBezTo>
                      <a:pt x="10232" y="2832"/>
                      <a:pt x="10811" y="4147"/>
                      <a:pt x="10811" y="5573"/>
                    </a:cubicBezTo>
                    <a:cubicBezTo>
                      <a:pt x="10811" y="7022"/>
                      <a:pt x="10232" y="8337"/>
                      <a:pt x="9273" y="9273"/>
                    </a:cubicBezTo>
                    <a:cubicBezTo>
                      <a:pt x="8337" y="10210"/>
                      <a:pt x="7044" y="10789"/>
                      <a:pt x="5595" y="10789"/>
                    </a:cubicBezTo>
                    <a:cubicBezTo>
                      <a:pt x="4147" y="10789"/>
                      <a:pt x="2854" y="10210"/>
                      <a:pt x="1895" y="9273"/>
                    </a:cubicBezTo>
                    <a:cubicBezTo>
                      <a:pt x="959" y="8337"/>
                      <a:pt x="379" y="7022"/>
                      <a:pt x="379" y="5573"/>
                    </a:cubicBezTo>
                    <a:cubicBezTo>
                      <a:pt x="379" y="4147"/>
                      <a:pt x="959" y="2832"/>
                      <a:pt x="1895" y="1895"/>
                    </a:cubicBezTo>
                    <a:cubicBezTo>
                      <a:pt x="2854" y="937"/>
                      <a:pt x="4147" y="357"/>
                      <a:pt x="5595" y="357"/>
                    </a:cubicBezTo>
                    <a:close/>
                    <a:moveTo>
                      <a:pt x="5595" y="1"/>
                    </a:moveTo>
                    <a:cubicBezTo>
                      <a:pt x="2497" y="1"/>
                      <a:pt x="1" y="2497"/>
                      <a:pt x="1" y="5573"/>
                    </a:cubicBezTo>
                    <a:cubicBezTo>
                      <a:pt x="1" y="8672"/>
                      <a:pt x="2497" y="11168"/>
                      <a:pt x="5595" y="11168"/>
                    </a:cubicBezTo>
                    <a:cubicBezTo>
                      <a:pt x="8671" y="11168"/>
                      <a:pt x="11190" y="8672"/>
                      <a:pt x="11190" y="5573"/>
                    </a:cubicBezTo>
                    <a:cubicBezTo>
                      <a:pt x="11190" y="2497"/>
                      <a:pt x="8671" y="1"/>
                      <a:pt x="55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7" name="Google Shape;187;p5"/>
            <p:cNvGrpSpPr/>
            <p:nvPr/>
          </p:nvGrpSpPr>
          <p:grpSpPr>
            <a:xfrm>
              <a:off x="8274238" y="3720600"/>
              <a:ext cx="292025" cy="292575"/>
              <a:chOff x="7353050" y="316275"/>
              <a:chExt cx="292025" cy="292575"/>
            </a:xfrm>
          </p:grpSpPr>
          <p:sp>
            <p:nvSpPr>
              <p:cNvPr id="188" name="Google Shape;188;p5"/>
              <p:cNvSpPr/>
              <p:nvPr/>
            </p:nvSpPr>
            <p:spPr>
              <a:xfrm>
                <a:off x="7358075" y="321275"/>
                <a:ext cx="282550" cy="282550"/>
              </a:xfrm>
              <a:custGeom>
                <a:rect b="b" l="l" r="r" t="t"/>
                <a:pathLst>
                  <a:path extrusionOk="0" h="11302" w="11302">
                    <a:moveTo>
                      <a:pt x="5640" y="1"/>
                    </a:moveTo>
                    <a:cubicBezTo>
                      <a:pt x="2519" y="1"/>
                      <a:pt x="0" y="2520"/>
                      <a:pt x="0" y="5640"/>
                    </a:cubicBezTo>
                    <a:cubicBezTo>
                      <a:pt x="0" y="8783"/>
                      <a:pt x="2519" y="11302"/>
                      <a:pt x="5640" y="11302"/>
                    </a:cubicBezTo>
                    <a:cubicBezTo>
                      <a:pt x="8783" y="11302"/>
                      <a:pt x="11301" y="8783"/>
                      <a:pt x="11301" y="5640"/>
                    </a:cubicBezTo>
                    <a:cubicBezTo>
                      <a:pt x="11301" y="2520"/>
                      <a:pt x="8783" y="1"/>
                      <a:pt x="564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9" name="Google Shape;189;p5"/>
              <p:cNvSpPr/>
              <p:nvPr/>
            </p:nvSpPr>
            <p:spPr>
              <a:xfrm>
                <a:off x="7353050" y="316275"/>
                <a:ext cx="292025" cy="292575"/>
              </a:xfrm>
              <a:custGeom>
                <a:rect b="b" l="l" r="r" t="t"/>
                <a:pathLst>
                  <a:path extrusionOk="0" h="11703" w="11681">
                    <a:moveTo>
                      <a:pt x="5841" y="379"/>
                    </a:moveTo>
                    <a:cubicBezTo>
                      <a:pt x="7356" y="379"/>
                      <a:pt x="8716" y="981"/>
                      <a:pt x="9719" y="1984"/>
                    </a:cubicBezTo>
                    <a:cubicBezTo>
                      <a:pt x="10700" y="2965"/>
                      <a:pt x="11324" y="4347"/>
                      <a:pt x="11324" y="5840"/>
                    </a:cubicBezTo>
                    <a:cubicBezTo>
                      <a:pt x="11324" y="7356"/>
                      <a:pt x="10700" y="8738"/>
                      <a:pt x="9719" y="9719"/>
                    </a:cubicBezTo>
                    <a:cubicBezTo>
                      <a:pt x="8716" y="10699"/>
                      <a:pt x="7356" y="11324"/>
                      <a:pt x="5841" y="11324"/>
                    </a:cubicBezTo>
                    <a:cubicBezTo>
                      <a:pt x="4347" y="11324"/>
                      <a:pt x="2965" y="10699"/>
                      <a:pt x="1984" y="9719"/>
                    </a:cubicBezTo>
                    <a:cubicBezTo>
                      <a:pt x="981" y="8738"/>
                      <a:pt x="380" y="7356"/>
                      <a:pt x="380" y="5840"/>
                    </a:cubicBezTo>
                    <a:cubicBezTo>
                      <a:pt x="380" y="4347"/>
                      <a:pt x="981" y="2965"/>
                      <a:pt x="1984" y="1984"/>
                    </a:cubicBezTo>
                    <a:cubicBezTo>
                      <a:pt x="2965" y="981"/>
                      <a:pt x="4347" y="379"/>
                      <a:pt x="5841" y="379"/>
                    </a:cubicBezTo>
                    <a:close/>
                    <a:moveTo>
                      <a:pt x="5841" y="0"/>
                    </a:moveTo>
                    <a:cubicBezTo>
                      <a:pt x="2631" y="0"/>
                      <a:pt x="1" y="2630"/>
                      <a:pt x="1" y="5840"/>
                    </a:cubicBezTo>
                    <a:cubicBezTo>
                      <a:pt x="1" y="9072"/>
                      <a:pt x="2631" y="11703"/>
                      <a:pt x="5841" y="11703"/>
                    </a:cubicBezTo>
                    <a:cubicBezTo>
                      <a:pt x="9073" y="11703"/>
                      <a:pt x="11681" y="9072"/>
                      <a:pt x="11681" y="5840"/>
                    </a:cubicBezTo>
                    <a:cubicBezTo>
                      <a:pt x="11681" y="2630"/>
                      <a:pt x="9073" y="0"/>
                      <a:pt x="58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0" name="Google Shape;190;p5"/>
              <p:cNvSpPr/>
              <p:nvPr/>
            </p:nvSpPr>
            <p:spPr>
              <a:xfrm>
                <a:off x="7419925" y="383125"/>
                <a:ext cx="158275" cy="158300"/>
              </a:xfrm>
              <a:custGeom>
                <a:rect b="b" l="l" r="r" t="t"/>
                <a:pathLst>
                  <a:path extrusionOk="0" h="6332" w="6331">
                    <a:moveTo>
                      <a:pt x="3166" y="1"/>
                    </a:moveTo>
                    <a:cubicBezTo>
                      <a:pt x="1427" y="1"/>
                      <a:pt x="0" y="1428"/>
                      <a:pt x="0" y="3166"/>
                    </a:cubicBezTo>
                    <a:cubicBezTo>
                      <a:pt x="0" y="4927"/>
                      <a:pt x="1427" y="6331"/>
                      <a:pt x="3166" y="6331"/>
                    </a:cubicBezTo>
                    <a:cubicBezTo>
                      <a:pt x="4927" y="6331"/>
                      <a:pt x="6331" y="4927"/>
                      <a:pt x="6331" y="3166"/>
                    </a:cubicBezTo>
                    <a:cubicBezTo>
                      <a:pt x="6331" y="1428"/>
                      <a:pt x="4927" y="1"/>
                      <a:pt x="31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1" name="Google Shape;191;p5"/>
              <p:cNvSpPr/>
              <p:nvPr/>
            </p:nvSpPr>
            <p:spPr>
              <a:xfrm>
                <a:off x="7415475" y="378675"/>
                <a:ext cx="167750" cy="167775"/>
              </a:xfrm>
              <a:custGeom>
                <a:rect b="b" l="l" r="r" t="t"/>
                <a:pathLst>
                  <a:path extrusionOk="0" h="6711" w="6710">
                    <a:moveTo>
                      <a:pt x="3344" y="380"/>
                    </a:moveTo>
                    <a:cubicBezTo>
                      <a:pt x="4168" y="380"/>
                      <a:pt x="4926" y="714"/>
                      <a:pt x="5461" y="1249"/>
                    </a:cubicBezTo>
                    <a:cubicBezTo>
                      <a:pt x="5996" y="1784"/>
                      <a:pt x="6330" y="2519"/>
                      <a:pt x="6330" y="3344"/>
                    </a:cubicBezTo>
                    <a:cubicBezTo>
                      <a:pt x="6330" y="4169"/>
                      <a:pt x="5996" y="4927"/>
                      <a:pt x="5461" y="5462"/>
                    </a:cubicBezTo>
                    <a:cubicBezTo>
                      <a:pt x="4926" y="5997"/>
                      <a:pt x="4168" y="6331"/>
                      <a:pt x="3344" y="6331"/>
                    </a:cubicBezTo>
                    <a:cubicBezTo>
                      <a:pt x="2519" y="6331"/>
                      <a:pt x="1783" y="5997"/>
                      <a:pt x="1248" y="5462"/>
                    </a:cubicBezTo>
                    <a:cubicBezTo>
                      <a:pt x="713" y="4927"/>
                      <a:pt x="379" y="4169"/>
                      <a:pt x="379" y="3344"/>
                    </a:cubicBezTo>
                    <a:cubicBezTo>
                      <a:pt x="379" y="2519"/>
                      <a:pt x="713" y="1784"/>
                      <a:pt x="1248" y="1249"/>
                    </a:cubicBezTo>
                    <a:cubicBezTo>
                      <a:pt x="1783" y="714"/>
                      <a:pt x="2519" y="380"/>
                      <a:pt x="3344" y="380"/>
                    </a:cubicBezTo>
                    <a:close/>
                    <a:moveTo>
                      <a:pt x="3344" y="1"/>
                    </a:moveTo>
                    <a:cubicBezTo>
                      <a:pt x="1494" y="1"/>
                      <a:pt x="0" y="1494"/>
                      <a:pt x="0" y="3344"/>
                    </a:cubicBezTo>
                    <a:cubicBezTo>
                      <a:pt x="0" y="5194"/>
                      <a:pt x="1494" y="6710"/>
                      <a:pt x="3344" y="6710"/>
                    </a:cubicBezTo>
                    <a:cubicBezTo>
                      <a:pt x="5194" y="6710"/>
                      <a:pt x="6709" y="5194"/>
                      <a:pt x="6709" y="3344"/>
                    </a:cubicBezTo>
                    <a:cubicBezTo>
                      <a:pt x="6709" y="1494"/>
                      <a:pt x="5194" y="1"/>
                      <a:pt x="33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2" name="Google Shape;192;p5"/>
            <p:cNvGrpSpPr/>
            <p:nvPr/>
          </p:nvGrpSpPr>
          <p:grpSpPr>
            <a:xfrm>
              <a:off x="8332763" y="3212475"/>
              <a:ext cx="175000" cy="175000"/>
              <a:chOff x="8792300" y="321275"/>
              <a:chExt cx="175000" cy="175000"/>
            </a:xfrm>
          </p:grpSpPr>
          <p:sp>
            <p:nvSpPr>
              <p:cNvPr id="193" name="Google Shape;193;p5"/>
              <p:cNvSpPr/>
              <p:nvPr/>
            </p:nvSpPr>
            <p:spPr>
              <a:xfrm>
                <a:off x="8796750" y="326300"/>
                <a:ext cx="166100" cy="165525"/>
              </a:xfrm>
              <a:custGeom>
                <a:rect b="b" l="l" r="r" t="t"/>
                <a:pathLst>
                  <a:path extrusionOk="0" h="6621" w="6644">
                    <a:moveTo>
                      <a:pt x="3322" y="0"/>
                    </a:moveTo>
                    <a:cubicBezTo>
                      <a:pt x="1494" y="0"/>
                      <a:pt x="1" y="1471"/>
                      <a:pt x="1" y="3299"/>
                    </a:cubicBezTo>
                    <a:cubicBezTo>
                      <a:pt x="1" y="5127"/>
                      <a:pt x="1494" y="6620"/>
                      <a:pt x="3322" y="6620"/>
                    </a:cubicBezTo>
                    <a:cubicBezTo>
                      <a:pt x="5150" y="6620"/>
                      <a:pt x="6643" y="5127"/>
                      <a:pt x="6643" y="3299"/>
                    </a:cubicBezTo>
                    <a:cubicBezTo>
                      <a:pt x="6643" y="1471"/>
                      <a:pt x="5150" y="0"/>
                      <a:pt x="332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4" name="Google Shape;194;p5"/>
              <p:cNvSpPr/>
              <p:nvPr/>
            </p:nvSpPr>
            <p:spPr>
              <a:xfrm>
                <a:off x="8792300" y="321275"/>
                <a:ext cx="175000" cy="175000"/>
              </a:xfrm>
              <a:custGeom>
                <a:rect b="b" l="l" r="r" t="t"/>
                <a:pathLst>
                  <a:path extrusionOk="0" h="7000" w="7000">
                    <a:moveTo>
                      <a:pt x="3500" y="380"/>
                    </a:moveTo>
                    <a:cubicBezTo>
                      <a:pt x="4369" y="380"/>
                      <a:pt x="5149" y="736"/>
                      <a:pt x="5707" y="1293"/>
                    </a:cubicBezTo>
                    <a:cubicBezTo>
                      <a:pt x="6286" y="1873"/>
                      <a:pt x="6621" y="2653"/>
                      <a:pt x="6621" y="3500"/>
                    </a:cubicBezTo>
                    <a:cubicBezTo>
                      <a:pt x="6621" y="4370"/>
                      <a:pt x="6286" y="5150"/>
                      <a:pt x="5707" y="5729"/>
                    </a:cubicBezTo>
                    <a:cubicBezTo>
                      <a:pt x="5149" y="6286"/>
                      <a:pt x="4369" y="6643"/>
                      <a:pt x="3500" y="6643"/>
                    </a:cubicBezTo>
                    <a:cubicBezTo>
                      <a:pt x="2631" y="6643"/>
                      <a:pt x="1851" y="6286"/>
                      <a:pt x="1293" y="5729"/>
                    </a:cubicBezTo>
                    <a:cubicBezTo>
                      <a:pt x="714" y="5150"/>
                      <a:pt x="379" y="4370"/>
                      <a:pt x="379" y="3500"/>
                    </a:cubicBezTo>
                    <a:cubicBezTo>
                      <a:pt x="379" y="2653"/>
                      <a:pt x="714" y="1873"/>
                      <a:pt x="1293" y="1293"/>
                    </a:cubicBezTo>
                    <a:cubicBezTo>
                      <a:pt x="1851" y="736"/>
                      <a:pt x="2631" y="380"/>
                      <a:pt x="3500" y="380"/>
                    </a:cubicBezTo>
                    <a:close/>
                    <a:moveTo>
                      <a:pt x="3500" y="1"/>
                    </a:moveTo>
                    <a:cubicBezTo>
                      <a:pt x="1561" y="1"/>
                      <a:pt x="0" y="1583"/>
                      <a:pt x="0" y="3500"/>
                    </a:cubicBezTo>
                    <a:cubicBezTo>
                      <a:pt x="0" y="5439"/>
                      <a:pt x="1561" y="7000"/>
                      <a:pt x="3500" y="7000"/>
                    </a:cubicBezTo>
                    <a:cubicBezTo>
                      <a:pt x="5439" y="7000"/>
                      <a:pt x="7000" y="5439"/>
                      <a:pt x="7000" y="3500"/>
                    </a:cubicBezTo>
                    <a:cubicBezTo>
                      <a:pt x="7000" y="1583"/>
                      <a:pt x="5439" y="1"/>
                      <a:pt x="350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5" name="Google Shape;195;p5"/>
              <p:cNvSpPr/>
              <p:nvPr/>
            </p:nvSpPr>
            <p:spPr>
              <a:xfrm>
                <a:off x="8833525" y="362525"/>
                <a:ext cx="92550" cy="93075"/>
              </a:xfrm>
              <a:custGeom>
                <a:rect b="b" l="l" r="r" t="t"/>
                <a:pathLst>
                  <a:path extrusionOk="0" h="3723" w="3702">
                    <a:moveTo>
                      <a:pt x="1851" y="0"/>
                    </a:moveTo>
                    <a:cubicBezTo>
                      <a:pt x="826" y="0"/>
                      <a:pt x="1" y="825"/>
                      <a:pt x="1" y="1850"/>
                    </a:cubicBezTo>
                    <a:cubicBezTo>
                      <a:pt x="1" y="2876"/>
                      <a:pt x="826" y="3723"/>
                      <a:pt x="1851" y="3723"/>
                    </a:cubicBezTo>
                    <a:cubicBezTo>
                      <a:pt x="2876" y="3723"/>
                      <a:pt x="3701" y="2876"/>
                      <a:pt x="3701" y="1850"/>
                    </a:cubicBezTo>
                    <a:cubicBezTo>
                      <a:pt x="3701" y="825"/>
                      <a:pt x="2876" y="0"/>
                      <a:pt x="185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6" name="Google Shape;196;p5"/>
              <p:cNvSpPr/>
              <p:nvPr/>
            </p:nvSpPr>
            <p:spPr>
              <a:xfrm>
                <a:off x="8828525" y="358050"/>
                <a:ext cx="102550" cy="102000"/>
              </a:xfrm>
              <a:custGeom>
                <a:rect b="b" l="l" r="r" t="t"/>
                <a:pathLst>
                  <a:path extrusionOk="0" h="4080" w="4102">
                    <a:moveTo>
                      <a:pt x="2051" y="357"/>
                    </a:moveTo>
                    <a:cubicBezTo>
                      <a:pt x="2519" y="357"/>
                      <a:pt x="2920" y="558"/>
                      <a:pt x="3232" y="848"/>
                    </a:cubicBezTo>
                    <a:cubicBezTo>
                      <a:pt x="3544" y="1160"/>
                      <a:pt x="3723" y="1583"/>
                      <a:pt x="3723" y="2029"/>
                    </a:cubicBezTo>
                    <a:cubicBezTo>
                      <a:pt x="3723" y="2497"/>
                      <a:pt x="3544" y="2921"/>
                      <a:pt x="3232" y="3211"/>
                    </a:cubicBezTo>
                    <a:cubicBezTo>
                      <a:pt x="2920" y="3523"/>
                      <a:pt x="2519" y="3701"/>
                      <a:pt x="2051" y="3701"/>
                    </a:cubicBezTo>
                    <a:cubicBezTo>
                      <a:pt x="1583" y="3701"/>
                      <a:pt x="1182" y="3523"/>
                      <a:pt x="870" y="3211"/>
                    </a:cubicBezTo>
                    <a:cubicBezTo>
                      <a:pt x="558" y="2921"/>
                      <a:pt x="379" y="2497"/>
                      <a:pt x="379" y="2029"/>
                    </a:cubicBezTo>
                    <a:cubicBezTo>
                      <a:pt x="379" y="1583"/>
                      <a:pt x="558" y="1160"/>
                      <a:pt x="870" y="848"/>
                    </a:cubicBezTo>
                    <a:cubicBezTo>
                      <a:pt x="1182" y="558"/>
                      <a:pt x="1583" y="357"/>
                      <a:pt x="2051" y="357"/>
                    </a:cubicBezTo>
                    <a:close/>
                    <a:moveTo>
                      <a:pt x="2051" y="1"/>
                    </a:moveTo>
                    <a:cubicBezTo>
                      <a:pt x="914" y="1"/>
                      <a:pt x="0" y="915"/>
                      <a:pt x="0" y="2029"/>
                    </a:cubicBezTo>
                    <a:cubicBezTo>
                      <a:pt x="0" y="3166"/>
                      <a:pt x="914" y="4080"/>
                      <a:pt x="2051" y="4080"/>
                    </a:cubicBezTo>
                    <a:cubicBezTo>
                      <a:pt x="3188" y="4080"/>
                      <a:pt x="4102" y="3166"/>
                      <a:pt x="4102" y="2029"/>
                    </a:cubicBezTo>
                    <a:cubicBezTo>
                      <a:pt x="4102" y="915"/>
                      <a:pt x="3188" y="1"/>
                      <a:pt x="20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cxnSp>
          <p:nvCxnSpPr>
            <p:cNvPr id="197" name="Google Shape;197;p5"/>
            <p:cNvCxnSpPr/>
            <p:nvPr/>
          </p:nvCxnSpPr>
          <p:spPr>
            <a:xfrm>
              <a:off x="723725" y="613"/>
              <a:ext cx="0" cy="25014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grpSp>
          <p:nvGrpSpPr>
            <p:cNvPr id="198" name="Google Shape;198;p5"/>
            <p:cNvGrpSpPr/>
            <p:nvPr/>
          </p:nvGrpSpPr>
          <p:grpSpPr>
            <a:xfrm rot="10800000">
              <a:off x="432850" y="291788"/>
              <a:ext cx="581800" cy="582350"/>
              <a:chOff x="8064275" y="887850"/>
              <a:chExt cx="581800" cy="582350"/>
            </a:xfrm>
          </p:grpSpPr>
          <p:sp>
            <p:nvSpPr>
              <p:cNvPr id="199" name="Google Shape;199;p5"/>
              <p:cNvSpPr/>
              <p:nvPr/>
            </p:nvSpPr>
            <p:spPr>
              <a:xfrm>
                <a:off x="8068750" y="892875"/>
                <a:ext cx="572875" cy="572325"/>
              </a:xfrm>
              <a:custGeom>
                <a:rect b="b" l="l" r="r" t="t"/>
                <a:pathLst>
                  <a:path extrusionOk="0" h="22893" w="22915">
                    <a:moveTo>
                      <a:pt x="11457" y="0"/>
                    </a:moveTo>
                    <a:cubicBezTo>
                      <a:pt x="5127" y="0"/>
                      <a:pt x="0" y="5127"/>
                      <a:pt x="0" y="11435"/>
                    </a:cubicBezTo>
                    <a:cubicBezTo>
                      <a:pt x="0" y="17766"/>
                      <a:pt x="5127" y="22892"/>
                      <a:pt x="11457" y="22892"/>
                    </a:cubicBezTo>
                    <a:cubicBezTo>
                      <a:pt x="17788" y="22892"/>
                      <a:pt x="22914" y="17766"/>
                      <a:pt x="22914" y="11435"/>
                    </a:cubicBezTo>
                    <a:cubicBezTo>
                      <a:pt x="22914" y="5127"/>
                      <a:pt x="17788" y="0"/>
                      <a:pt x="114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0" name="Google Shape;200;p5"/>
              <p:cNvSpPr/>
              <p:nvPr/>
            </p:nvSpPr>
            <p:spPr>
              <a:xfrm>
                <a:off x="8064275" y="887850"/>
                <a:ext cx="581800" cy="582350"/>
              </a:xfrm>
              <a:custGeom>
                <a:rect b="b" l="l" r="r" t="t"/>
                <a:pathLst>
                  <a:path extrusionOk="0" h="23294" w="23272">
                    <a:moveTo>
                      <a:pt x="11636" y="380"/>
                    </a:moveTo>
                    <a:cubicBezTo>
                      <a:pt x="14757" y="380"/>
                      <a:pt x="17566" y="1628"/>
                      <a:pt x="19594" y="3679"/>
                    </a:cubicBezTo>
                    <a:cubicBezTo>
                      <a:pt x="21645" y="5707"/>
                      <a:pt x="22893" y="8538"/>
                      <a:pt x="22893" y="11636"/>
                    </a:cubicBezTo>
                    <a:cubicBezTo>
                      <a:pt x="22893" y="14757"/>
                      <a:pt x="21645" y="17565"/>
                      <a:pt x="19594" y="19616"/>
                    </a:cubicBezTo>
                    <a:cubicBezTo>
                      <a:pt x="17566" y="21644"/>
                      <a:pt x="14757" y="22915"/>
                      <a:pt x="11636" y="22915"/>
                    </a:cubicBezTo>
                    <a:cubicBezTo>
                      <a:pt x="8516" y="22915"/>
                      <a:pt x="5707" y="21644"/>
                      <a:pt x="3657" y="19616"/>
                    </a:cubicBezTo>
                    <a:cubicBezTo>
                      <a:pt x="1628" y="17565"/>
                      <a:pt x="358" y="14757"/>
                      <a:pt x="358" y="11636"/>
                    </a:cubicBezTo>
                    <a:cubicBezTo>
                      <a:pt x="358" y="8538"/>
                      <a:pt x="1628" y="5707"/>
                      <a:pt x="3657" y="3679"/>
                    </a:cubicBezTo>
                    <a:cubicBezTo>
                      <a:pt x="5707" y="1628"/>
                      <a:pt x="8516" y="380"/>
                      <a:pt x="11636" y="380"/>
                    </a:cubicBezTo>
                    <a:close/>
                    <a:moveTo>
                      <a:pt x="11636" y="1"/>
                    </a:moveTo>
                    <a:cubicBezTo>
                      <a:pt x="5217" y="1"/>
                      <a:pt x="1" y="5217"/>
                      <a:pt x="1" y="11636"/>
                    </a:cubicBezTo>
                    <a:cubicBezTo>
                      <a:pt x="1" y="18078"/>
                      <a:pt x="5217" y="23294"/>
                      <a:pt x="11636" y="23294"/>
                    </a:cubicBezTo>
                    <a:cubicBezTo>
                      <a:pt x="18056" y="23294"/>
                      <a:pt x="23272" y="18078"/>
                      <a:pt x="23272" y="11636"/>
                    </a:cubicBezTo>
                    <a:cubicBezTo>
                      <a:pt x="23272" y="5217"/>
                      <a:pt x="18056" y="1"/>
                      <a:pt x="116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1" name="Google Shape;201;p5"/>
              <p:cNvSpPr/>
              <p:nvPr/>
            </p:nvSpPr>
            <p:spPr>
              <a:xfrm>
                <a:off x="8141175" y="965325"/>
                <a:ext cx="428000" cy="427425"/>
              </a:xfrm>
              <a:custGeom>
                <a:rect b="b" l="l" r="r" t="t"/>
                <a:pathLst>
                  <a:path extrusionOk="0" h="17097" w="17120">
                    <a:moveTo>
                      <a:pt x="8560" y="0"/>
                    </a:moveTo>
                    <a:cubicBezTo>
                      <a:pt x="3835" y="0"/>
                      <a:pt x="1" y="3812"/>
                      <a:pt x="1" y="8537"/>
                    </a:cubicBezTo>
                    <a:cubicBezTo>
                      <a:pt x="1" y="13263"/>
                      <a:pt x="3835" y="17097"/>
                      <a:pt x="8560" y="17097"/>
                    </a:cubicBezTo>
                    <a:cubicBezTo>
                      <a:pt x="13286" y="17097"/>
                      <a:pt x="17120" y="13263"/>
                      <a:pt x="17120" y="8537"/>
                    </a:cubicBezTo>
                    <a:cubicBezTo>
                      <a:pt x="17120" y="3812"/>
                      <a:pt x="13286" y="0"/>
                      <a:pt x="856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2" name="Google Shape;202;p5"/>
              <p:cNvSpPr/>
              <p:nvPr/>
            </p:nvSpPr>
            <p:spPr>
              <a:xfrm>
                <a:off x="8136725" y="960300"/>
                <a:ext cx="436925" cy="437475"/>
              </a:xfrm>
              <a:custGeom>
                <a:rect b="b" l="l" r="r" t="t"/>
                <a:pathLst>
                  <a:path extrusionOk="0" h="17499" w="17477">
                    <a:moveTo>
                      <a:pt x="8738" y="379"/>
                    </a:moveTo>
                    <a:cubicBezTo>
                      <a:pt x="11057" y="379"/>
                      <a:pt x="13130" y="1316"/>
                      <a:pt x="14645" y="2831"/>
                    </a:cubicBezTo>
                    <a:cubicBezTo>
                      <a:pt x="16161" y="4347"/>
                      <a:pt x="17097" y="6442"/>
                      <a:pt x="17097" y="8738"/>
                    </a:cubicBezTo>
                    <a:cubicBezTo>
                      <a:pt x="17097" y="11056"/>
                      <a:pt x="16161" y="13152"/>
                      <a:pt x="14645" y="14667"/>
                    </a:cubicBezTo>
                    <a:cubicBezTo>
                      <a:pt x="13130" y="16183"/>
                      <a:pt x="11057" y="17119"/>
                      <a:pt x="8738" y="17119"/>
                    </a:cubicBezTo>
                    <a:cubicBezTo>
                      <a:pt x="6420" y="17119"/>
                      <a:pt x="4325" y="16183"/>
                      <a:pt x="2809" y="14667"/>
                    </a:cubicBezTo>
                    <a:cubicBezTo>
                      <a:pt x="1293" y="13152"/>
                      <a:pt x="357" y="11056"/>
                      <a:pt x="357" y="8738"/>
                    </a:cubicBezTo>
                    <a:cubicBezTo>
                      <a:pt x="357" y="6442"/>
                      <a:pt x="1293" y="4347"/>
                      <a:pt x="2809" y="2831"/>
                    </a:cubicBezTo>
                    <a:cubicBezTo>
                      <a:pt x="4325" y="1316"/>
                      <a:pt x="6420" y="379"/>
                      <a:pt x="8738" y="379"/>
                    </a:cubicBezTo>
                    <a:close/>
                    <a:moveTo>
                      <a:pt x="8738" y="0"/>
                    </a:moveTo>
                    <a:cubicBezTo>
                      <a:pt x="3901" y="0"/>
                      <a:pt x="1" y="3924"/>
                      <a:pt x="1" y="8738"/>
                    </a:cubicBezTo>
                    <a:cubicBezTo>
                      <a:pt x="1" y="13575"/>
                      <a:pt x="3901" y="17498"/>
                      <a:pt x="8738" y="17498"/>
                    </a:cubicBezTo>
                    <a:cubicBezTo>
                      <a:pt x="13553" y="17498"/>
                      <a:pt x="17476" y="13575"/>
                      <a:pt x="17476" y="8738"/>
                    </a:cubicBezTo>
                    <a:cubicBezTo>
                      <a:pt x="17476" y="3924"/>
                      <a:pt x="13553" y="0"/>
                      <a:pt x="87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3" name="Google Shape;203;p5"/>
              <p:cNvSpPr/>
              <p:nvPr/>
            </p:nvSpPr>
            <p:spPr>
              <a:xfrm>
                <a:off x="8219750" y="1043875"/>
                <a:ext cx="270300" cy="270300"/>
              </a:xfrm>
              <a:custGeom>
                <a:rect b="b" l="l" r="r" t="t"/>
                <a:pathLst>
                  <a:path extrusionOk="0" h="10812" w="10812">
                    <a:moveTo>
                      <a:pt x="5417" y="1"/>
                    </a:moveTo>
                    <a:cubicBezTo>
                      <a:pt x="2430" y="1"/>
                      <a:pt x="1" y="2431"/>
                      <a:pt x="1" y="5395"/>
                    </a:cubicBezTo>
                    <a:cubicBezTo>
                      <a:pt x="1" y="8382"/>
                      <a:pt x="2430" y="10812"/>
                      <a:pt x="5417" y="10812"/>
                    </a:cubicBezTo>
                    <a:cubicBezTo>
                      <a:pt x="8404" y="10812"/>
                      <a:pt x="10812" y="8382"/>
                      <a:pt x="10812" y="5395"/>
                    </a:cubicBezTo>
                    <a:cubicBezTo>
                      <a:pt x="10812" y="2431"/>
                      <a:pt x="8404" y="1"/>
                      <a:pt x="54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4" name="Google Shape;204;p5"/>
              <p:cNvSpPr/>
              <p:nvPr/>
            </p:nvSpPr>
            <p:spPr>
              <a:xfrm>
                <a:off x="8215300" y="1039425"/>
                <a:ext cx="279775" cy="279225"/>
              </a:xfrm>
              <a:custGeom>
                <a:rect b="b" l="l" r="r" t="t"/>
                <a:pathLst>
                  <a:path extrusionOk="0" h="11169" w="11191">
                    <a:moveTo>
                      <a:pt x="5595" y="357"/>
                    </a:moveTo>
                    <a:cubicBezTo>
                      <a:pt x="7044" y="357"/>
                      <a:pt x="8337" y="937"/>
                      <a:pt x="9273" y="1895"/>
                    </a:cubicBezTo>
                    <a:cubicBezTo>
                      <a:pt x="10232" y="2832"/>
                      <a:pt x="10811" y="4147"/>
                      <a:pt x="10811" y="5573"/>
                    </a:cubicBezTo>
                    <a:cubicBezTo>
                      <a:pt x="10811" y="7022"/>
                      <a:pt x="10232" y="8337"/>
                      <a:pt x="9273" y="9273"/>
                    </a:cubicBezTo>
                    <a:cubicBezTo>
                      <a:pt x="8337" y="10210"/>
                      <a:pt x="7044" y="10789"/>
                      <a:pt x="5595" y="10789"/>
                    </a:cubicBezTo>
                    <a:cubicBezTo>
                      <a:pt x="4147" y="10789"/>
                      <a:pt x="2854" y="10210"/>
                      <a:pt x="1895" y="9273"/>
                    </a:cubicBezTo>
                    <a:cubicBezTo>
                      <a:pt x="959" y="8337"/>
                      <a:pt x="379" y="7022"/>
                      <a:pt x="379" y="5573"/>
                    </a:cubicBezTo>
                    <a:cubicBezTo>
                      <a:pt x="379" y="4147"/>
                      <a:pt x="959" y="2832"/>
                      <a:pt x="1895" y="1895"/>
                    </a:cubicBezTo>
                    <a:cubicBezTo>
                      <a:pt x="2854" y="937"/>
                      <a:pt x="4147" y="357"/>
                      <a:pt x="5595" y="357"/>
                    </a:cubicBezTo>
                    <a:close/>
                    <a:moveTo>
                      <a:pt x="5595" y="1"/>
                    </a:moveTo>
                    <a:cubicBezTo>
                      <a:pt x="2497" y="1"/>
                      <a:pt x="1" y="2497"/>
                      <a:pt x="1" y="5573"/>
                    </a:cubicBezTo>
                    <a:cubicBezTo>
                      <a:pt x="1" y="8672"/>
                      <a:pt x="2497" y="11168"/>
                      <a:pt x="5595" y="11168"/>
                    </a:cubicBezTo>
                    <a:cubicBezTo>
                      <a:pt x="8671" y="11168"/>
                      <a:pt x="11190" y="8672"/>
                      <a:pt x="11190" y="5573"/>
                    </a:cubicBezTo>
                    <a:cubicBezTo>
                      <a:pt x="11190" y="2497"/>
                      <a:pt x="8671" y="1"/>
                      <a:pt x="55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5" name="Google Shape;205;p5"/>
            <p:cNvGrpSpPr/>
            <p:nvPr/>
          </p:nvGrpSpPr>
          <p:grpSpPr>
            <a:xfrm rot="10800000">
              <a:off x="577738" y="1153138"/>
              <a:ext cx="292025" cy="292575"/>
              <a:chOff x="7353050" y="316275"/>
              <a:chExt cx="292025" cy="292575"/>
            </a:xfrm>
          </p:grpSpPr>
          <p:sp>
            <p:nvSpPr>
              <p:cNvPr id="206" name="Google Shape;206;p5"/>
              <p:cNvSpPr/>
              <p:nvPr/>
            </p:nvSpPr>
            <p:spPr>
              <a:xfrm>
                <a:off x="7358075" y="321275"/>
                <a:ext cx="282550" cy="282550"/>
              </a:xfrm>
              <a:custGeom>
                <a:rect b="b" l="l" r="r" t="t"/>
                <a:pathLst>
                  <a:path extrusionOk="0" h="11302" w="11302">
                    <a:moveTo>
                      <a:pt x="5640" y="1"/>
                    </a:moveTo>
                    <a:cubicBezTo>
                      <a:pt x="2519" y="1"/>
                      <a:pt x="0" y="2520"/>
                      <a:pt x="0" y="5640"/>
                    </a:cubicBezTo>
                    <a:cubicBezTo>
                      <a:pt x="0" y="8783"/>
                      <a:pt x="2519" y="11302"/>
                      <a:pt x="5640" y="11302"/>
                    </a:cubicBezTo>
                    <a:cubicBezTo>
                      <a:pt x="8783" y="11302"/>
                      <a:pt x="11301" y="8783"/>
                      <a:pt x="11301" y="5640"/>
                    </a:cubicBezTo>
                    <a:cubicBezTo>
                      <a:pt x="11301" y="2520"/>
                      <a:pt x="8783" y="1"/>
                      <a:pt x="564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" name="Google Shape;207;p5"/>
              <p:cNvSpPr/>
              <p:nvPr/>
            </p:nvSpPr>
            <p:spPr>
              <a:xfrm>
                <a:off x="7353050" y="316275"/>
                <a:ext cx="292025" cy="292575"/>
              </a:xfrm>
              <a:custGeom>
                <a:rect b="b" l="l" r="r" t="t"/>
                <a:pathLst>
                  <a:path extrusionOk="0" h="11703" w="11681">
                    <a:moveTo>
                      <a:pt x="5841" y="379"/>
                    </a:moveTo>
                    <a:cubicBezTo>
                      <a:pt x="7356" y="379"/>
                      <a:pt x="8716" y="981"/>
                      <a:pt x="9719" y="1984"/>
                    </a:cubicBezTo>
                    <a:cubicBezTo>
                      <a:pt x="10700" y="2965"/>
                      <a:pt x="11324" y="4347"/>
                      <a:pt x="11324" y="5840"/>
                    </a:cubicBezTo>
                    <a:cubicBezTo>
                      <a:pt x="11324" y="7356"/>
                      <a:pt x="10700" y="8738"/>
                      <a:pt x="9719" y="9719"/>
                    </a:cubicBezTo>
                    <a:cubicBezTo>
                      <a:pt x="8716" y="10699"/>
                      <a:pt x="7356" y="11324"/>
                      <a:pt x="5841" y="11324"/>
                    </a:cubicBezTo>
                    <a:cubicBezTo>
                      <a:pt x="4347" y="11324"/>
                      <a:pt x="2965" y="10699"/>
                      <a:pt x="1984" y="9719"/>
                    </a:cubicBezTo>
                    <a:cubicBezTo>
                      <a:pt x="981" y="8738"/>
                      <a:pt x="380" y="7356"/>
                      <a:pt x="380" y="5840"/>
                    </a:cubicBezTo>
                    <a:cubicBezTo>
                      <a:pt x="380" y="4347"/>
                      <a:pt x="981" y="2965"/>
                      <a:pt x="1984" y="1984"/>
                    </a:cubicBezTo>
                    <a:cubicBezTo>
                      <a:pt x="2965" y="981"/>
                      <a:pt x="4347" y="379"/>
                      <a:pt x="5841" y="379"/>
                    </a:cubicBezTo>
                    <a:close/>
                    <a:moveTo>
                      <a:pt x="5841" y="0"/>
                    </a:moveTo>
                    <a:cubicBezTo>
                      <a:pt x="2631" y="0"/>
                      <a:pt x="1" y="2630"/>
                      <a:pt x="1" y="5840"/>
                    </a:cubicBezTo>
                    <a:cubicBezTo>
                      <a:pt x="1" y="9072"/>
                      <a:pt x="2631" y="11703"/>
                      <a:pt x="5841" y="11703"/>
                    </a:cubicBezTo>
                    <a:cubicBezTo>
                      <a:pt x="9073" y="11703"/>
                      <a:pt x="11681" y="9072"/>
                      <a:pt x="11681" y="5840"/>
                    </a:cubicBezTo>
                    <a:cubicBezTo>
                      <a:pt x="11681" y="2630"/>
                      <a:pt x="9073" y="0"/>
                      <a:pt x="58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8" name="Google Shape;208;p5"/>
              <p:cNvSpPr/>
              <p:nvPr/>
            </p:nvSpPr>
            <p:spPr>
              <a:xfrm>
                <a:off x="7419925" y="383125"/>
                <a:ext cx="158275" cy="158300"/>
              </a:xfrm>
              <a:custGeom>
                <a:rect b="b" l="l" r="r" t="t"/>
                <a:pathLst>
                  <a:path extrusionOk="0" h="6332" w="6331">
                    <a:moveTo>
                      <a:pt x="3166" y="1"/>
                    </a:moveTo>
                    <a:cubicBezTo>
                      <a:pt x="1427" y="1"/>
                      <a:pt x="0" y="1428"/>
                      <a:pt x="0" y="3166"/>
                    </a:cubicBezTo>
                    <a:cubicBezTo>
                      <a:pt x="0" y="4927"/>
                      <a:pt x="1427" y="6331"/>
                      <a:pt x="3166" y="6331"/>
                    </a:cubicBezTo>
                    <a:cubicBezTo>
                      <a:pt x="4927" y="6331"/>
                      <a:pt x="6331" y="4927"/>
                      <a:pt x="6331" y="3166"/>
                    </a:cubicBezTo>
                    <a:cubicBezTo>
                      <a:pt x="6331" y="1428"/>
                      <a:pt x="4927" y="1"/>
                      <a:pt x="31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9" name="Google Shape;209;p5"/>
              <p:cNvSpPr/>
              <p:nvPr/>
            </p:nvSpPr>
            <p:spPr>
              <a:xfrm>
                <a:off x="7415475" y="378675"/>
                <a:ext cx="167750" cy="167775"/>
              </a:xfrm>
              <a:custGeom>
                <a:rect b="b" l="l" r="r" t="t"/>
                <a:pathLst>
                  <a:path extrusionOk="0" h="6711" w="6710">
                    <a:moveTo>
                      <a:pt x="3344" y="380"/>
                    </a:moveTo>
                    <a:cubicBezTo>
                      <a:pt x="4168" y="380"/>
                      <a:pt x="4926" y="714"/>
                      <a:pt x="5461" y="1249"/>
                    </a:cubicBezTo>
                    <a:cubicBezTo>
                      <a:pt x="5996" y="1784"/>
                      <a:pt x="6330" y="2519"/>
                      <a:pt x="6330" y="3344"/>
                    </a:cubicBezTo>
                    <a:cubicBezTo>
                      <a:pt x="6330" y="4169"/>
                      <a:pt x="5996" y="4927"/>
                      <a:pt x="5461" y="5462"/>
                    </a:cubicBezTo>
                    <a:cubicBezTo>
                      <a:pt x="4926" y="5997"/>
                      <a:pt x="4168" y="6331"/>
                      <a:pt x="3344" y="6331"/>
                    </a:cubicBezTo>
                    <a:cubicBezTo>
                      <a:pt x="2519" y="6331"/>
                      <a:pt x="1783" y="5997"/>
                      <a:pt x="1248" y="5462"/>
                    </a:cubicBezTo>
                    <a:cubicBezTo>
                      <a:pt x="713" y="4927"/>
                      <a:pt x="379" y="4169"/>
                      <a:pt x="379" y="3344"/>
                    </a:cubicBezTo>
                    <a:cubicBezTo>
                      <a:pt x="379" y="2519"/>
                      <a:pt x="713" y="1784"/>
                      <a:pt x="1248" y="1249"/>
                    </a:cubicBezTo>
                    <a:cubicBezTo>
                      <a:pt x="1783" y="714"/>
                      <a:pt x="2519" y="380"/>
                      <a:pt x="3344" y="380"/>
                    </a:cubicBezTo>
                    <a:close/>
                    <a:moveTo>
                      <a:pt x="3344" y="1"/>
                    </a:moveTo>
                    <a:cubicBezTo>
                      <a:pt x="1494" y="1"/>
                      <a:pt x="0" y="1494"/>
                      <a:pt x="0" y="3344"/>
                    </a:cubicBezTo>
                    <a:cubicBezTo>
                      <a:pt x="0" y="5194"/>
                      <a:pt x="1494" y="6710"/>
                      <a:pt x="3344" y="6710"/>
                    </a:cubicBezTo>
                    <a:cubicBezTo>
                      <a:pt x="5194" y="6710"/>
                      <a:pt x="6709" y="5194"/>
                      <a:pt x="6709" y="3344"/>
                    </a:cubicBezTo>
                    <a:cubicBezTo>
                      <a:pt x="6709" y="1494"/>
                      <a:pt x="5194" y="1"/>
                      <a:pt x="33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0" name="Google Shape;210;p5"/>
            <p:cNvGrpSpPr/>
            <p:nvPr/>
          </p:nvGrpSpPr>
          <p:grpSpPr>
            <a:xfrm rot="10800000">
              <a:off x="636238" y="1778838"/>
              <a:ext cx="175000" cy="175000"/>
              <a:chOff x="8792300" y="321275"/>
              <a:chExt cx="175000" cy="175000"/>
            </a:xfrm>
          </p:grpSpPr>
          <p:sp>
            <p:nvSpPr>
              <p:cNvPr id="211" name="Google Shape;211;p5"/>
              <p:cNvSpPr/>
              <p:nvPr/>
            </p:nvSpPr>
            <p:spPr>
              <a:xfrm>
                <a:off x="8796750" y="326300"/>
                <a:ext cx="166100" cy="165525"/>
              </a:xfrm>
              <a:custGeom>
                <a:rect b="b" l="l" r="r" t="t"/>
                <a:pathLst>
                  <a:path extrusionOk="0" h="6621" w="6644">
                    <a:moveTo>
                      <a:pt x="3322" y="0"/>
                    </a:moveTo>
                    <a:cubicBezTo>
                      <a:pt x="1494" y="0"/>
                      <a:pt x="1" y="1471"/>
                      <a:pt x="1" y="3299"/>
                    </a:cubicBezTo>
                    <a:cubicBezTo>
                      <a:pt x="1" y="5127"/>
                      <a:pt x="1494" y="6620"/>
                      <a:pt x="3322" y="6620"/>
                    </a:cubicBezTo>
                    <a:cubicBezTo>
                      <a:pt x="5150" y="6620"/>
                      <a:pt x="6643" y="5127"/>
                      <a:pt x="6643" y="3299"/>
                    </a:cubicBezTo>
                    <a:cubicBezTo>
                      <a:pt x="6643" y="1471"/>
                      <a:pt x="5150" y="0"/>
                      <a:pt x="332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2" name="Google Shape;212;p5"/>
              <p:cNvSpPr/>
              <p:nvPr/>
            </p:nvSpPr>
            <p:spPr>
              <a:xfrm>
                <a:off x="8792300" y="321275"/>
                <a:ext cx="175000" cy="175000"/>
              </a:xfrm>
              <a:custGeom>
                <a:rect b="b" l="l" r="r" t="t"/>
                <a:pathLst>
                  <a:path extrusionOk="0" h="7000" w="7000">
                    <a:moveTo>
                      <a:pt x="3500" y="380"/>
                    </a:moveTo>
                    <a:cubicBezTo>
                      <a:pt x="4369" y="380"/>
                      <a:pt x="5149" y="736"/>
                      <a:pt x="5707" y="1293"/>
                    </a:cubicBezTo>
                    <a:cubicBezTo>
                      <a:pt x="6286" y="1873"/>
                      <a:pt x="6621" y="2653"/>
                      <a:pt x="6621" y="3500"/>
                    </a:cubicBezTo>
                    <a:cubicBezTo>
                      <a:pt x="6621" y="4370"/>
                      <a:pt x="6286" y="5150"/>
                      <a:pt x="5707" y="5729"/>
                    </a:cubicBezTo>
                    <a:cubicBezTo>
                      <a:pt x="5149" y="6286"/>
                      <a:pt x="4369" y="6643"/>
                      <a:pt x="3500" y="6643"/>
                    </a:cubicBezTo>
                    <a:cubicBezTo>
                      <a:pt x="2631" y="6643"/>
                      <a:pt x="1851" y="6286"/>
                      <a:pt x="1293" y="5729"/>
                    </a:cubicBezTo>
                    <a:cubicBezTo>
                      <a:pt x="714" y="5150"/>
                      <a:pt x="379" y="4370"/>
                      <a:pt x="379" y="3500"/>
                    </a:cubicBezTo>
                    <a:cubicBezTo>
                      <a:pt x="379" y="2653"/>
                      <a:pt x="714" y="1873"/>
                      <a:pt x="1293" y="1293"/>
                    </a:cubicBezTo>
                    <a:cubicBezTo>
                      <a:pt x="1851" y="736"/>
                      <a:pt x="2631" y="380"/>
                      <a:pt x="3500" y="380"/>
                    </a:cubicBezTo>
                    <a:close/>
                    <a:moveTo>
                      <a:pt x="3500" y="1"/>
                    </a:moveTo>
                    <a:cubicBezTo>
                      <a:pt x="1561" y="1"/>
                      <a:pt x="0" y="1583"/>
                      <a:pt x="0" y="3500"/>
                    </a:cubicBezTo>
                    <a:cubicBezTo>
                      <a:pt x="0" y="5439"/>
                      <a:pt x="1561" y="7000"/>
                      <a:pt x="3500" y="7000"/>
                    </a:cubicBezTo>
                    <a:cubicBezTo>
                      <a:pt x="5439" y="7000"/>
                      <a:pt x="7000" y="5439"/>
                      <a:pt x="7000" y="3500"/>
                    </a:cubicBezTo>
                    <a:cubicBezTo>
                      <a:pt x="7000" y="1583"/>
                      <a:pt x="5439" y="1"/>
                      <a:pt x="350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3" name="Google Shape;213;p5"/>
              <p:cNvSpPr/>
              <p:nvPr/>
            </p:nvSpPr>
            <p:spPr>
              <a:xfrm>
                <a:off x="8833525" y="362525"/>
                <a:ext cx="92550" cy="93075"/>
              </a:xfrm>
              <a:custGeom>
                <a:rect b="b" l="l" r="r" t="t"/>
                <a:pathLst>
                  <a:path extrusionOk="0" h="3723" w="3702">
                    <a:moveTo>
                      <a:pt x="1851" y="0"/>
                    </a:moveTo>
                    <a:cubicBezTo>
                      <a:pt x="826" y="0"/>
                      <a:pt x="1" y="825"/>
                      <a:pt x="1" y="1850"/>
                    </a:cubicBezTo>
                    <a:cubicBezTo>
                      <a:pt x="1" y="2876"/>
                      <a:pt x="826" y="3723"/>
                      <a:pt x="1851" y="3723"/>
                    </a:cubicBezTo>
                    <a:cubicBezTo>
                      <a:pt x="2876" y="3723"/>
                      <a:pt x="3701" y="2876"/>
                      <a:pt x="3701" y="1850"/>
                    </a:cubicBezTo>
                    <a:cubicBezTo>
                      <a:pt x="3701" y="825"/>
                      <a:pt x="2876" y="0"/>
                      <a:pt x="185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4" name="Google Shape;214;p5"/>
              <p:cNvSpPr/>
              <p:nvPr/>
            </p:nvSpPr>
            <p:spPr>
              <a:xfrm>
                <a:off x="8828525" y="358050"/>
                <a:ext cx="102550" cy="102000"/>
              </a:xfrm>
              <a:custGeom>
                <a:rect b="b" l="l" r="r" t="t"/>
                <a:pathLst>
                  <a:path extrusionOk="0" h="4080" w="4102">
                    <a:moveTo>
                      <a:pt x="2051" y="357"/>
                    </a:moveTo>
                    <a:cubicBezTo>
                      <a:pt x="2519" y="357"/>
                      <a:pt x="2920" y="558"/>
                      <a:pt x="3232" y="848"/>
                    </a:cubicBezTo>
                    <a:cubicBezTo>
                      <a:pt x="3544" y="1160"/>
                      <a:pt x="3723" y="1583"/>
                      <a:pt x="3723" y="2029"/>
                    </a:cubicBezTo>
                    <a:cubicBezTo>
                      <a:pt x="3723" y="2497"/>
                      <a:pt x="3544" y="2921"/>
                      <a:pt x="3232" y="3211"/>
                    </a:cubicBezTo>
                    <a:cubicBezTo>
                      <a:pt x="2920" y="3523"/>
                      <a:pt x="2519" y="3701"/>
                      <a:pt x="2051" y="3701"/>
                    </a:cubicBezTo>
                    <a:cubicBezTo>
                      <a:pt x="1583" y="3701"/>
                      <a:pt x="1182" y="3523"/>
                      <a:pt x="870" y="3211"/>
                    </a:cubicBezTo>
                    <a:cubicBezTo>
                      <a:pt x="558" y="2921"/>
                      <a:pt x="379" y="2497"/>
                      <a:pt x="379" y="2029"/>
                    </a:cubicBezTo>
                    <a:cubicBezTo>
                      <a:pt x="379" y="1583"/>
                      <a:pt x="558" y="1160"/>
                      <a:pt x="870" y="848"/>
                    </a:cubicBezTo>
                    <a:cubicBezTo>
                      <a:pt x="1182" y="558"/>
                      <a:pt x="1583" y="357"/>
                      <a:pt x="2051" y="357"/>
                    </a:cubicBezTo>
                    <a:close/>
                    <a:moveTo>
                      <a:pt x="2051" y="1"/>
                    </a:moveTo>
                    <a:cubicBezTo>
                      <a:pt x="914" y="1"/>
                      <a:pt x="0" y="915"/>
                      <a:pt x="0" y="2029"/>
                    </a:cubicBezTo>
                    <a:cubicBezTo>
                      <a:pt x="0" y="3166"/>
                      <a:pt x="914" y="4080"/>
                      <a:pt x="2051" y="4080"/>
                    </a:cubicBezTo>
                    <a:cubicBezTo>
                      <a:pt x="3188" y="4080"/>
                      <a:pt x="4102" y="3166"/>
                      <a:pt x="4102" y="2029"/>
                    </a:cubicBezTo>
                    <a:cubicBezTo>
                      <a:pt x="4102" y="915"/>
                      <a:pt x="3188" y="1"/>
                      <a:pt x="20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5" name="Google Shape;215;p5"/>
            <p:cNvGrpSpPr/>
            <p:nvPr/>
          </p:nvGrpSpPr>
          <p:grpSpPr>
            <a:xfrm>
              <a:off x="432850" y="2003163"/>
              <a:ext cx="175013" cy="27000"/>
              <a:chOff x="5662375" y="212375"/>
              <a:chExt cx="175013" cy="27000"/>
            </a:xfrm>
          </p:grpSpPr>
          <p:sp>
            <p:nvSpPr>
              <p:cNvPr id="216" name="Google Shape;216;p5"/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7" name="Google Shape;217;p5"/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8" name="Google Shape;218;p5"/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9" name="Google Shape;219;p5"/>
            <p:cNvGrpSpPr/>
            <p:nvPr/>
          </p:nvGrpSpPr>
          <p:grpSpPr>
            <a:xfrm>
              <a:off x="788100" y="208488"/>
              <a:ext cx="175013" cy="27000"/>
              <a:chOff x="5662375" y="212375"/>
              <a:chExt cx="175013" cy="27000"/>
            </a:xfrm>
          </p:grpSpPr>
          <p:sp>
            <p:nvSpPr>
              <p:cNvPr id="220" name="Google Shape;220;p5"/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1" name="Google Shape;221;p5"/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" name="Google Shape;222;p5"/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3" name="Google Shape;223;p5"/>
            <p:cNvGrpSpPr/>
            <p:nvPr/>
          </p:nvGrpSpPr>
          <p:grpSpPr>
            <a:xfrm>
              <a:off x="8129350" y="4988725"/>
              <a:ext cx="175013" cy="27000"/>
              <a:chOff x="5662375" y="212375"/>
              <a:chExt cx="175013" cy="27000"/>
            </a:xfrm>
          </p:grpSpPr>
          <p:sp>
            <p:nvSpPr>
              <p:cNvPr id="224" name="Google Shape;224;p5"/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900"/>
              </a:p>
            </p:txBody>
          </p:sp>
          <p:sp>
            <p:nvSpPr>
              <p:cNvPr id="225" name="Google Shape;225;p5"/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6" name="Google Shape;226;p5"/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7" name="Google Shape;227;p5"/>
            <p:cNvGrpSpPr/>
            <p:nvPr/>
          </p:nvGrpSpPr>
          <p:grpSpPr>
            <a:xfrm>
              <a:off x="8497550" y="3429425"/>
              <a:ext cx="175013" cy="27000"/>
              <a:chOff x="5662375" y="212375"/>
              <a:chExt cx="175013" cy="27000"/>
            </a:xfrm>
          </p:grpSpPr>
          <p:sp>
            <p:nvSpPr>
              <p:cNvPr id="228" name="Google Shape;228;p5"/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9" name="Google Shape;229;p5"/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" name="Google Shape;230;p5"/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cxnSp>
          <p:nvCxnSpPr>
            <p:cNvPr id="231" name="Google Shape;231;p5"/>
            <p:cNvCxnSpPr/>
            <p:nvPr/>
          </p:nvCxnSpPr>
          <p:spPr>
            <a:xfrm>
              <a:off x="8407225" y="0"/>
              <a:ext cx="0" cy="21609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32" name="Google Shape;232;p5"/>
            <p:cNvCxnSpPr/>
            <p:nvPr/>
          </p:nvCxnSpPr>
          <p:spPr>
            <a:xfrm>
              <a:off x="718025" y="2985634"/>
              <a:ext cx="0" cy="21609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233" name="Google Shape;233;p5"/>
            <p:cNvSpPr/>
            <p:nvPr/>
          </p:nvSpPr>
          <p:spPr>
            <a:xfrm>
              <a:off x="671825" y="4587888"/>
              <a:ext cx="92400" cy="924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" name="Google Shape;234;p5"/>
            <p:cNvSpPr/>
            <p:nvPr/>
          </p:nvSpPr>
          <p:spPr>
            <a:xfrm>
              <a:off x="671825" y="3940338"/>
              <a:ext cx="92400" cy="924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" name="Google Shape;235;p5"/>
            <p:cNvSpPr/>
            <p:nvPr/>
          </p:nvSpPr>
          <p:spPr>
            <a:xfrm>
              <a:off x="8361025" y="1453500"/>
              <a:ext cx="92400" cy="924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5"/>
            <p:cNvSpPr/>
            <p:nvPr/>
          </p:nvSpPr>
          <p:spPr>
            <a:xfrm>
              <a:off x="8361025" y="234875"/>
              <a:ext cx="92400" cy="924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6"/>
          <p:cNvSpPr txBox="1"/>
          <p:nvPr>
            <p:ph type="title"/>
          </p:nvPr>
        </p:nvSpPr>
        <p:spPr>
          <a:xfrm>
            <a:off x="2431300" y="451104"/>
            <a:ext cx="73293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grpSp>
        <p:nvGrpSpPr>
          <p:cNvPr id="239" name="Google Shape;239;p6"/>
          <p:cNvGrpSpPr/>
          <p:nvPr/>
        </p:nvGrpSpPr>
        <p:grpSpPr>
          <a:xfrm>
            <a:off x="577119" y="0"/>
            <a:ext cx="11037457" cy="6887428"/>
            <a:chOff x="432850" y="0"/>
            <a:chExt cx="8278300" cy="5165700"/>
          </a:xfrm>
        </p:grpSpPr>
        <p:cxnSp>
          <p:nvCxnSpPr>
            <p:cNvPr id="240" name="Google Shape;240;p6"/>
            <p:cNvCxnSpPr/>
            <p:nvPr/>
          </p:nvCxnSpPr>
          <p:spPr>
            <a:xfrm rot="10800000">
              <a:off x="8420275" y="2664300"/>
              <a:ext cx="0" cy="25014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grpSp>
          <p:nvGrpSpPr>
            <p:cNvPr id="241" name="Google Shape;241;p6"/>
            <p:cNvGrpSpPr/>
            <p:nvPr/>
          </p:nvGrpSpPr>
          <p:grpSpPr>
            <a:xfrm>
              <a:off x="8129350" y="4292175"/>
              <a:ext cx="581800" cy="582350"/>
              <a:chOff x="8064275" y="887850"/>
              <a:chExt cx="581800" cy="582350"/>
            </a:xfrm>
          </p:grpSpPr>
          <p:sp>
            <p:nvSpPr>
              <p:cNvPr id="242" name="Google Shape;242;p6"/>
              <p:cNvSpPr/>
              <p:nvPr/>
            </p:nvSpPr>
            <p:spPr>
              <a:xfrm>
                <a:off x="8068750" y="892875"/>
                <a:ext cx="572875" cy="572325"/>
              </a:xfrm>
              <a:custGeom>
                <a:rect b="b" l="l" r="r" t="t"/>
                <a:pathLst>
                  <a:path extrusionOk="0" h="22893" w="22915">
                    <a:moveTo>
                      <a:pt x="11457" y="0"/>
                    </a:moveTo>
                    <a:cubicBezTo>
                      <a:pt x="5127" y="0"/>
                      <a:pt x="0" y="5127"/>
                      <a:pt x="0" y="11435"/>
                    </a:cubicBezTo>
                    <a:cubicBezTo>
                      <a:pt x="0" y="17766"/>
                      <a:pt x="5127" y="22892"/>
                      <a:pt x="11457" y="22892"/>
                    </a:cubicBezTo>
                    <a:cubicBezTo>
                      <a:pt x="17788" y="22892"/>
                      <a:pt x="22914" y="17766"/>
                      <a:pt x="22914" y="11435"/>
                    </a:cubicBezTo>
                    <a:cubicBezTo>
                      <a:pt x="22914" y="5127"/>
                      <a:pt x="17788" y="0"/>
                      <a:pt x="114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3" name="Google Shape;243;p6"/>
              <p:cNvSpPr/>
              <p:nvPr/>
            </p:nvSpPr>
            <p:spPr>
              <a:xfrm>
                <a:off x="8064275" y="887850"/>
                <a:ext cx="581800" cy="582350"/>
              </a:xfrm>
              <a:custGeom>
                <a:rect b="b" l="l" r="r" t="t"/>
                <a:pathLst>
                  <a:path extrusionOk="0" h="23294" w="23272">
                    <a:moveTo>
                      <a:pt x="11636" y="380"/>
                    </a:moveTo>
                    <a:cubicBezTo>
                      <a:pt x="14757" y="380"/>
                      <a:pt x="17566" y="1628"/>
                      <a:pt x="19594" y="3679"/>
                    </a:cubicBezTo>
                    <a:cubicBezTo>
                      <a:pt x="21645" y="5707"/>
                      <a:pt x="22893" y="8538"/>
                      <a:pt x="22893" y="11636"/>
                    </a:cubicBezTo>
                    <a:cubicBezTo>
                      <a:pt x="22893" y="14757"/>
                      <a:pt x="21645" y="17565"/>
                      <a:pt x="19594" y="19616"/>
                    </a:cubicBezTo>
                    <a:cubicBezTo>
                      <a:pt x="17566" y="21644"/>
                      <a:pt x="14757" y="22915"/>
                      <a:pt x="11636" y="22915"/>
                    </a:cubicBezTo>
                    <a:cubicBezTo>
                      <a:pt x="8516" y="22915"/>
                      <a:pt x="5707" y="21644"/>
                      <a:pt x="3657" y="19616"/>
                    </a:cubicBezTo>
                    <a:cubicBezTo>
                      <a:pt x="1628" y="17565"/>
                      <a:pt x="358" y="14757"/>
                      <a:pt x="358" y="11636"/>
                    </a:cubicBezTo>
                    <a:cubicBezTo>
                      <a:pt x="358" y="8538"/>
                      <a:pt x="1628" y="5707"/>
                      <a:pt x="3657" y="3679"/>
                    </a:cubicBezTo>
                    <a:cubicBezTo>
                      <a:pt x="5707" y="1628"/>
                      <a:pt x="8516" y="380"/>
                      <a:pt x="11636" y="380"/>
                    </a:cubicBezTo>
                    <a:close/>
                    <a:moveTo>
                      <a:pt x="11636" y="1"/>
                    </a:moveTo>
                    <a:cubicBezTo>
                      <a:pt x="5217" y="1"/>
                      <a:pt x="1" y="5217"/>
                      <a:pt x="1" y="11636"/>
                    </a:cubicBezTo>
                    <a:cubicBezTo>
                      <a:pt x="1" y="18078"/>
                      <a:pt x="5217" y="23294"/>
                      <a:pt x="11636" y="23294"/>
                    </a:cubicBezTo>
                    <a:cubicBezTo>
                      <a:pt x="18056" y="23294"/>
                      <a:pt x="23272" y="18078"/>
                      <a:pt x="23272" y="11636"/>
                    </a:cubicBezTo>
                    <a:cubicBezTo>
                      <a:pt x="23272" y="5217"/>
                      <a:pt x="18056" y="1"/>
                      <a:pt x="116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4" name="Google Shape;244;p6"/>
              <p:cNvSpPr/>
              <p:nvPr/>
            </p:nvSpPr>
            <p:spPr>
              <a:xfrm>
                <a:off x="8141175" y="965325"/>
                <a:ext cx="428000" cy="427425"/>
              </a:xfrm>
              <a:custGeom>
                <a:rect b="b" l="l" r="r" t="t"/>
                <a:pathLst>
                  <a:path extrusionOk="0" h="17097" w="17120">
                    <a:moveTo>
                      <a:pt x="8560" y="0"/>
                    </a:moveTo>
                    <a:cubicBezTo>
                      <a:pt x="3835" y="0"/>
                      <a:pt x="1" y="3812"/>
                      <a:pt x="1" y="8537"/>
                    </a:cubicBezTo>
                    <a:cubicBezTo>
                      <a:pt x="1" y="13263"/>
                      <a:pt x="3835" y="17097"/>
                      <a:pt x="8560" y="17097"/>
                    </a:cubicBezTo>
                    <a:cubicBezTo>
                      <a:pt x="13286" y="17097"/>
                      <a:pt x="17120" y="13263"/>
                      <a:pt x="17120" y="8537"/>
                    </a:cubicBezTo>
                    <a:cubicBezTo>
                      <a:pt x="17120" y="3812"/>
                      <a:pt x="13286" y="0"/>
                      <a:pt x="856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5" name="Google Shape;245;p6"/>
              <p:cNvSpPr/>
              <p:nvPr/>
            </p:nvSpPr>
            <p:spPr>
              <a:xfrm>
                <a:off x="8136725" y="960300"/>
                <a:ext cx="436925" cy="437475"/>
              </a:xfrm>
              <a:custGeom>
                <a:rect b="b" l="l" r="r" t="t"/>
                <a:pathLst>
                  <a:path extrusionOk="0" h="17499" w="17477">
                    <a:moveTo>
                      <a:pt x="8738" y="379"/>
                    </a:moveTo>
                    <a:cubicBezTo>
                      <a:pt x="11057" y="379"/>
                      <a:pt x="13130" y="1316"/>
                      <a:pt x="14645" y="2831"/>
                    </a:cubicBezTo>
                    <a:cubicBezTo>
                      <a:pt x="16161" y="4347"/>
                      <a:pt x="17097" y="6442"/>
                      <a:pt x="17097" y="8738"/>
                    </a:cubicBezTo>
                    <a:cubicBezTo>
                      <a:pt x="17097" y="11056"/>
                      <a:pt x="16161" y="13152"/>
                      <a:pt x="14645" y="14667"/>
                    </a:cubicBezTo>
                    <a:cubicBezTo>
                      <a:pt x="13130" y="16183"/>
                      <a:pt x="11057" y="17119"/>
                      <a:pt x="8738" y="17119"/>
                    </a:cubicBezTo>
                    <a:cubicBezTo>
                      <a:pt x="6420" y="17119"/>
                      <a:pt x="4325" y="16183"/>
                      <a:pt x="2809" y="14667"/>
                    </a:cubicBezTo>
                    <a:cubicBezTo>
                      <a:pt x="1293" y="13152"/>
                      <a:pt x="357" y="11056"/>
                      <a:pt x="357" y="8738"/>
                    </a:cubicBezTo>
                    <a:cubicBezTo>
                      <a:pt x="357" y="6442"/>
                      <a:pt x="1293" y="4347"/>
                      <a:pt x="2809" y="2831"/>
                    </a:cubicBezTo>
                    <a:cubicBezTo>
                      <a:pt x="4325" y="1316"/>
                      <a:pt x="6420" y="379"/>
                      <a:pt x="8738" y="379"/>
                    </a:cubicBezTo>
                    <a:close/>
                    <a:moveTo>
                      <a:pt x="8738" y="0"/>
                    </a:moveTo>
                    <a:cubicBezTo>
                      <a:pt x="3901" y="0"/>
                      <a:pt x="1" y="3924"/>
                      <a:pt x="1" y="8738"/>
                    </a:cubicBezTo>
                    <a:cubicBezTo>
                      <a:pt x="1" y="13575"/>
                      <a:pt x="3901" y="17498"/>
                      <a:pt x="8738" y="17498"/>
                    </a:cubicBezTo>
                    <a:cubicBezTo>
                      <a:pt x="13553" y="17498"/>
                      <a:pt x="17476" y="13575"/>
                      <a:pt x="17476" y="8738"/>
                    </a:cubicBezTo>
                    <a:cubicBezTo>
                      <a:pt x="17476" y="3924"/>
                      <a:pt x="13553" y="0"/>
                      <a:pt x="87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" name="Google Shape;246;p6"/>
              <p:cNvSpPr/>
              <p:nvPr/>
            </p:nvSpPr>
            <p:spPr>
              <a:xfrm>
                <a:off x="8219750" y="1043875"/>
                <a:ext cx="270300" cy="270300"/>
              </a:xfrm>
              <a:custGeom>
                <a:rect b="b" l="l" r="r" t="t"/>
                <a:pathLst>
                  <a:path extrusionOk="0" h="10812" w="10812">
                    <a:moveTo>
                      <a:pt x="5417" y="1"/>
                    </a:moveTo>
                    <a:cubicBezTo>
                      <a:pt x="2430" y="1"/>
                      <a:pt x="1" y="2431"/>
                      <a:pt x="1" y="5395"/>
                    </a:cubicBezTo>
                    <a:cubicBezTo>
                      <a:pt x="1" y="8382"/>
                      <a:pt x="2430" y="10812"/>
                      <a:pt x="5417" y="10812"/>
                    </a:cubicBezTo>
                    <a:cubicBezTo>
                      <a:pt x="8404" y="10812"/>
                      <a:pt x="10812" y="8382"/>
                      <a:pt x="10812" y="5395"/>
                    </a:cubicBezTo>
                    <a:cubicBezTo>
                      <a:pt x="10812" y="2431"/>
                      <a:pt x="8404" y="1"/>
                      <a:pt x="54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7" name="Google Shape;247;p6"/>
              <p:cNvSpPr/>
              <p:nvPr/>
            </p:nvSpPr>
            <p:spPr>
              <a:xfrm>
                <a:off x="8215300" y="1039425"/>
                <a:ext cx="279775" cy="279225"/>
              </a:xfrm>
              <a:custGeom>
                <a:rect b="b" l="l" r="r" t="t"/>
                <a:pathLst>
                  <a:path extrusionOk="0" h="11169" w="11191">
                    <a:moveTo>
                      <a:pt x="5595" y="357"/>
                    </a:moveTo>
                    <a:cubicBezTo>
                      <a:pt x="7044" y="357"/>
                      <a:pt x="8337" y="937"/>
                      <a:pt x="9273" y="1895"/>
                    </a:cubicBezTo>
                    <a:cubicBezTo>
                      <a:pt x="10232" y="2832"/>
                      <a:pt x="10811" y="4147"/>
                      <a:pt x="10811" y="5573"/>
                    </a:cubicBezTo>
                    <a:cubicBezTo>
                      <a:pt x="10811" y="7022"/>
                      <a:pt x="10232" y="8337"/>
                      <a:pt x="9273" y="9273"/>
                    </a:cubicBezTo>
                    <a:cubicBezTo>
                      <a:pt x="8337" y="10210"/>
                      <a:pt x="7044" y="10789"/>
                      <a:pt x="5595" y="10789"/>
                    </a:cubicBezTo>
                    <a:cubicBezTo>
                      <a:pt x="4147" y="10789"/>
                      <a:pt x="2854" y="10210"/>
                      <a:pt x="1895" y="9273"/>
                    </a:cubicBezTo>
                    <a:cubicBezTo>
                      <a:pt x="959" y="8337"/>
                      <a:pt x="379" y="7022"/>
                      <a:pt x="379" y="5573"/>
                    </a:cubicBezTo>
                    <a:cubicBezTo>
                      <a:pt x="379" y="4147"/>
                      <a:pt x="959" y="2832"/>
                      <a:pt x="1895" y="1895"/>
                    </a:cubicBezTo>
                    <a:cubicBezTo>
                      <a:pt x="2854" y="937"/>
                      <a:pt x="4147" y="357"/>
                      <a:pt x="5595" y="357"/>
                    </a:cubicBezTo>
                    <a:close/>
                    <a:moveTo>
                      <a:pt x="5595" y="1"/>
                    </a:moveTo>
                    <a:cubicBezTo>
                      <a:pt x="2497" y="1"/>
                      <a:pt x="1" y="2497"/>
                      <a:pt x="1" y="5573"/>
                    </a:cubicBezTo>
                    <a:cubicBezTo>
                      <a:pt x="1" y="8672"/>
                      <a:pt x="2497" y="11168"/>
                      <a:pt x="5595" y="11168"/>
                    </a:cubicBezTo>
                    <a:cubicBezTo>
                      <a:pt x="8671" y="11168"/>
                      <a:pt x="11190" y="8672"/>
                      <a:pt x="11190" y="5573"/>
                    </a:cubicBezTo>
                    <a:cubicBezTo>
                      <a:pt x="11190" y="2497"/>
                      <a:pt x="8671" y="1"/>
                      <a:pt x="55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8" name="Google Shape;248;p6"/>
            <p:cNvGrpSpPr/>
            <p:nvPr/>
          </p:nvGrpSpPr>
          <p:grpSpPr>
            <a:xfrm>
              <a:off x="8274238" y="3720600"/>
              <a:ext cx="292025" cy="292575"/>
              <a:chOff x="7353050" y="316275"/>
              <a:chExt cx="292025" cy="292575"/>
            </a:xfrm>
          </p:grpSpPr>
          <p:sp>
            <p:nvSpPr>
              <p:cNvPr id="249" name="Google Shape;249;p6"/>
              <p:cNvSpPr/>
              <p:nvPr/>
            </p:nvSpPr>
            <p:spPr>
              <a:xfrm>
                <a:off x="7358075" y="321275"/>
                <a:ext cx="282550" cy="282550"/>
              </a:xfrm>
              <a:custGeom>
                <a:rect b="b" l="l" r="r" t="t"/>
                <a:pathLst>
                  <a:path extrusionOk="0" h="11302" w="11302">
                    <a:moveTo>
                      <a:pt x="5640" y="1"/>
                    </a:moveTo>
                    <a:cubicBezTo>
                      <a:pt x="2519" y="1"/>
                      <a:pt x="0" y="2520"/>
                      <a:pt x="0" y="5640"/>
                    </a:cubicBezTo>
                    <a:cubicBezTo>
                      <a:pt x="0" y="8783"/>
                      <a:pt x="2519" y="11302"/>
                      <a:pt x="5640" y="11302"/>
                    </a:cubicBezTo>
                    <a:cubicBezTo>
                      <a:pt x="8783" y="11302"/>
                      <a:pt x="11301" y="8783"/>
                      <a:pt x="11301" y="5640"/>
                    </a:cubicBezTo>
                    <a:cubicBezTo>
                      <a:pt x="11301" y="2520"/>
                      <a:pt x="8783" y="1"/>
                      <a:pt x="564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0" name="Google Shape;250;p6"/>
              <p:cNvSpPr/>
              <p:nvPr/>
            </p:nvSpPr>
            <p:spPr>
              <a:xfrm>
                <a:off x="7353050" y="316275"/>
                <a:ext cx="292025" cy="292575"/>
              </a:xfrm>
              <a:custGeom>
                <a:rect b="b" l="l" r="r" t="t"/>
                <a:pathLst>
                  <a:path extrusionOk="0" h="11703" w="11681">
                    <a:moveTo>
                      <a:pt x="5841" y="379"/>
                    </a:moveTo>
                    <a:cubicBezTo>
                      <a:pt x="7356" y="379"/>
                      <a:pt x="8716" y="981"/>
                      <a:pt x="9719" y="1984"/>
                    </a:cubicBezTo>
                    <a:cubicBezTo>
                      <a:pt x="10700" y="2965"/>
                      <a:pt x="11324" y="4347"/>
                      <a:pt x="11324" y="5840"/>
                    </a:cubicBezTo>
                    <a:cubicBezTo>
                      <a:pt x="11324" y="7356"/>
                      <a:pt x="10700" y="8738"/>
                      <a:pt x="9719" y="9719"/>
                    </a:cubicBezTo>
                    <a:cubicBezTo>
                      <a:pt x="8716" y="10699"/>
                      <a:pt x="7356" y="11324"/>
                      <a:pt x="5841" y="11324"/>
                    </a:cubicBezTo>
                    <a:cubicBezTo>
                      <a:pt x="4347" y="11324"/>
                      <a:pt x="2965" y="10699"/>
                      <a:pt x="1984" y="9719"/>
                    </a:cubicBezTo>
                    <a:cubicBezTo>
                      <a:pt x="981" y="8738"/>
                      <a:pt x="380" y="7356"/>
                      <a:pt x="380" y="5840"/>
                    </a:cubicBezTo>
                    <a:cubicBezTo>
                      <a:pt x="380" y="4347"/>
                      <a:pt x="981" y="2965"/>
                      <a:pt x="1984" y="1984"/>
                    </a:cubicBezTo>
                    <a:cubicBezTo>
                      <a:pt x="2965" y="981"/>
                      <a:pt x="4347" y="379"/>
                      <a:pt x="5841" y="379"/>
                    </a:cubicBezTo>
                    <a:close/>
                    <a:moveTo>
                      <a:pt x="5841" y="0"/>
                    </a:moveTo>
                    <a:cubicBezTo>
                      <a:pt x="2631" y="0"/>
                      <a:pt x="1" y="2630"/>
                      <a:pt x="1" y="5840"/>
                    </a:cubicBezTo>
                    <a:cubicBezTo>
                      <a:pt x="1" y="9072"/>
                      <a:pt x="2631" y="11703"/>
                      <a:pt x="5841" y="11703"/>
                    </a:cubicBezTo>
                    <a:cubicBezTo>
                      <a:pt x="9073" y="11703"/>
                      <a:pt x="11681" y="9072"/>
                      <a:pt x="11681" y="5840"/>
                    </a:cubicBezTo>
                    <a:cubicBezTo>
                      <a:pt x="11681" y="2630"/>
                      <a:pt x="9073" y="0"/>
                      <a:pt x="58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1" name="Google Shape;251;p6"/>
              <p:cNvSpPr/>
              <p:nvPr/>
            </p:nvSpPr>
            <p:spPr>
              <a:xfrm>
                <a:off x="7419925" y="383125"/>
                <a:ext cx="158275" cy="158300"/>
              </a:xfrm>
              <a:custGeom>
                <a:rect b="b" l="l" r="r" t="t"/>
                <a:pathLst>
                  <a:path extrusionOk="0" h="6332" w="6331">
                    <a:moveTo>
                      <a:pt x="3166" y="1"/>
                    </a:moveTo>
                    <a:cubicBezTo>
                      <a:pt x="1427" y="1"/>
                      <a:pt x="0" y="1428"/>
                      <a:pt x="0" y="3166"/>
                    </a:cubicBezTo>
                    <a:cubicBezTo>
                      <a:pt x="0" y="4927"/>
                      <a:pt x="1427" y="6331"/>
                      <a:pt x="3166" y="6331"/>
                    </a:cubicBezTo>
                    <a:cubicBezTo>
                      <a:pt x="4927" y="6331"/>
                      <a:pt x="6331" y="4927"/>
                      <a:pt x="6331" y="3166"/>
                    </a:cubicBezTo>
                    <a:cubicBezTo>
                      <a:pt x="6331" y="1428"/>
                      <a:pt x="4927" y="1"/>
                      <a:pt x="31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2" name="Google Shape;252;p6"/>
              <p:cNvSpPr/>
              <p:nvPr/>
            </p:nvSpPr>
            <p:spPr>
              <a:xfrm>
                <a:off x="7415475" y="378675"/>
                <a:ext cx="167750" cy="167775"/>
              </a:xfrm>
              <a:custGeom>
                <a:rect b="b" l="l" r="r" t="t"/>
                <a:pathLst>
                  <a:path extrusionOk="0" h="6711" w="6710">
                    <a:moveTo>
                      <a:pt x="3344" y="380"/>
                    </a:moveTo>
                    <a:cubicBezTo>
                      <a:pt x="4168" y="380"/>
                      <a:pt x="4926" y="714"/>
                      <a:pt x="5461" y="1249"/>
                    </a:cubicBezTo>
                    <a:cubicBezTo>
                      <a:pt x="5996" y="1784"/>
                      <a:pt x="6330" y="2519"/>
                      <a:pt x="6330" y="3344"/>
                    </a:cubicBezTo>
                    <a:cubicBezTo>
                      <a:pt x="6330" y="4169"/>
                      <a:pt x="5996" y="4927"/>
                      <a:pt x="5461" y="5462"/>
                    </a:cubicBezTo>
                    <a:cubicBezTo>
                      <a:pt x="4926" y="5997"/>
                      <a:pt x="4168" y="6331"/>
                      <a:pt x="3344" y="6331"/>
                    </a:cubicBezTo>
                    <a:cubicBezTo>
                      <a:pt x="2519" y="6331"/>
                      <a:pt x="1783" y="5997"/>
                      <a:pt x="1248" y="5462"/>
                    </a:cubicBezTo>
                    <a:cubicBezTo>
                      <a:pt x="713" y="4927"/>
                      <a:pt x="379" y="4169"/>
                      <a:pt x="379" y="3344"/>
                    </a:cubicBezTo>
                    <a:cubicBezTo>
                      <a:pt x="379" y="2519"/>
                      <a:pt x="713" y="1784"/>
                      <a:pt x="1248" y="1249"/>
                    </a:cubicBezTo>
                    <a:cubicBezTo>
                      <a:pt x="1783" y="714"/>
                      <a:pt x="2519" y="380"/>
                      <a:pt x="3344" y="380"/>
                    </a:cubicBezTo>
                    <a:close/>
                    <a:moveTo>
                      <a:pt x="3344" y="1"/>
                    </a:moveTo>
                    <a:cubicBezTo>
                      <a:pt x="1494" y="1"/>
                      <a:pt x="0" y="1494"/>
                      <a:pt x="0" y="3344"/>
                    </a:cubicBezTo>
                    <a:cubicBezTo>
                      <a:pt x="0" y="5194"/>
                      <a:pt x="1494" y="6710"/>
                      <a:pt x="3344" y="6710"/>
                    </a:cubicBezTo>
                    <a:cubicBezTo>
                      <a:pt x="5194" y="6710"/>
                      <a:pt x="6709" y="5194"/>
                      <a:pt x="6709" y="3344"/>
                    </a:cubicBezTo>
                    <a:cubicBezTo>
                      <a:pt x="6709" y="1494"/>
                      <a:pt x="5194" y="1"/>
                      <a:pt x="33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3" name="Google Shape;253;p6"/>
            <p:cNvGrpSpPr/>
            <p:nvPr/>
          </p:nvGrpSpPr>
          <p:grpSpPr>
            <a:xfrm>
              <a:off x="8332763" y="3212475"/>
              <a:ext cx="175000" cy="175000"/>
              <a:chOff x="8792300" y="321275"/>
              <a:chExt cx="175000" cy="175000"/>
            </a:xfrm>
          </p:grpSpPr>
          <p:sp>
            <p:nvSpPr>
              <p:cNvPr id="254" name="Google Shape;254;p6"/>
              <p:cNvSpPr/>
              <p:nvPr/>
            </p:nvSpPr>
            <p:spPr>
              <a:xfrm>
                <a:off x="8796750" y="326300"/>
                <a:ext cx="166100" cy="165525"/>
              </a:xfrm>
              <a:custGeom>
                <a:rect b="b" l="l" r="r" t="t"/>
                <a:pathLst>
                  <a:path extrusionOk="0" h="6621" w="6644">
                    <a:moveTo>
                      <a:pt x="3322" y="0"/>
                    </a:moveTo>
                    <a:cubicBezTo>
                      <a:pt x="1494" y="0"/>
                      <a:pt x="1" y="1471"/>
                      <a:pt x="1" y="3299"/>
                    </a:cubicBezTo>
                    <a:cubicBezTo>
                      <a:pt x="1" y="5127"/>
                      <a:pt x="1494" y="6620"/>
                      <a:pt x="3322" y="6620"/>
                    </a:cubicBezTo>
                    <a:cubicBezTo>
                      <a:pt x="5150" y="6620"/>
                      <a:pt x="6643" y="5127"/>
                      <a:pt x="6643" y="3299"/>
                    </a:cubicBezTo>
                    <a:cubicBezTo>
                      <a:pt x="6643" y="1471"/>
                      <a:pt x="5150" y="0"/>
                      <a:pt x="332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5" name="Google Shape;255;p6"/>
              <p:cNvSpPr/>
              <p:nvPr/>
            </p:nvSpPr>
            <p:spPr>
              <a:xfrm>
                <a:off x="8792300" y="321275"/>
                <a:ext cx="175000" cy="175000"/>
              </a:xfrm>
              <a:custGeom>
                <a:rect b="b" l="l" r="r" t="t"/>
                <a:pathLst>
                  <a:path extrusionOk="0" h="7000" w="7000">
                    <a:moveTo>
                      <a:pt x="3500" y="380"/>
                    </a:moveTo>
                    <a:cubicBezTo>
                      <a:pt x="4369" y="380"/>
                      <a:pt x="5149" y="736"/>
                      <a:pt x="5707" y="1293"/>
                    </a:cubicBezTo>
                    <a:cubicBezTo>
                      <a:pt x="6286" y="1873"/>
                      <a:pt x="6621" y="2653"/>
                      <a:pt x="6621" y="3500"/>
                    </a:cubicBezTo>
                    <a:cubicBezTo>
                      <a:pt x="6621" y="4370"/>
                      <a:pt x="6286" y="5150"/>
                      <a:pt x="5707" y="5729"/>
                    </a:cubicBezTo>
                    <a:cubicBezTo>
                      <a:pt x="5149" y="6286"/>
                      <a:pt x="4369" y="6643"/>
                      <a:pt x="3500" y="6643"/>
                    </a:cubicBezTo>
                    <a:cubicBezTo>
                      <a:pt x="2631" y="6643"/>
                      <a:pt x="1851" y="6286"/>
                      <a:pt x="1293" y="5729"/>
                    </a:cubicBezTo>
                    <a:cubicBezTo>
                      <a:pt x="714" y="5150"/>
                      <a:pt x="379" y="4370"/>
                      <a:pt x="379" y="3500"/>
                    </a:cubicBezTo>
                    <a:cubicBezTo>
                      <a:pt x="379" y="2653"/>
                      <a:pt x="714" y="1873"/>
                      <a:pt x="1293" y="1293"/>
                    </a:cubicBezTo>
                    <a:cubicBezTo>
                      <a:pt x="1851" y="736"/>
                      <a:pt x="2631" y="380"/>
                      <a:pt x="3500" y="380"/>
                    </a:cubicBezTo>
                    <a:close/>
                    <a:moveTo>
                      <a:pt x="3500" y="1"/>
                    </a:moveTo>
                    <a:cubicBezTo>
                      <a:pt x="1561" y="1"/>
                      <a:pt x="0" y="1583"/>
                      <a:pt x="0" y="3500"/>
                    </a:cubicBezTo>
                    <a:cubicBezTo>
                      <a:pt x="0" y="5439"/>
                      <a:pt x="1561" y="7000"/>
                      <a:pt x="3500" y="7000"/>
                    </a:cubicBezTo>
                    <a:cubicBezTo>
                      <a:pt x="5439" y="7000"/>
                      <a:pt x="7000" y="5439"/>
                      <a:pt x="7000" y="3500"/>
                    </a:cubicBezTo>
                    <a:cubicBezTo>
                      <a:pt x="7000" y="1583"/>
                      <a:pt x="5439" y="1"/>
                      <a:pt x="350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6" name="Google Shape;256;p6"/>
              <p:cNvSpPr/>
              <p:nvPr/>
            </p:nvSpPr>
            <p:spPr>
              <a:xfrm>
                <a:off x="8833525" y="362525"/>
                <a:ext cx="92550" cy="93075"/>
              </a:xfrm>
              <a:custGeom>
                <a:rect b="b" l="l" r="r" t="t"/>
                <a:pathLst>
                  <a:path extrusionOk="0" h="3723" w="3702">
                    <a:moveTo>
                      <a:pt x="1851" y="0"/>
                    </a:moveTo>
                    <a:cubicBezTo>
                      <a:pt x="826" y="0"/>
                      <a:pt x="1" y="825"/>
                      <a:pt x="1" y="1850"/>
                    </a:cubicBezTo>
                    <a:cubicBezTo>
                      <a:pt x="1" y="2876"/>
                      <a:pt x="826" y="3723"/>
                      <a:pt x="1851" y="3723"/>
                    </a:cubicBezTo>
                    <a:cubicBezTo>
                      <a:pt x="2876" y="3723"/>
                      <a:pt x="3701" y="2876"/>
                      <a:pt x="3701" y="1850"/>
                    </a:cubicBezTo>
                    <a:cubicBezTo>
                      <a:pt x="3701" y="825"/>
                      <a:pt x="2876" y="0"/>
                      <a:pt x="185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7" name="Google Shape;257;p6"/>
              <p:cNvSpPr/>
              <p:nvPr/>
            </p:nvSpPr>
            <p:spPr>
              <a:xfrm>
                <a:off x="8828525" y="358050"/>
                <a:ext cx="102550" cy="102000"/>
              </a:xfrm>
              <a:custGeom>
                <a:rect b="b" l="l" r="r" t="t"/>
                <a:pathLst>
                  <a:path extrusionOk="0" h="4080" w="4102">
                    <a:moveTo>
                      <a:pt x="2051" y="357"/>
                    </a:moveTo>
                    <a:cubicBezTo>
                      <a:pt x="2519" y="357"/>
                      <a:pt x="2920" y="558"/>
                      <a:pt x="3232" y="848"/>
                    </a:cubicBezTo>
                    <a:cubicBezTo>
                      <a:pt x="3544" y="1160"/>
                      <a:pt x="3723" y="1583"/>
                      <a:pt x="3723" y="2029"/>
                    </a:cubicBezTo>
                    <a:cubicBezTo>
                      <a:pt x="3723" y="2497"/>
                      <a:pt x="3544" y="2921"/>
                      <a:pt x="3232" y="3211"/>
                    </a:cubicBezTo>
                    <a:cubicBezTo>
                      <a:pt x="2920" y="3523"/>
                      <a:pt x="2519" y="3701"/>
                      <a:pt x="2051" y="3701"/>
                    </a:cubicBezTo>
                    <a:cubicBezTo>
                      <a:pt x="1583" y="3701"/>
                      <a:pt x="1182" y="3523"/>
                      <a:pt x="870" y="3211"/>
                    </a:cubicBezTo>
                    <a:cubicBezTo>
                      <a:pt x="558" y="2921"/>
                      <a:pt x="379" y="2497"/>
                      <a:pt x="379" y="2029"/>
                    </a:cubicBezTo>
                    <a:cubicBezTo>
                      <a:pt x="379" y="1583"/>
                      <a:pt x="558" y="1160"/>
                      <a:pt x="870" y="848"/>
                    </a:cubicBezTo>
                    <a:cubicBezTo>
                      <a:pt x="1182" y="558"/>
                      <a:pt x="1583" y="357"/>
                      <a:pt x="2051" y="357"/>
                    </a:cubicBezTo>
                    <a:close/>
                    <a:moveTo>
                      <a:pt x="2051" y="1"/>
                    </a:moveTo>
                    <a:cubicBezTo>
                      <a:pt x="914" y="1"/>
                      <a:pt x="0" y="915"/>
                      <a:pt x="0" y="2029"/>
                    </a:cubicBezTo>
                    <a:cubicBezTo>
                      <a:pt x="0" y="3166"/>
                      <a:pt x="914" y="4080"/>
                      <a:pt x="2051" y="4080"/>
                    </a:cubicBezTo>
                    <a:cubicBezTo>
                      <a:pt x="3188" y="4080"/>
                      <a:pt x="4102" y="3166"/>
                      <a:pt x="4102" y="2029"/>
                    </a:cubicBezTo>
                    <a:cubicBezTo>
                      <a:pt x="4102" y="915"/>
                      <a:pt x="3188" y="1"/>
                      <a:pt x="20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cxnSp>
          <p:nvCxnSpPr>
            <p:cNvPr id="258" name="Google Shape;258;p6"/>
            <p:cNvCxnSpPr/>
            <p:nvPr/>
          </p:nvCxnSpPr>
          <p:spPr>
            <a:xfrm>
              <a:off x="723725" y="613"/>
              <a:ext cx="0" cy="25014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grpSp>
          <p:nvGrpSpPr>
            <p:cNvPr id="259" name="Google Shape;259;p6"/>
            <p:cNvGrpSpPr/>
            <p:nvPr/>
          </p:nvGrpSpPr>
          <p:grpSpPr>
            <a:xfrm rot="10800000">
              <a:off x="432850" y="291788"/>
              <a:ext cx="581800" cy="582350"/>
              <a:chOff x="8064275" y="887850"/>
              <a:chExt cx="581800" cy="582350"/>
            </a:xfrm>
          </p:grpSpPr>
          <p:sp>
            <p:nvSpPr>
              <p:cNvPr id="260" name="Google Shape;260;p6"/>
              <p:cNvSpPr/>
              <p:nvPr/>
            </p:nvSpPr>
            <p:spPr>
              <a:xfrm>
                <a:off x="8068750" y="892875"/>
                <a:ext cx="572875" cy="572325"/>
              </a:xfrm>
              <a:custGeom>
                <a:rect b="b" l="l" r="r" t="t"/>
                <a:pathLst>
                  <a:path extrusionOk="0" h="22893" w="22915">
                    <a:moveTo>
                      <a:pt x="11457" y="0"/>
                    </a:moveTo>
                    <a:cubicBezTo>
                      <a:pt x="5127" y="0"/>
                      <a:pt x="0" y="5127"/>
                      <a:pt x="0" y="11435"/>
                    </a:cubicBezTo>
                    <a:cubicBezTo>
                      <a:pt x="0" y="17766"/>
                      <a:pt x="5127" y="22892"/>
                      <a:pt x="11457" y="22892"/>
                    </a:cubicBezTo>
                    <a:cubicBezTo>
                      <a:pt x="17788" y="22892"/>
                      <a:pt x="22914" y="17766"/>
                      <a:pt x="22914" y="11435"/>
                    </a:cubicBezTo>
                    <a:cubicBezTo>
                      <a:pt x="22914" y="5127"/>
                      <a:pt x="17788" y="0"/>
                      <a:pt x="114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1" name="Google Shape;261;p6"/>
              <p:cNvSpPr/>
              <p:nvPr/>
            </p:nvSpPr>
            <p:spPr>
              <a:xfrm>
                <a:off x="8064275" y="887850"/>
                <a:ext cx="581800" cy="582350"/>
              </a:xfrm>
              <a:custGeom>
                <a:rect b="b" l="l" r="r" t="t"/>
                <a:pathLst>
                  <a:path extrusionOk="0" h="23294" w="23272">
                    <a:moveTo>
                      <a:pt x="11636" y="380"/>
                    </a:moveTo>
                    <a:cubicBezTo>
                      <a:pt x="14757" y="380"/>
                      <a:pt x="17566" y="1628"/>
                      <a:pt x="19594" y="3679"/>
                    </a:cubicBezTo>
                    <a:cubicBezTo>
                      <a:pt x="21645" y="5707"/>
                      <a:pt x="22893" y="8538"/>
                      <a:pt x="22893" y="11636"/>
                    </a:cubicBezTo>
                    <a:cubicBezTo>
                      <a:pt x="22893" y="14757"/>
                      <a:pt x="21645" y="17565"/>
                      <a:pt x="19594" y="19616"/>
                    </a:cubicBezTo>
                    <a:cubicBezTo>
                      <a:pt x="17566" y="21644"/>
                      <a:pt x="14757" y="22915"/>
                      <a:pt x="11636" y="22915"/>
                    </a:cubicBezTo>
                    <a:cubicBezTo>
                      <a:pt x="8516" y="22915"/>
                      <a:pt x="5707" y="21644"/>
                      <a:pt x="3657" y="19616"/>
                    </a:cubicBezTo>
                    <a:cubicBezTo>
                      <a:pt x="1628" y="17565"/>
                      <a:pt x="358" y="14757"/>
                      <a:pt x="358" y="11636"/>
                    </a:cubicBezTo>
                    <a:cubicBezTo>
                      <a:pt x="358" y="8538"/>
                      <a:pt x="1628" y="5707"/>
                      <a:pt x="3657" y="3679"/>
                    </a:cubicBezTo>
                    <a:cubicBezTo>
                      <a:pt x="5707" y="1628"/>
                      <a:pt x="8516" y="380"/>
                      <a:pt x="11636" y="380"/>
                    </a:cubicBezTo>
                    <a:close/>
                    <a:moveTo>
                      <a:pt x="11636" y="1"/>
                    </a:moveTo>
                    <a:cubicBezTo>
                      <a:pt x="5217" y="1"/>
                      <a:pt x="1" y="5217"/>
                      <a:pt x="1" y="11636"/>
                    </a:cubicBezTo>
                    <a:cubicBezTo>
                      <a:pt x="1" y="18078"/>
                      <a:pt x="5217" y="23294"/>
                      <a:pt x="11636" y="23294"/>
                    </a:cubicBezTo>
                    <a:cubicBezTo>
                      <a:pt x="18056" y="23294"/>
                      <a:pt x="23272" y="18078"/>
                      <a:pt x="23272" y="11636"/>
                    </a:cubicBezTo>
                    <a:cubicBezTo>
                      <a:pt x="23272" y="5217"/>
                      <a:pt x="18056" y="1"/>
                      <a:pt x="116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2" name="Google Shape;262;p6"/>
              <p:cNvSpPr/>
              <p:nvPr/>
            </p:nvSpPr>
            <p:spPr>
              <a:xfrm>
                <a:off x="8141175" y="965325"/>
                <a:ext cx="428000" cy="427425"/>
              </a:xfrm>
              <a:custGeom>
                <a:rect b="b" l="l" r="r" t="t"/>
                <a:pathLst>
                  <a:path extrusionOk="0" h="17097" w="17120">
                    <a:moveTo>
                      <a:pt x="8560" y="0"/>
                    </a:moveTo>
                    <a:cubicBezTo>
                      <a:pt x="3835" y="0"/>
                      <a:pt x="1" y="3812"/>
                      <a:pt x="1" y="8537"/>
                    </a:cubicBezTo>
                    <a:cubicBezTo>
                      <a:pt x="1" y="13263"/>
                      <a:pt x="3835" y="17097"/>
                      <a:pt x="8560" y="17097"/>
                    </a:cubicBezTo>
                    <a:cubicBezTo>
                      <a:pt x="13286" y="17097"/>
                      <a:pt x="17120" y="13263"/>
                      <a:pt x="17120" y="8537"/>
                    </a:cubicBezTo>
                    <a:cubicBezTo>
                      <a:pt x="17120" y="3812"/>
                      <a:pt x="13286" y="0"/>
                      <a:pt x="856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3" name="Google Shape;263;p6"/>
              <p:cNvSpPr/>
              <p:nvPr/>
            </p:nvSpPr>
            <p:spPr>
              <a:xfrm>
                <a:off x="8136725" y="960300"/>
                <a:ext cx="436925" cy="437475"/>
              </a:xfrm>
              <a:custGeom>
                <a:rect b="b" l="l" r="r" t="t"/>
                <a:pathLst>
                  <a:path extrusionOk="0" h="17499" w="17477">
                    <a:moveTo>
                      <a:pt x="8738" y="379"/>
                    </a:moveTo>
                    <a:cubicBezTo>
                      <a:pt x="11057" y="379"/>
                      <a:pt x="13130" y="1316"/>
                      <a:pt x="14645" y="2831"/>
                    </a:cubicBezTo>
                    <a:cubicBezTo>
                      <a:pt x="16161" y="4347"/>
                      <a:pt x="17097" y="6442"/>
                      <a:pt x="17097" y="8738"/>
                    </a:cubicBezTo>
                    <a:cubicBezTo>
                      <a:pt x="17097" y="11056"/>
                      <a:pt x="16161" y="13152"/>
                      <a:pt x="14645" y="14667"/>
                    </a:cubicBezTo>
                    <a:cubicBezTo>
                      <a:pt x="13130" y="16183"/>
                      <a:pt x="11057" y="17119"/>
                      <a:pt x="8738" y="17119"/>
                    </a:cubicBezTo>
                    <a:cubicBezTo>
                      <a:pt x="6420" y="17119"/>
                      <a:pt x="4325" y="16183"/>
                      <a:pt x="2809" y="14667"/>
                    </a:cubicBezTo>
                    <a:cubicBezTo>
                      <a:pt x="1293" y="13152"/>
                      <a:pt x="357" y="11056"/>
                      <a:pt x="357" y="8738"/>
                    </a:cubicBezTo>
                    <a:cubicBezTo>
                      <a:pt x="357" y="6442"/>
                      <a:pt x="1293" y="4347"/>
                      <a:pt x="2809" y="2831"/>
                    </a:cubicBezTo>
                    <a:cubicBezTo>
                      <a:pt x="4325" y="1316"/>
                      <a:pt x="6420" y="379"/>
                      <a:pt x="8738" y="379"/>
                    </a:cubicBezTo>
                    <a:close/>
                    <a:moveTo>
                      <a:pt x="8738" y="0"/>
                    </a:moveTo>
                    <a:cubicBezTo>
                      <a:pt x="3901" y="0"/>
                      <a:pt x="1" y="3924"/>
                      <a:pt x="1" y="8738"/>
                    </a:cubicBezTo>
                    <a:cubicBezTo>
                      <a:pt x="1" y="13575"/>
                      <a:pt x="3901" y="17498"/>
                      <a:pt x="8738" y="17498"/>
                    </a:cubicBezTo>
                    <a:cubicBezTo>
                      <a:pt x="13553" y="17498"/>
                      <a:pt x="17476" y="13575"/>
                      <a:pt x="17476" y="8738"/>
                    </a:cubicBezTo>
                    <a:cubicBezTo>
                      <a:pt x="17476" y="3924"/>
                      <a:pt x="13553" y="0"/>
                      <a:pt x="87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4" name="Google Shape;264;p6"/>
              <p:cNvSpPr/>
              <p:nvPr/>
            </p:nvSpPr>
            <p:spPr>
              <a:xfrm>
                <a:off x="8219750" y="1043875"/>
                <a:ext cx="270300" cy="270300"/>
              </a:xfrm>
              <a:custGeom>
                <a:rect b="b" l="l" r="r" t="t"/>
                <a:pathLst>
                  <a:path extrusionOk="0" h="10812" w="10812">
                    <a:moveTo>
                      <a:pt x="5417" y="1"/>
                    </a:moveTo>
                    <a:cubicBezTo>
                      <a:pt x="2430" y="1"/>
                      <a:pt x="1" y="2431"/>
                      <a:pt x="1" y="5395"/>
                    </a:cubicBezTo>
                    <a:cubicBezTo>
                      <a:pt x="1" y="8382"/>
                      <a:pt x="2430" y="10812"/>
                      <a:pt x="5417" y="10812"/>
                    </a:cubicBezTo>
                    <a:cubicBezTo>
                      <a:pt x="8404" y="10812"/>
                      <a:pt x="10812" y="8382"/>
                      <a:pt x="10812" y="5395"/>
                    </a:cubicBezTo>
                    <a:cubicBezTo>
                      <a:pt x="10812" y="2431"/>
                      <a:pt x="8404" y="1"/>
                      <a:pt x="54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5" name="Google Shape;265;p6"/>
              <p:cNvSpPr/>
              <p:nvPr/>
            </p:nvSpPr>
            <p:spPr>
              <a:xfrm>
                <a:off x="8215300" y="1039425"/>
                <a:ext cx="279775" cy="279225"/>
              </a:xfrm>
              <a:custGeom>
                <a:rect b="b" l="l" r="r" t="t"/>
                <a:pathLst>
                  <a:path extrusionOk="0" h="11169" w="11191">
                    <a:moveTo>
                      <a:pt x="5595" y="357"/>
                    </a:moveTo>
                    <a:cubicBezTo>
                      <a:pt x="7044" y="357"/>
                      <a:pt x="8337" y="937"/>
                      <a:pt x="9273" y="1895"/>
                    </a:cubicBezTo>
                    <a:cubicBezTo>
                      <a:pt x="10232" y="2832"/>
                      <a:pt x="10811" y="4147"/>
                      <a:pt x="10811" y="5573"/>
                    </a:cubicBezTo>
                    <a:cubicBezTo>
                      <a:pt x="10811" y="7022"/>
                      <a:pt x="10232" y="8337"/>
                      <a:pt x="9273" y="9273"/>
                    </a:cubicBezTo>
                    <a:cubicBezTo>
                      <a:pt x="8337" y="10210"/>
                      <a:pt x="7044" y="10789"/>
                      <a:pt x="5595" y="10789"/>
                    </a:cubicBezTo>
                    <a:cubicBezTo>
                      <a:pt x="4147" y="10789"/>
                      <a:pt x="2854" y="10210"/>
                      <a:pt x="1895" y="9273"/>
                    </a:cubicBezTo>
                    <a:cubicBezTo>
                      <a:pt x="959" y="8337"/>
                      <a:pt x="379" y="7022"/>
                      <a:pt x="379" y="5573"/>
                    </a:cubicBezTo>
                    <a:cubicBezTo>
                      <a:pt x="379" y="4147"/>
                      <a:pt x="959" y="2832"/>
                      <a:pt x="1895" y="1895"/>
                    </a:cubicBezTo>
                    <a:cubicBezTo>
                      <a:pt x="2854" y="937"/>
                      <a:pt x="4147" y="357"/>
                      <a:pt x="5595" y="357"/>
                    </a:cubicBezTo>
                    <a:close/>
                    <a:moveTo>
                      <a:pt x="5595" y="1"/>
                    </a:moveTo>
                    <a:cubicBezTo>
                      <a:pt x="2497" y="1"/>
                      <a:pt x="1" y="2497"/>
                      <a:pt x="1" y="5573"/>
                    </a:cubicBezTo>
                    <a:cubicBezTo>
                      <a:pt x="1" y="8672"/>
                      <a:pt x="2497" y="11168"/>
                      <a:pt x="5595" y="11168"/>
                    </a:cubicBezTo>
                    <a:cubicBezTo>
                      <a:pt x="8671" y="11168"/>
                      <a:pt x="11190" y="8672"/>
                      <a:pt x="11190" y="5573"/>
                    </a:cubicBezTo>
                    <a:cubicBezTo>
                      <a:pt x="11190" y="2497"/>
                      <a:pt x="8671" y="1"/>
                      <a:pt x="55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66" name="Google Shape;266;p6"/>
            <p:cNvGrpSpPr/>
            <p:nvPr/>
          </p:nvGrpSpPr>
          <p:grpSpPr>
            <a:xfrm rot="10800000">
              <a:off x="577738" y="1153138"/>
              <a:ext cx="292025" cy="292575"/>
              <a:chOff x="7353050" y="316275"/>
              <a:chExt cx="292025" cy="292575"/>
            </a:xfrm>
          </p:grpSpPr>
          <p:sp>
            <p:nvSpPr>
              <p:cNvPr id="267" name="Google Shape;267;p6"/>
              <p:cNvSpPr/>
              <p:nvPr/>
            </p:nvSpPr>
            <p:spPr>
              <a:xfrm>
                <a:off x="7358075" y="321275"/>
                <a:ext cx="282550" cy="282550"/>
              </a:xfrm>
              <a:custGeom>
                <a:rect b="b" l="l" r="r" t="t"/>
                <a:pathLst>
                  <a:path extrusionOk="0" h="11302" w="11302">
                    <a:moveTo>
                      <a:pt x="5640" y="1"/>
                    </a:moveTo>
                    <a:cubicBezTo>
                      <a:pt x="2519" y="1"/>
                      <a:pt x="0" y="2520"/>
                      <a:pt x="0" y="5640"/>
                    </a:cubicBezTo>
                    <a:cubicBezTo>
                      <a:pt x="0" y="8783"/>
                      <a:pt x="2519" y="11302"/>
                      <a:pt x="5640" y="11302"/>
                    </a:cubicBezTo>
                    <a:cubicBezTo>
                      <a:pt x="8783" y="11302"/>
                      <a:pt x="11301" y="8783"/>
                      <a:pt x="11301" y="5640"/>
                    </a:cubicBezTo>
                    <a:cubicBezTo>
                      <a:pt x="11301" y="2520"/>
                      <a:pt x="8783" y="1"/>
                      <a:pt x="564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8" name="Google Shape;268;p6"/>
              <p:cNvSpPr/>
              <p:nvPr/>
            </p:nvSpPr>
            <p:spPr>
              <a:xfrm>
                <a:off x="7353050" y="316275"/>
                <a:ext cx="292025" cy="292575"/>
              </a:xfrm>
              <a:custGeom>
                <a:rect b="b" l="l" r="r" t="t"/>
                <a:pathLst>
                  <a:path extrusionOk="0" h="11703" w="11681">
                    <a:moveTo>
                      <a:pt x="5841" y="379"/>
                    </a:moveTo>
                    <a:cubicBezTo>
                      <a:pt x="7356" y="379"/>
                      <a:pt x="8716" y="981"/>
                      <a:pt x="9719" y="1984"/>
                    </a:cubicBezTo>
                    <a:cubicBezTo>
                      <a:pt x="10700" y="2965"/>
                      <a:pt x="11324" y="4347"/>
                      <a:pt x="11324" y="5840"/>
                    </a:cubicBezTo>
                    <a:cubicBezTo>
                      <a:pt x="11324" y="7356"/>
                      <a:pt x="10700" y="8738"/>
                      <a:pt x="9719" y="9719"/>
                    </a:cubicBezTo>
                    <a:cubicBezTo>
                      <a:pt x="8716" y="10699"/>
                      <a:pt x="7356" y="11324"/>
                      <a:pt x="5841" y="11324"/>
                    </a:cubicBezTo>
                    <a:cubicBezTo>
                      <a:pt x="4347" y="11324"/>
                      <a:pt x="2965" y="10699"/>
                      <a:pt x="1984" y="9719"/>
                    </a:cubicBezTo>
                    <a:cubicBezTo>
                      <a:pt x="981" y="8738"/>
                      <a:pt x="380" y="7356"/>
                      <a:pt x="380" y="5840"/>
                    </a:cubicBezTo>
                    <a:cubicBezTo>
                      <a:pt x="380" y="4347"/>
                      <a:pt x="981" y="2965"/>
                      <a:pt x="1984" y="1984"/>
                    </a:cubicBezTo>
                    <a:cubicBezTo>
                      <a:pt x="2965" y="981"/>
                      <a:pt x="4347" y="379"/>
                      <a:pt x="5841" y="379"/>
                    </a:cubicBezTo>
                    <a:close/>
                    <a:moveTo>
                      <a:pt x="5841" y="0"/>
                    </a:moveTo>
                    <a:cubicBezTo>
                      <a:pt x="2631" y="0"/>
                      <a:pt x="1" y="2630"/>
                      <a:pt x="1" y="5840"/>
                    </a:cubicBezTo>
                    <a:cubicBezTo>
                      <a:pt x="1" y="9072"/>
                      <a:pt x="2631" y="11703"/>
                      <a:pt x="5841" y="11703"/>
                    </a:cubicBezTo>
                    <a:cubicBezTo>
                      <a:pt x="9073" y="11703"/>
                      <a:pt x="11681" y="9072"/>
                      <a:pt x="11681" y="5840"/>
                    </a:cubicBezTo>
                    <a:cubicBezTo>
                      <a:pt x="11681" y="2630"/>
                      <a:pt x="9073" y="0"/>
                      <a:pt x="58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9" name="Google Shape;269;p6"/>
              <p:cNvSpPr/>
              <p:nvPr/>
            </p:nvSpPr>
            <p:spPr>
              <a:xfrm>
                <a:off x="7419925" y="383125"/>
                <a:ext cx="158275" cy="158300"/>
              </a:xfrm>
              <a:custGeom>
                <a:rect b="b" l="l" r="r" t="t"/>
                <a:pathLst>
                  <a:path extrusionOk="0" h="6332" w="6331">
                    <a:moveTo>
                      <a:pt x="3166" y="1"/>
                    </a:moveTo>
                    <a:cubicBezTo>
                      <a:pt x="1427" y="1"/>
                      <a:pt x="0" y="1428"/>
                      <a:pt x="0" y="3166"/>
                    </a:cubicBezTo>
                    <a:cubicBezTo>
                      <a:pt x="0" y="4927"/>
                      <a:pt x="1427" y="6331"/>
                      <a:pt x="3166" y="6331"/>
                    </a:cubicBezTo>
                    <a:cubicBezTo>
                      <a:pt x="4927" y="6331"/>
                      <a:pt x="6331" y="4927"/>
                      <a:pt x="6331" y="3166"/>
                    </a:cubicBezTo>
                    <a:cubicBezTo>
                      <a:pt x="6331" y="1428"/>
                      <a:pt x="4927" y="1"/>
                      <a:pt x="31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0" name="Google Shape;270;p6"/>
              <p:cNvSpPr/>
              <p:nvPr/>
            </p:nvSpPr>
            <p:spPr>
              <a:xfrm>
                <a:off x="7415475" y="378675"/>
                <a:ext cx="167750" cy="167775"/>
              </a:xfrm>
              <a:custGeom>
                <a:rect b="b" l="l" r="r" t="t"/>
                <a:pathLst>
                  <a:path extrusionOk="0" h="6711" w="6710">
                    <a:moveTo>
                      <a:pt x="3344" y="380"/>
                    </a:moveTo>
                    <a:cubicBezTo>
                      <a:pt x="4168" y="380"/>
                      <a:pt x="4926" y="714"/>
                      <a:pt x="5461" y="1249"/>
                    </a:cubicBezTo>
                    <a:cubicBezTo>
                      <a:pt x="5996" y="1784"/>
                      <a:pt x="6330" y="2519"/>
                      <a:pt x="6330" y="3344"/>
                    </a:cubicBezTo>
                    <a:cubicBezTo>
                      <a:pt x="6330" y="4169"/>
                      <a:pt x="5996" y="4927"/>
                      <a:pt x="5461" y="5462"/>
                    </a:cubicBezTo>
                    <a:cubicBezTo>
                      <a:pt x="4926" y="5997"/>
                      <a:pt x="4168" y="6331"/>
                      <a:pt x="3344" y="6331"/>
                    </a:cubicBezTo>
                    <a:cubicBezTo>
                      <a:pt x="2519" y="6331"/>
                      <a:pt x="1783" y="5997"/>
                      <a:pt x="1248" y="5462"/>
                    </a:cubicBezTo>
                    <a:cubicBezTo>
                      <a:pt x="713" y="4927"/>
                      <a:pt x="379" y="4169"/>
                      <a:pt x="379" y="3344"/>
                    </a:cubicBezTo>
                    <a:cubicBezTo>
                      <a:pt x="379" y="2519"/>
                      <a:pt x="713" y="1784"/>
                      <a:pt x="1248" y="1249"/>
                    </a:cubicBezTo>
                    <a:cubicBezTo>
                      <a:pt x="1783" y="714"/>
                      <a:pt x="2519" y="380"/>
                      <a:pt x="3344" y="380"/>
                    </a:cubicBezTo>
                    <a:close/>
                    <a:moveTo>
                      <a:pt x="3344" y="1"/>
                    </a:moveTo>
                    <a:cubicBezTo>
                      <a:pt x="1494" y="1"/>
                      <a:pt x="0" y="1494"/>
                      <a:pt x="0" y="3344"/>
                    </a:cubicBezTo>
                    <a:cubicBezTo>
                      <a:pt x="0" y="5194"/>
                      <a:pt x="1494" y="6710"/>
                      <a:pt x="3344" y="6710"/>
                    </a:cubicBezTo>
                    <a:cubicBezTo>
                      <a:pt x="5194" y="6710"/>
                      <a:pt x="6709" y="5194"/>
                      <a:pt x="6709" y="3344"/>
                    </a:cubicBezTo>
                    <a:cubicBezTo>
                      <a:pt x="6709" y="1494"/>
                      <a:pt x="5194" y="1"/>
                      <a:pt x="33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71" name="Google Shape;271;p6"/>
            <p:cNvGrpSpPr/>
            <p:nvPr/>
          </p:nvGrpSpPr>
          <p:grpSpPr>
            <a:xfrm rot="10800000">
              <a:off x="636238" y="1778838"/>
              <a:ext cx="175000" cy="175000"/>
              <a:chOff x="8792300" y="321275"/>
              <a:chExt cx="175000" cy="175000"/>
            </a:xfrm>
          </p:grpSpPr>
          <p:sp>
            <p:nvSpPr>
              <p:cNvPr id="272" name="Google Shape;272;p6"/>
              <p:cNvSpPr/>
              <p:nvPr/>
            </p:nvSpPr>
            <p:spPr>
              <a:xfrm>
                <a:off x="8796750" y="326300"/>
                <a:ext cx="166100" cy="165525"/>
              </a:xfrm>
              <a:custGeom>
                <a:rect b="b" l="l" r="r" t="t"/>
                <a:pathLst>
                  <a:path extrusionOk="0" h="6621" w="6644">
                    <a:moveTo>
                      <a:pt x="3322" y="0"/>
                    </a:moveTo>
                    <a:cubicBezTo>
                      <a:pt x="1494" y="0"/>
                      <a:pt x="1" y="1471"/>
                      <a:pt x="1" y="3299"/>
                    </a:cubicBezTo>
                    <a:cubicBezTo>
                      <a:pt x="1" y="5127"/>
                      <a:pt x="1494" y="6620"/>
                      <a:pt x="3322" y="6620"/>
                    </a:cubicBezTo>
                    <a:cubicBezTo>
                      <a:pt x="5150" y="6620"/>
                      <a:pt x="6643" y="5127"/>
                      <a:pt x="6643" y="3299"/>
                    </a:cubicBezTo>
                    <a:cubicBezTo>
                      <a:pt x="6643" y="1471"/>
                      <a:pt x="5150" y="0"/>
                      <a:pt x="332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3" name="Google Shape;273;p6"/>
              <p:cNvSpPr/>
              <p:nvPr/>
            </p:nvSpPr>
            <p:spPr>
              <a:xfrm>
                <a:off x="8792300" y="321275"/>
                <a:ext cx="175000" cy="175000"/>
              </a:xfrm>
              <a:custGeom>
                <a:rect b="b" l="l" r="r" t="t"/>
                <a:pathLst>
                  <a:path extrusionOk="0" h="7000" w="7000">
                    <a:moveTo>
                      <a:pt x="3500" y="380"/>
                    </a:moveTo>
                    <a:cubicBezTo>
                      <a:pt x="4369" y="380"/>
                      <a:pt x="5149" y="736"/>
                      <a:pt x="5707" y="1293"/>
                    </a:cubicBezTo>
                    <a:cubicBezTo>
                      <a:pt x="6286" y="1873"/>
                      <a:pt x="6621" y="2653"/>
                      <a:pt x="6621" y="3500"/>
                    </a:cubicBezTo>
                    <a:cubicBezTo>
                      <a:pt x="6621" y="4370"/>
                      <a:pt x="6286" y="5150"/>
                      <a:pt x="5707" y="5729"/>
                    </a:cubicBezTo>
                    <a:cubicBezTo>
                      <a:pt x="5149" y="6286"/>
                      <a:pt x="4369" y="6643"/>
                      <a:pt x="3500" y="6643"/>
                    </a:cubicBezTo>
                    <a:cubicBezTo>
                      <a:pt x="2631" y="6643"/>
                      <a:pt x="1851" y="6286"/>
                      <a:pt x="1293" y="5729"/>
                    </a:cubicBezTo>
                    <a:cubicBezTo>
                      <a:pt x="714" y="5150"/>
                      <a:pt x="379" y="4370"/>
                      <a:pt x="379" y="3500"/>
                    </a:cubicBezTo>
                    <a:cubicBezTo>
                      <a:pt x="379" y="2653"/>
                      <a:pt x="714" y="1873"/>
                      <a:pt x="1293" y="1293"/>
                    </a:cubicBezTo>
                    <a:cubicBezTo>
                      <a:pt x="1851" y="736"/>
                      <a:pt x="2631" y="380"/>
                      <a:pt x="3500" y="380"/>
                    </a:cubicBezTo>
                    <a:close/>
                    <a:moveTo>
                      <a:pt x="3500" y="1"/>
                    </a:moveTo>
                    <a:cubicBezTo>
                      <a:pt x="1561" y="1"/>
                      <a:pt x="0" y="1583"/>
                      <a:pt x="0" y="3500"/>
                    </a:cubicBezTo>
                    <a:cubicBezTo>
                      <a:pt x="0" y="5439"/>
                      <a:pt x="1561" y="7000"/>
                      <a:pt x="3500" y="7000"/>
                    </a:cubicBezTo>
                    <a:cubicBezTo>
                      <a:pt x="5439" y="7000"/>
                      <a:pt x="7000" y="5439"/>
                      <a:pt x="7000" y="3500"/>
                    </a:cubicBezTo>
                    <a:cubicBezTo>
                      <a:pt x="7000" y="1583"/>
                      <a:pt x="5439" y="1"/>
                      <a:pt x="350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4" name="Google Shape;274;p6"/>
              <p:cNvSpPr/>
              <p:nvPr/>
            </p:nvSpPr>
            <p:spPr>
              <a:xfrm>
                <a:off x="8833525" y="362525"/>
                <a:ext cx="92550" cy="93075"/>
              </a:xfrm>
              <a:custGeom>
                <a:rect b="b" l="l" r="r" t="t"/>
                <a:pathLst>
                  <a:path extrusionOk="0" h="3723" w="3702">
                    <a:moveTo>
                      <a:pt x="1851" y="0"/>
                    </a:moveTo>
                    <a:cubicBezTo>
                      <a:pt x="826" y="0"/>
                      <a:pt x="1" y="825"/>
                      <a:pt x="1" y="1850"/>
                    </a:cubicBezTo>
                    <a:cubicBezTo>
                      <a:pt x="1" y="2876"/>
                      <a:pt x="826" y="3723"/>
                      <a:pt x="1851" y="3723"/>
                    </a:cubicBezTo>
                    <a:cubicBezTo>
                      <a:pt x="2876" y="3723"/>
                      <a:pt x="3701" y="2876"/>
                      <a:pt x="3701" y="1850"/>
                    </a:cubicBezTo>
                    <a:cubicBezTo>
                      <a:pt x="3701" y="825"/>
                      <a:pt x="2876" y="0"/>
                      <a:pt x="185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5" name="Google Shape;275;p6"/>
              <p:cNvSpPr/>
              <p:nvPr/>
            </p:nvSpPr>
            <p:spPr>
              <a:xfrm>
                <a:off x="8828525" y="358050"/>
                <a:ext cx="102550" cy="102000"/>
              </a:xfrm>
              <a:custGeom>
                <a:rect b="b" l="l" r="r" t="t"/>
                <a:pathLst>
                  <a:path extrusionOk="0" h="4080" w="4102">
                    <a:moveTo>
                      <a:pt x="2051" y="357"/>
                    </a:moveTo>
                    <a:cubicBezTo>
                      <a:pt x="2519" y="357"/>
                      <a:pt x="2920" y="558"/>
                      <a:pt x="3232" y="848"/>
                    </a:cubicBezTo>
                    <a:cubicBezTo>
                      <a:pt x="3544" y="1160"/>
                      <a:pt x="3723" y="1583"/>
                      <a:pt x="3723" y="2029"/>
                    </a:cubicBezTo>
                    <a:cubicBezTo>
                      <a:pt x="3723" y="2497"/>
                      <a:pt x="3544" y="2921"/>
                      <a:pt x="3232" y="3211"/>
                    </a:cubicBezTo>
                    <a:cubicBezTo>
                      <a:pt x="2920" y="3523"/>
                      <a:pt x="2519" y="3701"/>
                      <a:pt x="2051" y="3701"/>
                    </a:cubicBezTo>
                    <a:cubicBezTo>
                      <a:pt x="1583" y="3701"/>
                      <a:pt x="1182" y="3523"/>
                      <a:pt x="870" y="3211"/>
                    </a:cubicBezTo>
                    <a:cubicBezTo>
                      <a:pt x="558" y="2921"/>
                      <a:pt x="379" y="2497"/>
                      <a:pt x="379" y="2029"/>
                    </a:cubicBezTo>
                    <a:cubicBezTo>
                      <a:pt x="379" y="1583"/>
                      <a:pt x="558" y="1160"/>
                      <a:pt x="870" y="848"/>
                    </a:cubicBezTo>
                    <a:cubicBezTo>
                      <a:pt x="1182" y="558"/>
                      <a:pt x="1583" y="357"/>
                      <a:pt x="2051" y="357"/>
                    </a:cubicBezTo>
                    <a:close/>
                    <a:moveTo>
                      <a:pt x="2051" y="1"/>
                    </a:moveTo>
                    <a:cubicBezTo>
                      <a:pt x="914" y="1"/>
                      <a:pt x="0" y="915"/>
                      <a:pt x="0" y="2029"/>
                    </a:cubicBezTo>
                    <a:cubicBezTo>
                      <a:pt x="0" y="3166"/>
                      <a:pt x="914" y="4080"/>
                      <a:pt x="2051" y="4080"/>
                    </a:cubicBezTo>
                    <a:cubicBezTo>
                      <a:pt x="3188" y="4080"/>
                      <a:pt x="4102" y="3166"/>
                      <a:pt x="4102" y="2029"/>
                    </a:cubicBezTo>
                    <a:cubicBezTo>
                      <a:pt x="4102" y="915"/>
                      <a:pt x="3188" y="1"/>
                      <a:pt x="20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76" name="Google Shape;276;p6"/>
            <p:cNvGrpSpPr/>
            <p:nvPr/>
          </p:nvGrpSpPr>
          <p:grpSpPr>
            <a:xfrm>
              <a:off x="432850" y="2003163"/>
              <a:ext cx="175013" cy="27000"/>
              <a:chOff x="5662375" y="212375"/>
              <a:chExt cx="175013" cy="27000"/>
            </a:xfrm>
          </p:grpSpPr>
          <p:sp>
            <p:nvSpPr>
              <p:cNvPr id="277" name="Google Shape;277;p6"/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8" name="Google Shape;278;p6"/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9" name="Google Shape;279;p6"/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80" name="Google Shape;280;p6"/>
            <p:cNvGrpSpPr/>
            <p:nvPr/>
          </p:nvGrpSpPr>
          <p:grpSpPr>
            <a:xfrm>
              <a:off x="788100" y="208488"/>
              <a:ext cx="175013" cy="27000"/>
              <a:chOff x="5662375" y="212375"/>
              <a:chExt cx="175013" cy="27000"/>
            </a:xfrm>
          </p:grpSpPr>
          <p:sp>
            <p:nvSpPr>
              <p:cNvPr id="281" name="Google Shape;281;p6"/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2" name="Google Shape;282;p6"/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3" name="Google Shape;283;p6"/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84" name="Google Shape;284;p6"/>
            <p:cNvGrpSpPr/>
            <p:nvPr/>
          </p:nvGrpSpPr>
          <p:grpSpPr>
            <a:xfrm>
              <a:off x="8129350" y="4988725"/>
              <a:ext cx="175013" cy="27000"/>
              <a:chOff x="5662375" y="212375"/>
              <a:chExt cx="175013" cy="27000"/>
            </a:xfrm>
          </p:grpSpPr>
          <p:sp>
            <p:nvSpPr>
              <p:cNvPr id="285" name="Google Shape;285;p6"/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900"/>
              </a:p>
            </p:txBody>
          </p:sp>
          <p:sp>
            <p:nvSpPr>
              <p:cNvPr id="286" name="Google Shape;286;p6"/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7" name="Google Shape;287;p6"/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88" name="Google Shape;288;p6"/>
            <p:cNvGrpSpPr/>
            <p:nvPr/>
          </p:nvGrpSpPr>
          <p:grpSpPr>
            <a:xfrm>
              <a:off x="8497550" y="3429425"/>
              <a:ext cx="175013" cy="27000"/>
              <a:chOff x="5662375" y="212375"/>
              <a:chExt cx="175013" cy="27000"/>
            </a:xfrm>
          </p:grpSpPr>
          <p:sp>
            <p:nvSpPr>
              <p:cNvPr id="289" name="Google Shape;289;p6"/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0" name="Google Shape;290;p6"/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1" name="Google Shape;291;p6"/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cxnSp>
          <p:nvCxnSpPr>
            <p:cNvPr id="292" name="Google Shape;292;p6"/>
            <p:cNvCxnSpPr/>
            <p:nvPr/>
          </p:nvCxnSpPr>
          <p:spPr>
            <a:xfrm>
              <a:off x="8407225" y="0"/>
              <a:ext cx="0" cy="21609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93" name="Google Shape;293;p6"/>
            <p:cNvCxnSpPr/>
            <p:nvPr/>
          </p:nvCxnSpPr>
          <p:spPr>
            <a:xfrm>
              <a:off x="718025" y="2985634"/>
              <a:ext cx="0" cy="21609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294" name="Google Shape;294;p6"/>
            <p:cNvSpPr/>
            <p:nvPr/>
          </p:nvSpPr>
          <p:spPr>
            <a:xfrm>
              <a:off x="671825" y="4587888"/>
              <a:ext cx="92400" cy="924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6"/>
            <p:cNvSpPr/>
            <p:nvPr/>
          </p:nvSpPr>
          <p:spPr>
            <a:xfrm>
              <a:off x="671825" y="3940338"/>
              <a:ext cx="92400" cy="924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" name="Google Shape;296;p6"/>
            <p:cNvSpPr/>
            <p:nvPr/>
          </p:nvSpPr>
          <p:spPr>
            <a:xfrm>
              <a:off x="8361025" y="1453500"/>
              <a:ext cx="92400" cy="924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" name="Google Shape;297;p6"/>
            <p:cNvSpPr/>
            <p:nvPr/>
          </p:nvSpPr>
          <p:spPr>
            <a:xfrm>
              <a:off x="8361025" y="234875"/>
              <a:ext cx="92400" cy="92400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7"/>
          <p:cNvSpPr txBox="1"/>
          <p:nvPr>
            <p:ph idx="1" type="subTitle"/>
          </p:nvPr>
        </p:nvSpPr>
        <p:spPr>
          <a:xfrm>
            <a:off x="1072896" y="2645664"/>
            <a:ext cx="43893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/>
        </p:txBody>
      </p:sp>
      <p:sp>
        <p:nvSpPr>
          <p:cNvPr id="300" name="Google Shape;300;p7"/>
          <p:cNvSpPr txBox="1"/>
          <p:nvPr>
            <p:ph type="title"/>
          </p:nvPr>
        </p:nvSpPr>
        <p:spPr>
          <a:xfrm>
            <a:off x="1072896" y="4425696"/>
            <a:ext cx="4389300" cy="5364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Barlow Semi Condensed Medium"/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Barlow Semi Condensed Medium"/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Barlow Semi Condensed Medium"/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Barlow Semi Condensed Medium"/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Barlow Semi Condensed Medium"/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Barlow Semi Condensed Medium"/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Barlow Semi Condensed Medium"/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Barlow Semi Condensed Medium"/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Barlow Semi Condensed Medium"/>
              <a:buNone/>
              <a:defRPr sz="21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9pPr>
          </a:lstStyle>
          <a:p/>
        </p:txBody>
      </p:sp>
      <p:cxnSp>
        <p:nvCxnSpPr>
          <p:cNvPr id="301" name="Google Shape;301;p7"/>
          <p:cNvCxnSpPr/>
          <p:nvPr/>
        </p:nvCxnSpPr>
        <p:spPr>
          <a:xfrm>
            <a:off x="2194567" y="697500"/>
            <a:ext cx="2229900" cy="1680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02" name="Google Shape;302;p7"/>
          <p:cNvCxnSpPr/>
          <p:nvPr/>
        </p:nvCxnSpPr>
        <p:spPr>
          <a:xfrm flipH="1" rot="10800000">
            <a:off x="1070733" y="706233"/>
            <a:ext cx="1106100" cy="9912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03" name="Google Shape;303;p7"/>
          <p:cNvCxnSpPr/>
          <p:nvPr/>
        </p:nvCxnSpPr>
        <p:spPr>
          <a:xfrm>
            <a:off x="0" y="86933"/>
            <a:ext cx="1062000" cy="15840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304" name="Google Shape;304;p7"/>
          <p:cNvGrpSpPr/>
          <p:nvPr/>
        </p:nvGrpSpPr>
        <p:grpSpPr>
          <a:xfrm flipH="1">
            <a:off x="666155" y="1279537"/>
            <a:ext cx="775714" cy="776447"/>
            <a:chOff x="8064275" y="887850"/>
            <a:chExt cx="581800" cy="582350"/>
          </a:xfrm>
        </p:grpSpPr>
        <p:sp>
          <p:nvSpPr>
            <p:cNvPr id="305" name="Google Shape;305;p7"/>
            <p:cNvSpPr/>
            <p:nvPr/>
          </p:nvSpPr>
          <p:spPr>
            <a:xfrm>
              <a:off x="8068750" y="892875"/>
              <a:ext cx="572875" cy="572325"/>
            </a:xfrm>
            <a:custGeom>
              <a:rect b="b" l="l" r="r" t="t"/>
              <a:pathLst>
                <a:path extrusionOk="0" h="22893" w="22915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" name="Google Shape;306;p7"/>
            <p:cNvSpPr/>
            <p:nvPr/>
          </p:nvSpPr>
          <p:spPr>
            <a:xfrm>
              <a:off x="8064275" y="887850"/>
              <a:ext cx="581800" cy="582350"/>
            </a:xfrm>
            <a:custGeom>
              <a:rect b="b" l="l" r="r" t="t"/>
              <a:pathLst>
                <a:path extrusionOk="0" h="23294" w="23272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" name="Google Shape;307;p7"/>
            <p:cNvSpPr/>
            <p:nvPr/>
          </p:nvSpPr>
          <p:spPr>
            <a:xfrm>
              <a:off x="8141175" y="965325"/>
              <a:ext cx="428000" cy="427425"/>
            </a:xfrm>
            <a:custGeom>
              <a:rect b="b" l="l" r="r" t="t"/>
              <a:pathLst>
                <a:path extrusionOk="0" h="17097" w="17120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" name="Google Shape;308;p7"/>
            <p:cNvSpPr/>
            <p:nvPr/>
          </p:nvSpPr>
          <p:spPr>
            <a:xfrm>
              <a:off x="8136725" y="960300"/>
              <a:ext cx="436925" cy="437475"/>
            </a:xfrm>
            <a:custGeom>
              <a:rect b="b" l="l" r="r" t="t"/>
              <a:pathLst>
                <a:path extrusionOk="0" h="17499" w="17477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7"/>
            <p:cNvSpPr/>
            <p:nvPr/>
          </p:nvSpPr>
          <p:spPr>
            <a:xfrm>
              <a:off x="8219750" y="1043875"/>
              <a:ext cx="270300" cy="270300"/>
            </a:xfrm>
            <a:custGeom>
              <a:rect b="b" l="l" r="r" t="t"/>
              <a:pathLst>
                <a:path extrusionOk="0" h="10812" w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7"/>
            <p:cNvSpPr/>
            <p:nvPr/>
          </p:nvSpPr>
          <p:spPr>
            <a:xfrm>
              <a:off x="8215300" y="1039425"/>
              <a:ext cx="279775" cy="279225"/>
            </a:xfrm>
            <a:custGeom>
              <a:rect b="b" l="l" r="r" t="t"/>
              <a:pathLst>
                <a:path extrusionOk="0" h="11169" w="11191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11" name="Google Shape;311;p7"/>
          <p:cNvGrpSpPr/>
          <p:nvPr/>
        </p:nvGrpSpPr>
        <p:grpSpPr>
          <a:xfrm flipH="1">
            <a:off x="2000788" y="517456"/>
            <a:ext cx="389357" cy="390090"/>
            <a:chOff x="7353050" y="316275"/>
            <a:chExt cx="292025" cy="292575"/>
          </a:xfrm>
        </p:grpSpPr>
        <p:sp>
          <p:nvSpPr>
            <p:cNvPr id="312" name="Google Shape;312;p7"/>
            <p:cNvSpPr/>
            <p:nvPr/>
          </p:nvSpPr>
          <p:spPr>
            <a:xfrm>
              <a:off x="7358075" y="321275"/>
              <a:ext cx="282550" cy="282550"/>
            </a:xfrm>
            <a:custGeom>
              <a:rect b="b" l="l" r="r" t="t"/>
              <a:pathLst>
                <a:path extrusionOk="0" h="11302" w="11302">
                  <a:moveTo>
                    <a:pt x="5640" y="1"/>
                  </a:moveTo>
                  <a:cubicBezTo>
                    <a:pt x="2519" y="1"/>
                    <a:pt x="0" y="2520"/>
                    <a:pt x="0" y="5640"/>
                  </a:cubicBezTo>
                  <a:cubicBezTo>
                    <a:pt x="0" y="8783"/>
                    <a:pt x="2519" y="11302"/>
                    <a:pt x="5640" y="11302"/>
                  </a:cubicBezTo>
                  <a:cubicBezTo>
                    <a:pt x="8783" y="11302"/>
                    <a:pt x="11301" y="8783"/>
                    <a:pt x="11301" y="5640"/>
                  </a:cubicBezTo>
                  <a:cubicBezTo>
                    <a:pt x="11301" y="2520"/>
                    <a:pt x="8783" y="1"/>
                    <a:pt x="56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3" name="Google Shape;313;p7"/>
            <p:cNvSpPr/>
            <p:nvPr/>
          </p:nvSpPr>
          <p:spPr>
            <a:xfrm>
              <a:off x="7353050" y="316275"/>
              <a:ext cx="292025" cy="292575"/>
            </a:xfrm>
            <a:custGeom>
              <a:rect b="b" l="l" r="r" t="t"/>
              <a:pathLst>
                <a:path extrusionOk="0" h="11703" w="11681">
                  <a:moveTo>
                    <a:pt x="5841" y="379"/>
                  </a:moveTo>
                  <a:cubicBezTo>
                    <a:pt x="7356" y="379"/>
                    <a:pt x="8716" y="981"/>
                    <a:pt x="9719" y="1984"/>
                  </a:cubicBezTo>
                  <a:cubicBezTo>
                    <a:pt x="10700" y="2965"/>
                    <a:pt x="11324" y="4347"/>
                    <a:pt x="11324" y="5840"/>
                  </a:cubicBezTo>
                  <a:cubicBezTo>
                    <a:pt x="11324" y="7356"/>
                    <a:pt x="10700" y="8738"/>
                    <a:pt x="9719" y="9719"/>
                  </a:cubicBezTo>
                  <a:cubicBezTo>
                    <a:pt x="8716" y="10699"/>
                    <a:pt x="7356" y="11324"/>
                    <a:pt x="5841" y="11324"/>
                  </a:cubicBezTo>
                  <a:cubicBezTo>
                    <a:pt x="4347" y="11324"/>
                    <a:pt x="2965" y="10699"/>
                    <a:pt x="1984" y="9719"/>
                  </a:cubicBezTo>
                  <a:cubicBezTo>
                    <a:pt x="981" y="8738"/>
                    <a:pt x="380" y="7356"/>
                    <a:pt x="380" y="5840"/>
                  </a:cubicBezTo>
                  <a:cubicBezTo>
                    <a:pt x="380" y="4347"/>
                    <a:pt x="981" y="2965"/>
                    <a:pt x="1984" y="1984"/>
                  </a:cubicBezTo>
                  <a:cubicBezTo>
                    <a:pt x="2965" y="981"/>
                    <a:pt x="4347" y="379"/>
                    <a:pt x="5841" y="379"/>
                  </a:cubicBezTo>
                  <a:close/>
                  <a:moveTo>
                    <a:pt x="5841" y="0"/>
                  </a:moveTo>
                  <a:cubicBezTo>
                    <a:pt x="2631" y="0"/>
                    <a:pt x="1" y="2630"/>
                    <a:pt x="1" y="5840"/>
                  </a:cubicBezTo>
                  <a:cubicBezTo>
                    <a:pt x="1" y="9072"/>
                    <a:pt x="2631" y="11703"/>
                    <a:pt x="5841" y="11703"/>
                  </a:cubicBezTo>
                  <a:cubicBezTo>
                    <a:pt x="9073" y="11703"/>
                    <a:pt x="11681" y="9072"/>
                    <a:pt x="11681" y="5840"/>
                  </a:cubicBezTo>
                  <a:cubicBezTo>
                    <a:pt x="11681" y="2630"/>
                    <a:pt x="9073" y="0"/>
                    <a:pt x="58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4" name="Google Shape;314;p7"/>
            <p:cNvSpPr/>
            <p:nvPr/>
          </p:nvSpPr>
          <p:spPr>
            <a:xfrm>
              <a:off x="7419925" y="383125"/>
              <a:ext cx="158275" cy="158300"/>
            </a:xfrm>
            <a:custGeom>
              <a:rect b="b" l="l" r="r" t="t"/>
              <a:pathLst>
                <a:path extrusionOk="0" h="6332" w="6331">
                  <a:moveTo>
                    <a:pt x="3166" y="1"/>
                  </a:moveTo>
                  <a:cubicBezTo>
                    <a:pt x="1427" y="1"/>
                    <a:pt x="0" y="1428"/>
                    <a:pt x="0" y="3166"/>
                  </a:cubicBezTo>
                  <a:cubicBezTo>
                    <a:pt x="0" y="4927"/>
                    <a:pt x="1427" y="6331"/>
                    <a:pt x="3166" y="6331"/>
                  </a:cubicBezTo>
                  <a:cubicBezTo>
                    <a:pt x="4927" y="6331"/>
                    <a:pt x="6331" y="4927"/>
                    <a:pt x="6331" y="3166"/>
                  </a:cubicBezTo>
                  <a:cubicBezTo>
                    <a:pt x="6331" y="1428"/>
                    <a:pt x="4927" y="1"/>
                    <a:pt x="3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" name="Google Shape;315;p7"/>
            <p:cNvSpPr/>
            <p:nvPr/>
          </p:nvSpPr>
          <p:spPr>
            <a:xfrm>
              <a:off x="7415475" y="378675"/>
              <a:ext cx="167750" cy="167775"/>
            </a:xfrm>
            <a:custGeom>
              <a:rect b="b" l="l" r="r" t="t"/>
              <a:pathLst>
                <a:path extrusionOk="0" h="6711" w="6710">
                  <a:moveTo>
                    <a:pt x="3344" y="380"/>
                  </a:moveTo>
                  <a:cubicBezTo>
                    <a:pt x="4168" y="380"/>
                    <a:pt x="4926" y="714"/>
                    <a:pt x="5461" y="1249"/>
                  </a:cubicBezTo>
                  <a:cubicBezTo>
                    <a:pt x="5996" y="1784"/>
                    <a:pt x="6330" y="2519"/>
                    <a:pt x="6330" y="3344"/>
                  </a:cubicBezTo>
                  <a:cubicBezTo>
                    <a:pt x="6330" y="4169"/>
                    <a:pt x="5996" y="4927"/>
                    <a:pt x="5461" y="5462"/>
                  </a:cubicBezTo>
                  <a:cubicBezTo>
                    <a:pt x="4926" y="5997"/>
                    <a:pt x="4168" y="6331"/>
                    <a:pt x="3344" y="6331"/>
                  </a:cubicBezTo>
                  <a:cubicBezTo>
                    <a:pt x="2519" y="6331"/>
                    <a:pt x="1783" y="5997"/>
                    <a:pt x="1248" y="5462"/>
                  </a:cubicBezTo>
                  <a:cubicBezTo>
                    <a:pt x="713" y="4927"/>
                    <a:pt x="379" y="4169"/>
                    <a:pt x="379" y="3344"/>
                  </a:cubicBezTo>
                  <a:cubicBezTo>
                    <a:pt x="379" y="2519"/>
                    <a:pt x="713" y="1784"/>
                    <a:pt x="1248" y="1249"/>
                  </a:cubicBezTo>
                  <a:cubicBezTo>
                    <a:pt x="1783" y="714"/>
                    <a:pt x="2519" y="380"/>
                    <a:pt x="3344" y="380"/>
                  </a:cubicBezTo>
                  <a:close/>
                  <a:moveTo>
                    <a:pt x="3344" y="1"/>
                  </a:moveTo>
                  <a:cubicBezTo>
                    <a:pt x="1494" y="1"/>
                    <a:pt x="0" y="1494"/>
                    <a:pt x="0" y="3344"/>
                  </a:cubicBezTo>
                  <a:cubicBezTo>
                    <a:pt x="0" y="5194"/>
                    <a:pt x="1494" y="6710"/>
                    <a:pt x="3344" y="6710"/>
                  </a:cubicBezTo>
                  <a:cubicBezTo>
                    <a:pt x="5194" y="6710"/>
                    <a:pt x="6709" y="5194"/>
                    <a:pt x="6709" y="3344"/>
                  </a:cubicBezTo>
                  <a:cubicBezTo>
                    <a:pt x="6709" y="1494"/>
                    <a:pt x="5194" y="1"/>
                    <a:pt x="33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16" name="Google Shape;316;p7"/>
          <p:cNvSpPr/>
          <p:nvPr/>
        </p:nvSpPr>
        <p:spPr>
          <a:xfrm flipH="1">
            <a:off x="4221727" y="663509"/>
            <a:ext cx="384800" cy="384431"/>
          </a:xfrm>
          <a:custGeom>
            <a:rect b="b" l="l" r="r" t="t"/>
            <a:pathLst>
              <a:path extrusionOk="0" h="22893" w="22915">
                <a:moveTo>
                  <a:pt x="11457" y="0"/>
                </a:moveTo>
                <a:cubicBezTo>
                  <a:pt x="5127" y="0"/>
                  <a:pt x="0" y="5127"/>
                  <a:pt x="0" y="11435"/>
                </a:cubicBezTo>
                <a:cubicBezTo>
                  <a:pt x="0" y="17766"/>
                  <a:pt x="5127" y="22892"/>
                  <a:pt x="11457" y="22892"/>
                </a:cubicBezTo>
                <a:cubicBezTo>
                  <a:pt x="17788" y="22892"/>
                  <a:pt x="22914" y="17766"/>
                  <a:pt x="22914" y="11435"/>
                </a:cubicBezTo>
                <a:cubicBezTo>
                  <a:pt x="22914" y="5127"/>
                  <a:pt x="17788" y="0"/>
                  <a:pt x="1145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7"/>
          <p:cNvSpPr/>
          <p:nvPr/>
        </p:nvSpPr>
        <p:spPr>
          <a:xfrm flipH="1">
            <a:off x="4218738" y="660133"/>
            <a:ext cx="390795" cy="391164"/>
          </a:xfrm>
          <a:custGeom>
            <a:rect b="b" l="l" r="r" t="t"/>
            <a:pathLst>
              <a:path extrusionOk="0" h="23294" w="23272">
                <a:moveTo>
                  <a:pt x="11636" y="380"/>
                </a:moveTo>
                <a:cubicBezTo>
                  <a:pt x="14757" y="380"/>
                  <a:pt x="17566" y="1628"/>
                  <a:pt x="19594" y="3679"/>
                </a:cubicBezTo>
                <a:cubicBezTo>
                  <a:pt x="21645" y="5707"/>
                  <a:pt x="22893" y="8538"/>
                  <a:pt x="22893" y="11636"/>
                </a:cubicBezTo>
                <a:cubicBezTo>
                  <a:pt x="22893" y="14757"/>
                  <a:pt x="21645" y="17565"/>
                  <a:pt x="19594" y="19616"/>
                </a:cubicBezTo>
                <a:cubicBezTo>
                  <a:pt x="17566" y="21644"/>
                  <a:pt x="14757" y="22915"/>
                  <a:pt x="11636" y="22915"/>
                </a:cubicBezTo>
                <a:cubicBezTo>
                  <a:pt x="8516" y="22915"/>
                  <a:pt x="5707" y="21644"/>
                  <a:pt x="3657" y="19616"/>
                </a:cubicBezTo>
                <a:cubicBezTo>
                  <a:pt x="1628" y="17565"/>
                  <a:pt x="358" y="14757"/>
                  <a:pt x="358" y="11636"/>
                </a:cubicBezTo>
                <a:cubicBezTo>
                  <a:pt x="358" y="8538"/>
                  <a:pt x="1628" y="5707"/>
                  <a:pt x="3657" y="3679"/>
                </a:cubicBezTo>
                <a:cubicBezTo>
                  <a:pt x="5707" y="1628"/>
                  <a:pt x="8516" y="380"/>
                  <a:pt x="11636" y="380"/>
                </a:cubicBezTo>
                <a:close/>
                <a:moveTo>
                  <a:pt x="11636" y="1"/>
                </a:moveTo>
                <a:cubicBezTo>
                  <a:pt x="5217" y="1"/>
                  <a:pt x="1" y="5217"/>
                  <a:pt x="1" y="11636"/>
                </a:cubicBezTo>
                <a:cubicBezTo>
                  <a:pt x="1" y="18078"/>
                  <a:pt x="5217" y="23294"/>
                  <a:pt x="11636" y="23294"/>
                </a:cubicBezTo>
                <a:cubicBezTo>
                  <a:pt x="18056" y="23294"/>
                  <a:pt x="23272" y="18078"/>
                  <a:pt x="23272" y="11636"/>
                </a:cubicBezTo>
                <a:cubicBezTo>
                  <a:pt x="23272" y="5217"/>
                  <a:pt x="18056" y="1"/>
                  <a:pt x="1163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7"/>
          <p:cNvSpPr/>
          <p:nvPr/>
        </p:nvSpPr>
        <p:spPr>
          <a:xfrm flipH="1">
            <a:off x="4270387" y="712178"/>
            <a:ext cx="287488" cy="287101"/>
          </a:xfrm>
          <a:custGeom>
            <a:rect b="b" l="l" r="r" t="t"/>
            <a:pathLst>
              <a:path extrusionOk="0" h="17097" w="17120">
                <a:moveTo>
                  <a:pt x="8560" y="0"/>
                </a:moveTo>
                <a:cubicBezTo>
                  <a:pt x="3835" y="0"/>
                  <a:pt x="1" y="3812"/>
                  <a:pt x="1" y="8537"/>
                </a:cubicBezTo>
                <a:cubicBezTo>
                  <a:pt x="1" y="13263"/>
                  <a:pt x="3835" y="17097"/>
                  <a:pt x="8560" y="17097"/>
                </a:cubicBezTo>
                <a:cubicBezTo>
                  <a:pt x="13286" y="17097"/>
                  <a:pt x="17120" y="13263"/>
                  <a:pt x="17120" y="8537"/>
                </a:cubicBezTo>
                <a:cubicBezTo>
                  <a:pt x="17120" y="3812"/>
                  <a:pt x="13286" y="0"/>
                  <a:pt x="856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7"/>
          <p:cNvSpPr/>
          <p:nvPr/>
        </p:nvSpPr>
        <p:spPr>
          <a:xfrm flipH="1">
            <a:off x="4267381" y="708803"/>
            <a:ext cx="293483" cy="293852"/>
          </a:xfrm>
          <a:custGeom>
            <a:rect b="b" l="l" r="r" t="t"/>
            <a:pathLst>
              <a:path extrusionOk="0" h="17499" w="17477">
                <a:moveTo>
                  <a:pt x="8738" y="379"/>
                </a:moveTo>
                <a:cubicBezTo>
                  <a:pt x="11057" y="379"/>
                  <a:pt x="13130" y="1316"/>
                  <a:pt x="14645" y="2831"/>
                </a:cubicBezTo>
                <a:cubicBezTo>
                  <a:pt x="16161" y="4347"/>
                  <a:pt x="17097" y="6442"/>
                  <a:pt x="17097" y="8738"/>
                </a:cubicBezTo>
                <a:cubicBezTo>
                  <a:pt x="17097" y="11056"/>
                  <a:pt x="16161" y="13152"/>
                  <a:pt x="14645" y="14667"/>
                </a:cubicBezTo>
                <a:cubicBezTo>
                  <a:pt x="13130" y="16183"/>
                  <a:pt x="11057" y="17119"/>
                  <a:pt x="8738" y="17119"/>
                </a:cubicBezTo>
                <a:cubicBezTo>
                  <a:pt x="6420" y="17119"/>
                  <a:pt x="4325" y="16183"/>
                  <a:pt x="2809" y="14667"/>
                </a:cubicBezTo>
                <a:cubicBezTo>
                  <a:pt x="1293" y="13152"/>
                  <a:pt x="357" y="11056"/>
                  <a:pt x="357" y="8738"/>
                </a:cubicBezTo>
                <a:cubicBezTo>
                  <a:pt x="357" y="6442"/>
                  <a:pt x="1293" y="4347"/>
                  <a:pt x="2809" y="2831"/>
                </a:cubicBezTo>
                <a:cubicBezTo>
                  <a:pt x="4325" y="1316"/>
                  <a:pt x="6420" y="379"/>
                  <a:pt x="8738" y="379"/>
                </a:cubicBezTo>
                <a:close/>
                <a:moveTo>
                  <a:pt x="8738" y="0"/>
                </a:moveTo>
                <a:cubicBezTo>
                  <a:pt x="3901" y="0"/>
                  <a:pt x="1" y="3924"/>
                  <a:pt x="1" y="8738"/>
                </a:cubicBezTo>
                <a:cubicBezTo>
                  <a:pt x="1" y="13575"/>
                  <a:pt x="3901" y="17498"/>
                  <a:pt x="8738" y="17498"/>
                </a:cubicBezTo>
                <a:cubicBezTo>
                  <a:pt x="13553" y="17498"/>
                  <a:pt x="17476" y="13575"/>
                  <a:pt x="17476" y="8738"/>
                </a:cubicBezTo>
                <a:cubicBezTo>
                  <a:pt x="17476" y="3924"/>
                  <a:pt x="13553" y="0"/>
                  <a:pt x="87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7"/>
          <p:cNvSpPr/>
          <p:nvPr/>
        </p:nvSpPr>
        <p:spPr>
          <a:xfrm flipH="1">
            <a:off x="4323530" y="764946"/>
            <a:ext cx="181561" cy="181561"/>
          </a:xfrm>
          <a:custGeom>
            <a:rect b="b" l="l" r="r" t="t"/>
            <a:pathLst>
              <a:path extrusionOk="0" h="10812" w="10812">
                <a:moveTo>
                  <a:pt x="5417" y="1"/>
                </a:moveTo>
                <a:cubicBezTo>
                  <a:pt x="2430" y="1"/>
                  <a:pt x="1" y="2431"/>
                  <a:pt x="1" y="5395"/>
                </a:cubicBezTo>
                <a:cubicBezTo>
                  <a:pt x="1" y="8382"/>
                  <a:pt x="2430" y="10812"/>
                  <a:pt x="5417" y="10812"/>
                </a:cubicBezTo>
                <a:cubicBezTo>
                  <a:pt x="8404" y="10812"/>
                  <a:pt x="10812" y="8382"/>
                  <a:pt x="10812" y="5395"/>
                </a:cubicBezTo>
                <a:cubicBezTo>
                  <a:pt x="10812" y="2431"/>
                  <a:pt x="8404" y="1"/>
                  <a:pt x="541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7"/>
          <p:cNvSpPr/>
          <p:nvPr/>
        </p:nvSpPr>
        <p:spPr>
          <a:xfrm flipH="1">
            <a:off x="4320155" y="761956"/>
            <a:ext cx="187925" cy="187555"/>
          </a:xfrm>
          <a:custGeom>
            <a:rect b="b" l="l" r="r" t="t"/>
            <a:pathLst>
              <a:path extrusionOk="0" h="11169" w="11191">
                <a:moveTo>
                  <a:pt x="5595" y="357"/>
                </a:moveTo>
                <a:cubicBezTo>
                  <a:pt x="7044" y="357"/>
                  <a:pt x="8337" y="937"/>
                  <a:pt x="9273" y="1895"/>
                </a:cubicBezTo>
                <a:cubicBezTo>
                  <a:pt x="10232" y="2832"/>
                  <a:pt x="10811" y="4147"/>
                  <a:pt x="10811" y="5573"/>
                </a:cubicBezTo>
                <a:cubicBezTo>
                  <a:pt x="10811" y="7022"/>
                  <a:pt x="10232" y="8337"/>
                  <a:pt x="9273" y="9273"/>
                </a:cubicBezTo>
                <a:cubicBezTo>
                  <a:pt x="8337" y="10210"/>
                  <a:pt x="7044" y="10789"/>
                  <a:pt x="5595" y="10789"/>
                </a:cubicBezTo>
                <a:cubicBezTo>
                  <a:pt x="4147" y="10789"/>
                  <a:pt x="2854" y="10210"/>
                  <a:pt x="1895" y="9273"/>
                </a:cubicBezTo>
                <a:cubicBezTo>
                  <a:pt x="959" y="8337"/>
                  <a:pt x="379" y="7022"/>
                  <a:pt x="379" y="5573"/>
                </a:cubicBezTo>
                <a:cubicBezTo>
                  <a:pt x="379" y="4147"/>
                  <a:pt x="959" y="2832"/>
                  <a:pt x="1895" y="1895"/>
                </a:cubicBezTo>
                <a:cubicBezTo>
                  <a:pt x="2854" y="937"/>
                  <a:pt x="4147" y="357"/>
                  <a:pt x="5595" y="357"/>
                </a:cubicBezTo>
                <a:close/>
                <a:moveTo>
                  <a:pt x="5595" y="1"/>
                </a:moveTo>
                <a:cubicBezTo>
                  <a:pt x="2497" y="1"/>
                  <a:pt x="1" y="2497"/>
                  <a:pt x="1" y="5573"/>
                </a:cubicBezTo>
                <a:cubicBezTo>
                  <a:pt x="1" y="8672"/>
                  <a:pt x="2497" y="11168"/>
                  <a:pt x="5595" y="11168"/>
                </a:cubicBezTo>
                <a:cubicBezTo>
                  <a:pt x="8671" y="11168"/>
                  <a:pt x="11190" y="8672"/>
                  <a:pt x="11190" y="5573"/>
                </a:cubicBezTo>
                <a:cubicBezTo>
                  <a:pt x="11190" y="2497"/>
                  <a:pt x="8671" y="1"/>
                  <a:pt x="55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22" name="Google Shape;322;p7"/>
          <p:cNvGrpSpPr/>
          <p:nvPr/>
        </p:nvGrpSpPr>
        <p:grpSpPr>
          <a:xfrm flipH="1">
            <a:off x="4703011" y="481460"/>
            <a:ext cx="233344" cy="35999"/>
            <a:chOff x="5662375" y="212375"/>
            <a:chExt cx="175013" cy="27000"/>
          </a:xfrm>
        </p:grpSpPr>
        <p:sp>
          <p:nvSpPr>
            <p:cNvPr id="323" name="Google Shape;323;p7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" name="Google Shape;324;p7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7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26" name="Google Shape;326;p7"/>
          <p:cNvGrpSpPr/>
          <p:nvPr/>
        </p:nvGrpSpPr>
        <p:grpSpPr>
          <a:xfrm flipH="1">
            <a:off x="640745" y="323593"/>
            <a:ext cx="233344" cy="35999"/>
            <a:chOff x="5662375" y="212375"/>
            <a:chExt cx="175013" cy="27000"/>
          </a:xfrm>
        </p:grpSpPr>
        <p:sp>
          <p:nvSpPr>
            <p:cNvPr id="327" name="Google Shape;327;p7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8" name="Google Shape;328;p7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" name="Google Shape;329;p7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30" name="Google Shape;330;p7"/>
          <p:cNvGrpSpPr/>
          <p:nvPr/>
        </p:nvGrpSpPr>
        <p:grpSpPr>
          <a:xfrm flipH="1">
            <a:off x="1202478" y="2204826"/>
            <a:ext cx="233344" cy="35999"/>
            <a:chOff x="5662375" y="212375"/>
            <a:chExt cx="175013" cy="27000"/>
          </a:xfrm>
        </p:grpSpPr>
        <p:sp>
          <p:nvSpPr>
            <p:cNvPr id="331" name="Google Shape;331;p7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" name="Google Shape;332;p7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" name="Google Shape;333;p7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334" name="Google Shape;334;p7"/>
          <p:cNvCxnSpPr/>
          <p:nvPr/>
        </p:nvCxnSpPr>
        <p:spPr>
          <a:xfrm>
            <a:off x="1055200" y="5616533"/>
            <a:ext cx="1542900" cy="7236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35" name="Google Shape;335;p7"/>
          <p:cNvCxnSpPr/>
          <p:nvPr/>
        </p:nvCxnSpPr>
        <p:spPr>
          <a:xfrm flipH="1" rot="10800000">
            <a:off x="0" y="5627333"/>
            <a:ext cx="1055100" cy="11151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336" name="Google Shape;336;p7"/>
          <p:cNvGrpSpPr/>
          <p:nvPr/>
        </p:nvGrpSpPr>
        <p:grpSpPr>
          <a:xfrm rot="10800000">
            <a:off x="666155" y="5254616"/>
            <a:ext cx="775714" cy="776447"/>
            <a:chOff x="8064275" y="887850"/>
            <a:chExt cx="581800" cy="582350"/>
          </a:xfrm>
        </p:grpSpPr>
        <p:sp>
          <p:nvSpPr>
            <p:cNvPr id="337" name="Google Shape;337;p7"/>
            <p:cNvSpPr/>
            <p:nvPr/>
          </p:nvSpPr>
          <p:spPr>
            <a:xfrm>
              <a:off x="8068750" y="892875"/>
              <a:ext cx="572875" cy="572325"/>
            </a:xfrm>
            <a:custGeom>
              <a:rect b="b" l="l" r="r" t="t"/>
              <a:pathLst>
                <a:path extrusionOk="0" h="22893" w="22915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" name="Google Shape;338;p7"/>
            <p:cNvSpPr/>
            <p:nvPr/>
          </p:nvSpPr>
          <p:spPr>
            <a:xfrm>
              <a:off x="8064275" y="887850"/>
              <a:ext cx="581800" cy="582350"/>
            </a:xfrm>
            <a:custGeom>
              <a:rect b="b" l="l" r="r" t="t"/>
              <a:pathLst>
                <a:path extrusionOk="0" h="23294" w="23272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" name="Google Shape;339;p7"/>
            <p:cNvSpPr/>
            <p:nvPr/>
          </p:nvSpPr>
          <p:spPr>
            <a:xfrm>
              <a:off x="8141175" y="965325"/>
              <a:ext cx="428000" cy="427425"/>
            </a:xfrm>
            <a:custGeom>
              <a:rect b="b" l="l" r="r" t="t"/>
              <a:pathLst>
                <a:path extrusionOk="0" h="17097" w="17120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" name="Google Shape;340;p7"/>
            <p:cNvSpPr/>
            <p:nvPr/>
          </p:nvSpPr>
          <p:spPr>
            <a:xfrm>
              <a:off x="8136725" y="960300"/>
              <a:ext cx="436925" cy="437475"/>
            </a:xfrm>
            <a:custGeom>
              <a:rect b="b" l="l" r="r" t="t"/>
              <a:pathLst>
                <a:path extrusionOk="0" h="17499" w="17477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" name="Google Shape;341;p7"/>
            <p:cNvSpPr/>
            <p:nvPr/>
          </p:nvSpPr>
          <p:spPr>
            <a:xfrm>
              <a:off x="8219750" y="1043875"/>
              <a:ext cx="270300" cy="270300"/>
            </a:xfrm>
            <a:custGeom>
              <a:rect b="b" l="l" r="r" t="t"/>
              <a:pathLst>
                <a:path extrusionOk="0" h="10812" w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" name="Google Shape;342;p7"/>
            <p:cNvSpPr/>
            <p:nvPr/>
          </p:nvSpPr>
          <p:spPr>
            <a:xfrm>
              <a:off x="8215300" y="1039425"/>
              <a:ext cx="279775" cy="279225"/>
            </a:xfrm>
            <a:custGeom>
              <a:rect b="b" l="l" r="r" t="t"/>
              <a:pathLst>
                <a:path extrusionOk="0" h="11169" w="11191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43" name="Google Shape;343;p7"/>
          <p:cNvGrpSpPr/>
          <p:nvPr/>
        </p:nvGrpSpPr>
        <p:grpSpPr>
          <a:xfrm rot="10800000">
            <a:off x="2426355" y="6115687"/>
            <a:ext cx="389357" cy="390090"/>
            <a:chOff x="7353050" y="316275"/>
            <a:chExt cx="292025" cy="292575"/>
          </a:xfrm>
        </p:grpSpPr>
        <p:sp>
          <p:nvSpPr>
            <p:cNvPr id="344" name="Google Shape;344;p7"/>
            <p:cNvSpPr/>
            <p:nvPr/>
          </p:nvSpPr>
          <p:spPr>
            <a:xfrm>
              <a:off x="7358075" y="321275"/>
              <a:ext cx="282550" cy="282550"/>
            </a:xfrm>
            <a:custGeom>
              <a:rect b="b" l="l" r="r" t="t"/>
              <a:pathLst>
                <a:path extrusionOk="0" h="11302" w="11302">
                  <a:moveTo>
                    <a:pt x="5640" y="1"/>
                  </a:moveTo>
                  <a:cubicBezTo>
                    <a:pt x="2519" y="1"/>
                    <a:pt x="0" y="2520"/>
                    <a:pt x="0" y="5640"/>
                  </a:cubicBezTo>
                  <a:cubicBezTo>
                    <a:pt x="0" y="8783"/>
                    <a:pt x="2519" y="11302"/>
                    <a:pt x="5640" y="11302"/>
                  </a:cubicBezTo>
                  <a:cubicBezTo>
                    <a:pt x="8783" y="11302"/>
                    <a:pt x="11301" y="8783"/>
                    <a:pt x="11301" y="5640"/>
                  </a:cubicBezTo>
                  <a:cubicBezTo>
                    <a:pt x="11301" y="2520"/>
                    <a:pt x="8783" y="1"/>
                    <a:pt x="56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" name="Google Shape;345;p7"/>
            <p:cNvSpPr/>
            <p:nvPr/>
          </p:nvSpPr>
          <p:spPr>
            <a:xfrm>
              <a:off x="7353050" y="316275"/>
              <a:ext cx="292025" cy="292575"/>
            </a:xfrm>
            <a:custGeom>
              <a:rect b="b" l="l" r="r" t="t"/>
              <a:pathLst>
                <a:path extrusionOk="0" h="11703" w="11681">
                  <a:moveTo>
                    <a:pt x="5841" y="379"/>
                  </a:moveTo>
                  <a:cubicBezTo>
                    <a:pt x="7356" y="379"/>
                    <a:pt x="8716" y="981"/>
                    <a:pt x="9719" y="1984"/>
                  </a:cubicBezTo>
                  <a:cubicBezTo>
                    <a:pt x="10700" y="2965"/>
                    <a:pt x="11324" y="4347"/>
                    <a:pt x="11324" y="5840"/>
                  </a:cubicBezTo>
                  <a:cubicBezTo>
                    <a:pt x="11324" y="7356"/>
                    <a:pt x="10700" y="8738"/>
                    <a:pt x="9719" y="9719"/>
                  </a:cubicBezTo>
                  <a:cubicBezTo>
                    <a:pt x="8716" y="10699"/>
                    <a:pt x="7356" y="11324"/>
                    <a:pt x="5841" y="11324"/>
                  </a:cubicBezTo>
                  <a:cubicBezTo>
                    <a:pt x="4347" y="11324"/>
                    <a:pt x="2965" y="10699"/>
                    <a:pt x="1984" y="9719"/>
                  </a:cubicBezTo>
                  <a:cubicBezTo>
                    <a:pt x="981" y="8738"/>
                    <a:pt x="380" y="7356"/>
                    <a:pt x="380" y="5840"/>
                  </a:cubicBezTo>
                  <a:cubicBezTo>
                    <a:pt x="380" y="4347"/>
                    <a:pt x="981" y="2965"/>
                    <a:pt x="1984" y="1984"/>
                  </a:cubicBezTo>
                  <a:cubicBezTo>
                    <a:pt x="2965" y="981"/>
                    <a:pt x="4347" y="379"/>
                    <a:pt x="5841" y="379"/>
                  </a:cubicBezTo>
                  <a:close/>
                  <a:moveTo>
                    <a:pt x="5841" y="0"/>
                  </a:moveTo>
                  <a:cubicBezTo>
                    <a:pt x="2631" y="0"/>
                    <a:pt x="1" y="2630"/>
                    <a:pt x="1" y="5840"/>
                  </a:cubicBezTo>
                  <a:cubicBezTo>
                    <a:pt x="1" y="9072"/>
                    <a:pt x="2631" y="11703"/>
                    <a:pt x="5841" y="11703"/>
                  </a:cubicBezTo>
                  <a:cubicBezTo>
                    <a:pt x="9073" y="11703"/>
                    <a:pt x="11681" y="9072"/>
                    <a:pt x="11681" y="5840"/>
                  </a:cubicBezTo>
                  <a:cubicBezTo>
                    <a:pt x="11681" y="2630"/>
                    <a:pt x="9073" y="0"/>
                    <a:pt x="58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7"/>
            <p:cNvSpPr/>
            <p:nvPr/>
          </p:nvSpPr>
          <p:spPr>
            <a:xfrm>
              <a:off x="7419925" y="383125"/>
              <a:ext cx="158275" cy="158300"/>
            </a:xfrm>
            <a:custGeom>
              <a:rect b="b" l="l" r="r" t="t"/>
              <a:pathLst>
                <a:path extrusionOk="0" h="6332" w="6331">
                  <a:moveTo>
                    <a:pt x="3166" y="1"/>
                  </a:moveTo>
                  <a:cubicBezTo>
                    <a:pt x="1427" y="1"/>
                    <a:pt x="0" y="1428"/>
                    <a:pt x="0" y="3166"/>
                  </a:cubicBezTo>
                  <a:cubicBezTo>
                    <a:pt x="0" y="4927"/>
                    <a:pt x="1427" y="6331"/>
                    <a:pt x="3166" y="6331"/>
                  </a:cubicBezTo>
                  <a:cubicBezTo>
                    <a:pt x="4927" y="6331"/>
                    <a:pt x="6331" y="4927"/>
                    <a:pt x="6331" y="3166"/>
                  </a:cubicBezTo>
                  <a:cubicBezTo>
                    <a:pt x="6331" y="1428"/>
                    <a:pt x="4927" y="1"/>
                    <a:pt x="3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" name="Google Shape;347;p7"/>
            <p:cNvSpPr/>
            <p:nvPr/>
          </p:nvSpPr>
          <p:spPr>
            <a:xfrm>
              <a:off x="7415475" y="378675"/>
              <a:ext cx="167750" cy="167775"/>
            </a:xfrm>
            <a:custGeom>
              <a:rect b="b" l="l" r="r" t="t"/>
              <a:pathLst>
                <a:path extrusionOk="0" h="6711" w="6710">
                  <a:moveTo>
                    <a:pt x="3344" y="380"/>
                  </a:moveTo>
                  <a:cubicBezTo>
                    <a:pt x="4168" y="380"/>
                    <a:pt x="4926" y="714"/>
                    <a:pt x="5461" y="1249"/>
                  </a:cubicBezTo>
                  <a:cubicBezTo>
                    <a:pt x="5996" y="1784"/>
                    <a:pt x="6330" y="2519"/>
                    <a:pt x="6330" y="3344"/>
                  </a:cubicBezTo>
                  <a:cubicBezTo>
                    <a:pt x="6330" y="4169"/>
                    <a:pt x="5996" y="4927"/>
                    <a:pt x="5461" y="5462"/>
                  </a:cubicBezTo>
                  <a:cubicBezTo>
                    <a:pt x="4926" y="5997"/>
                    <a:pt x="4168" y="6331"/>
                    <a:pt x="3344" y="6331"/>
                  </a:cubicBezTo>
                  <a:cubicBezTo>
                    <a:pt x="2519" y="6331"/>
                    <a:pt x="1783" y="5997"/>
                    <a:pt x="1248" y="5462"/>
                  </a:cubicBezTo>
                  <a:cubicBezTo>
                    <a:pt x="713" y="4927"/>
                    <a:pt x="379" y="4169"/>
                    <a:pt x="379" y="3344"/>
                  </a:cubicBezTo>
                  <a:cubicBezTo>
                    <a:pt x="379" y="2519"/>
                    <a:pt x="713" y="1784"/>
                    <a:pt x="1248" y="1249"/>
                  </a:cubicBezTo>
                  <a:cubicBezTo>
                    <a:pt x="1783" y="714"/>
                    <a:pt x="2519" y="380"/>
                    <a:pt x="3344" y="380"/>
                  </a:cubicBezTo>
                  <a:close/>
                  <a:moveTo>
                    <a:pt x="3344" y="1"/>
                  </a:moveTo>
                  <a:cubicBezTo>
                    <a:pt x="1494" y="1"/>
                    <a:pt x="0" y="1494"/>
                    <a:pt x="0" y="3344"/>
                  </a:cubicBezTo>
                  <a:cubicBezTo>
                    <a:pt x="0" y="5194"/>
                    <a:pt x="1494" y="6710"/>
                    <a:pt x="3344" y="6710"/>
                  </a:cubicBezTo>
                  <a:cubicBezTo>
                    <a:pt x="5194" y="6710"/>
                    <a:pt x="6709" y="5194"/>
                    <a:pt x="6709" y="3344"/>
                  </a:cubicBezTo>
                  <a:cubicBezTo>
                    <a:pt x="6709" y="1494"/>
                    <a:pt x="5194" y="1"/>
                    <a:pt x="33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48" name="Google Shape;348;p7"/>
          <p:cNvGrpSpPr/>
          <p:nvPr/>
        </p:nvGrpSpPr>
        <p:grpSpPr>
          <a:xfrm rot="10800000">
            <a:off x="283666" y="6194083"/>
            <a:ext cx="233327" cy="233328"/>
            <a:chOff x="8792300" y="321275"/>
            <a:chExt cx="175000" cy="175000"/>
          </a:xfrm>
        </p:grpSpPr>
        <p:sp>
          <p:nvSpPr>
            <p:cNvPr id="349" name="Google Shape;349;p7"/>
            <p:cNvSpPr/>
            <p:nvPr/>
          </p:nvSpPr>
          <p:spPr>
            <a:xfrm>
              <a:off x="8796750" y="326300"/>
              <a:ext cx="166100" cy="165525"/>
            </a:xfrm>
            <a:custGeom>
              <a:rect b="b" l="l" r="r" t="t"/>
              <a:pathLst>
                <a:path extrusionOk="0" h="6621" w="6644">
                  <a:moveTo>
                    <a:pt x="3322" y="0"/>
                  </a:moveTo>
                  <a:cubicBezTo>
                    <a:pt x="1494" y="0"/>
                    <a:pt x="1" y="1471"/>
                    <a:pt x="1" y="3299"/>
                  </a:cubicBezTo>
                  <a:cubicBezTo>
                    <a:pt x="1" y="5127"/>
                    <a:pt x="1494" y="6620"/>
                    <a:pt x="3322" y="6620"/>
                  </a:cubicBezTo>
                  <a:cubicBezTo>
                    <a:pt x="5150" y="6620"/>
                    <a:pt x="6643" y="5127"/>
                    <a:pt x="6643" y="3299"/>
                  </a:cubicBezTo>
                  <a:cubicBezTo>
                    <a:pt x="6643" y="1471"/>
                    <a:pt x="5150" y="0"/>
                    <a:pt x="33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0" name="Google Shape;350;p7"/>
            <p:cNvSpPr/>
            <p:nvPr/>
          </p:nvSpPr>
          <p:spPr>
            <a:xfrm>
              <a:off x="8792300" y="321275"/>
              <a:ext cx="175000" cy="175000"/>
            </a:xfrm>
            <a:custGeom>
              <a:rect b="b" l="l" r="r" t="t"/>
              <a:pathLst>
                <a:path extrusionOk="0" h="7000" w="7000">
                  <a:moveTo>
                    <a:pt x="3500" y="380"/>
                  </a:moveTo>
                  <a:cubicBezTo>
                    <a:pt x="4369" y="380"/>
                    <a:pt x="5149" y="736"/>
                    <a:pt x="5707" y="1293"/>
                  </a:cubicBezTo>
                  <a:cubicBezTo>
                    <a:pt x="6286" y="1873"/>
                    <a:pt x="6621" y="2653"/>
                    <a:pt x="6621" y="3500"/>
                  </a:cubicBezTo>
                  <a:cubicBezTo>
                    <a:pt x="6621" y="4370"/>
                    <a:pt x="6286" y="5150"/>
                    <a:pt x="5707" y="5729"/>
                  </a:cubicBezTo>
                  <a:cubicBezTo>
                    <a:pt x="5149" y="6286"/>
                    <a:pt x="4369" y="6643"/>
                    <a:pt x="3500" y="6643"/>
                  </a:cubicBezTo>
                  <a:cubicBezTo>
                    <a:pt x="2631" y="6643"/>
                    <a:pt x="1851" y="6286"/>
                    <a:pt x="1293" y="5729"/>
                  </a:cubicBezTo>
                  <a:cubicBezTo>
                    <a:pt x="714" y="5150"/>
                    <a:pt x="379" y="4370"/>
                    <a:pt x="379" y="3500"/>
                  </a:cubicBezTo>
                  <a:cubicBezTo>
                    <a:pt x="379" y="2653"/>
                    <a:pt x="714" y="1873"/>
                    <a:pt x="1293" y="1293"/>
                  </a:cubicBezTo>
                  <a:cubicBezTo>
                    <a:pt x="1851" y="736"/>
                    <a:pt x="2631" y="380"/>
                    <a:pt x="3500" y="380"/>
                  </a:cubicBezTo>
                  <a:close/>
                  <a:moveTo>
                    <a:pt x="3500" y="1"/>
                  </a:moveTo>
                  <a:cubicBezTo>
                    <a:pt x="1561" y="1"/>
                    <a:pt x="0" y="1583"/>
                    <a:pt x="0" y="3500"/>
                  </a:cubicBezTo>
                  <a:cubicBezTo>
                    <a:pt x="0" y="5439"/>
                    <a:pt x="1561" y="7000"/>
                    <a:pt x="3500" y="7000"/>
                  </a:cubicBezTo>
                  <a:cubicBezTo>
                    <a:pt x="5439" y="7000"/>
                    <a:pt x="7000" y="5439"/>
                    <a:pt x="7000" y="3500"/>
                  </a:cubicBezTo>
                  <a:cubicBezTo>
                    <a:pt x="7000" y="1583"/>
                    <a:pt x="5439" y="1"/>
                    <a:pt x="35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7"/>
            <p:cNvSpPr/>
            <p:nvPr/>
          </p:nvSpPr>
          <p:spPr>
            <a:xfrm>
              <a:off x="8833525" y="362525"/>
              <a:ext cx="92550" cy="93075"/>
            </a:xfrm>
            <a:custGeom>
              <a:rect b="b" l="l" r="r" t="t"/>
              <a:pathLst>
                <a:path extrusionOk="0" h="3723" w="3702">
                  <a:moveTo>
                    <a:pt x="1851" y="0"/>
                  </a:moveTo>
                  <a:cubicBezTo>
                    <a:pt x="826" y="0"/>
                    <a:pt x="1" y="825"/>
                    <a:pt x="1" y="1850"/>
                  </a:cubicBezTo>
                  <a:cubicBezTo>
                    <a:pt x="1" y="2876"/>
                    <a:pt x="826" y="3723"/>
                    <a:pt x="1851" y="3723"/>
                  </a:cubicBezTo>
                  <a:cubicBezTo>
                    <a:pt x="2876" y="3723"/>
                    <a:pt x="3701" y="2876"/>
                    <a:pt x="3701" y="1850"/>
                  </a:cubicBezTo>
                  <a:cubicBezTo>
                    <a:pt x="3701" y="825"/>
                    <a:pt x="2876" y="0"/>
                    <a:pt x="18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" name="Google Shape;352;p7"/>
            <p:cNvSpPr/>
            <p:nvPr/>
          </p:nvSpPr>
          <p:spPr>
            <a:xfrm>
              <a:off x="8828525" y="358050"/>
              <a:ext cx="102550" cy="102000"/>
            </a:xfrm>
            <a:custGeom>
              <a:rect b="b" l="l" r="r" t="t"/>
              <a:pathLst>
                <a:path extrusionOk="0" h="4080" w="4102">
                  <a:moveTo>
                    <a:pt x="2051" y="357"/>
                  </a:moveTo>
                  <a:cubicBezTo>
                    <a:pt x="2519" y="357"/>
                    <a:pt x="2920" y="558"/>
                    <a:pt x="3232" y="848"/>
                  </a:cubicBezTo>
                  <a:cubicBezTo>
                    <a:pt x="3544" y="1160"/>
                    <a:pt x="3723" y="1583"/>
                    <a:pt x="3723" y="2029"/>
                  </a:cubicBezTo>
                  <a:cubicBezTo>
                    <a:pt x="3723" y="2497"/>
                    <a:pt x="3544" y="2921"/>
                    <a:pt x="3232" y="3211"/>
                  </a:cubicBezTo>
                  <a:cubicBezTo>
                    <a:pt x="2920" y="3523"/>
                    <a:pt x="2519" y="3701"/>
                    <a:pt x="2051" y="3701"/>
                  </a:cubicBezTo>
                  <a:cubicBezTo>
                    <a:pt x="1583" y="3701"/>
                    <a:pt x="1182" y="3523"/>
                    <a:pt x="870" y="3211"/>
                  </a:cubicBezTo>
                  <a:cubicBezTo>
                    <a:pt x="558" y="2921"/>
                    <a:pt x="379" y="2497"/>
                    <a:pt x="379" y="2029"/>
                  </a:cubicBezTo>
                  <a:cubicBezTo>
                    <a:pt x="379" y="1583"/>
                    <a:pt x="558" y="1160"/>
                    <a:pt x="870" y="848"/>
                  </a:cubicBezTo>
                  <a:cubicBezTo>
                    <a:pt x="1182" y="558"/>
                    <a:pt x="1583" y="357"/>
                    <a:pt x="2051" y="357"/>
                  </a:cubicBezTo>
                  <a:close/>
                  <a:moveTo>
                    <a:pt x="2051" y="1"/>
                  </a:moveTo>
                  <a:cubicBezTo>
                    <a:pt x="914" y="1"/>
                    <a:pt x="0" y="915"/>
                    <a:pt x="0" y="2029"/>
                  </a:cubicBezTo>
                  <a:cubicBezTo>
                    <a:pt x="0" y="3166"/>
                    <a:pt x="914" y="4080"/>
                    <a:pt x="2051" y="4080"/>
                  </a:cubicBezTo>
                  <a:cubicBezTo>
                    <a:pt x="3188" y="4080"/>
                    <a:pt x="4102" y="3166"/>
                    <a:pt x="4102" y="2029"/>
                  </a:cubicBezTo>
                  <a:cubicBezTo>
                    <a:pt x="4102" y="915"/>
                    <a:pt x="3188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53" name="Google Shape;353;p7"/>
          <p:cNvGrpSpPr/>
          <p:nvPr/>
        </p:nvGrpSpPr>
        <p:grpSpPr>
          <a:xfrm rot="10800000">
            <a:off x="640745" y="6469775"/>
            <a:ext cx="233344" cy="35999"/>
            <a:chOff x="5662375" y="212375"/>
            <a:chExt cx="175013" cy="27000"/>
          </a:xfrm>
        </p:grpSpPr>
        <p:sp>
          <p:nvSpPr>
            <p:cNvPr id="354" name="Google Shape;354;p7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7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6" name="Google Shape;356;p7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57" name="Google Shape;357;p7"/>
          <p:cNvGrpSpPr/>
          <p:nvPr/>
        </p:nvGrpSpPr>
        <p:grpSpPr>
          <a:xfrm rot="10800000">
            <a:off x="1405678" y="5198141"/>
            <a:ext cx="233344" cy="35999"/>
            <a:chOff x="5662375" y="212375"/>
            <a:chExt cx="175013" cy="27000"/>
          </a:xfrm>
        </p:grpSpPr>
        <p:sp>
          <p:nvSpPr>
            <p:cNvPr id="358" name="Google Shape;358;p7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" name="Google Shape;359;p7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" name="Google Shape;360;p7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2" name="Google Shape;362;p8"/>
          <p:cNvGrpSpPr/>
          <p:nvPr/>
        </p:nvGrpSpPr>
        <p:grpSpPr>
          <a:xfrm>
            <a:off x="381372" y="135433"/>
            <a:ext cx="11290387" cy="6353161"/>
            <a:chOff x="365750" y="1285025"/>
            <a:chExt cx="6934275" cy="3315500"/>
          </a:xfrm>
        </p:grpSpPr>
        <p:sp>
          <p:nvSpPr>
            <p:cNvPr id="363" name="Google Shape;363;p8"/>
            <p:cNvSpPr/>
            <p:nvPr/>
          </p:nvSpPr>
          <p:spPr>
            <a:xfrm>
              <a:off x="365750" y="1285025"/>
              <a:ext cx="6934275" cy="3315500"/>
            </a:xfrm>
            <a:custGeom>
              <a:rect b="b" l="l" r="r" t="t"/>
              <a:pathLst>
                <a:path extrusionOk="0" h="132620" w="277371">
                  <a:moveTo>
                    <a:pt x="139292" y="1"/>
                  </a:moveTo>
                  <a:cubicBezTo>
                    <a:pt x="131931" y="1"/>
                    <a:pt x="124510" y="530"/>
                    <a:pt x="116820" y="2020"/>
                  </a:cubicBezTo>
                  <a:cubicBezTo>
                    <a:pt x="97286" y="5794"/>
                    <a:pt x="78528" y="13563"/>
                    <a:pt x="62212" y="24940"/>
                  </a:cubicBezTo>
                  <a:cubicBezTo>
                    <a:pt x="40180" y="40312"/>
                    <a:pt x="16039" y="63953"/>
                    <a:pt x="5883" y="89204"/>
                  </a:cubicBezTo>
                  <a:cubicBezTo>
                    <a:pt x="2054" y="98638"/>
                    <a:pt x="1" y="109904"/>
                    <a:pt x="5162" y="118672"/>
                  </a:cubicBezTo>
                  <a:cubicBezTo>
                    <a:pt x="10878" y="128329"/>
                    <a:pt x="23309" y="131547"/>
                    <a:pt x="34519" y="132324"/>
                  </a:cubicBezTo>
                  <a:cubicBezTo>
                    <a:pt x="37485" y="132528"/>
                    <a:pt x="40447" y="132620"/>
                    <a:pt x="43408" y="132620"/>
                  </a:cubicBezTo>
                  <a:cubicBezTo>
                    <a:pt x="64717" y="132620"/>
                    <a:pt x="85919" y="127832"/>
                    <a:pt x="107164" y="125054"/>
                  </a:cubicBezTo>
                  <a:cubicBezTo>
                    <a:pt x="121795" y="123154"/>
                    <a:pt x="136548" y="122208"/>
                    <a:pt x="151300" y="122208"/>
                  </a:cubicBezTo>
                  <a:cubicBezTo>
                    <a:pt x="172303" y="122208"/>
                    <a:pt x="193303" y="124126"/>
                    <a:pt x="213939" y="127940"/>
                  </a:cubicBezTo>
                  <a:cubicBezTo>
                    <a:pt x="222522" y="129553"/>
                    <a:pt x="231673" y="131360"/>
                    <a:pt x="240407" y="131360"/>
                  </a:cubicBezTo>
                  <a:cubicBezTo>
                    <a:pt x="248501" y="131360"/>
                    <a:pt x="256237" y="129808"/>
                    <a:pt x="262831" y="125110"/>
                  </a:cubicBezTo>
                  <a:cubicBezTo>
                    <a:pt x="276372" y="115454"/>
                    <a:pt x="277371" y="99138"/>
                    <a:pt x="274429" y="84431"/>
                  </a:cubicBezTo>
                  <a:cubicBezTo>
                    <a:pt x="271488" y="69670"/>
                    <a:pt x="264329" y="59902"/>
                    <a:pt x="257059" y="47305"/>
                  </a:cubicBezTo>
                  <a:cubicBezTo>
                    <a:pt x="252786" y="39868"/>
                    <a:pt x="247736" y="33098"/>
                    <a:pt x="241798" y="27215"/>
                  </a:cubicBezTo>
                  <a:cubicBezTo>
                    <a:pt x="234972" y="20500"/>
                    <a:pt x="226925" y="14951"/>
                    <a:pt x="217768" y="11177"/>
                  </a:cubicBezTo>
                  <a:cubicBezTo>
                    <a:pt x="203783" y="5350"/>
                    <a:pt x="188521" y="3407"/>
                    <a:pt x="173482" y="2186"/>
                  </a:cubicBezTo>
                  <a:cubicBezTo>
                    <a:pt x="161726" y="1246"/>
                    <a:pt x="150579" y="1"/>
                    <a:pt x="1392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159975" lIns="159975" spcFirstLastPara="1" rIns="159975" wrap="square" tIns="1599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" name="Google Shape;364;p8"/>
            <p:cNvSpPr/>
            <p:nvPr/>
          </p:nvSpPr>
          <p:spPr>
            <a:xfrm>
              <a:off x="417100" y="1285575"/>
              <a:ext cx="6842700" cy="3314500"/>
            </a:xfrm>
            <a:custGeom>
              <a:rect b="b" l="l" r="r" t="t"/>
              <a:pathLst>
                <a:path extrusionOk="0" h="132580" w="273708">
                  <a:moveTo>
                    <a:pt x="137298" y="0"/>
                  </a:moveTo>
                  <a:cubicBezTo>
                    <a:pt x="129917" y="0"/>
                    <a:pt x="122480" y="500"/>
                    <a:pt x="114766" y="1998"/>
                  </a:cubicBezTo>
                  <a:cubicBezTo>
                    <a:pt x="95232" y="5772"/>
                    <a:pt x="76474" y="13541"/>
                    <a:pt x="60158" y="24918"/>
                  </a:cubicBezTo>
                  <a:cubicBezTo>
                    <a:pt x="38126" y="40290"/>
                    <a:pt x="13985" y="63931"/>
                    <a:pt x="3829" y="89182"/>
                  </a:cubicBezTo>
                  <a:cubicBezTo>
                    <a:pt x="1609" y="94621"/>
                    <a:pt x="0" y="100614"/>
                    <a:pt x="56" y="106386"/>
                  </a:cubicBezTo>
                  <a:cubicBezTo>
                    <a:pt x="56" y="110715"/>
                    <a:pt x="943" y="114877"/>
                    <a:pt x="3108" y="118650"/>
                  </a:cubicBezTo>
                  <a:cubicBezTo>
                    <a:pt x="8824" y="128307"/>
                    <a:pt x="21255" y="131525"/>
                    <a:pt x="32465" y="132302"/>
                  </a:cubicBezTo>
                  <a:cubicBezTo>
                    <a:pt x="35407" y="132469"/>
                    <a:pt x="38403" y="132580"/>
                    <a:pt x="41345" y="132580"/>
                  </a:cubicBezTo>
                  <a:cubicBezTo>
                    <a:pt x="62655" y="132580"/>
                    <a:pt x="83855" y="127807"/>
                    <a:pt x="105110" y="125032"/>
                  </a:cubicBezTo>
                  <a:cubicBezTo>
                    <a:pt x="119761" y="123146"/>
                    <a:pt x="134523" y="122202"/>
                    <a:pt x="149340" y="122202"/>
                  </a:cubicBezTo>
                  <a:cubicBezTo>
                    <a:pt x="170318" y="122202"/>
                    <a:pt x="191240" y="124089"/>
                    <a:pt x="211885" y="127918"/>
                  </a:cubicBezTo>
                  <a:cubicBezTo>
                    <a:pt x="220486" y="129528"/>
                    <a:pt x="229643" y="131359"/>
                    <a:pt x="238412" y="131359"/>
                  </a:cubicBezTo>
                  <a:cubicBezTo>
                    <a:pt x="246459" y="131359"/>
                    <a:pt x="254173" y="129805"/>
                    <a:pt x="260777" y="125088"/>
                  </a:cubicBezTo>
                  <a:cubicBezTo>
                    <a:pt x="270433" y="118206"/>
                    <a:pt x="273707" y="107884"/>
                    <a:pt x="273707" y="97229"/>
                  </a:cubicBezTo>
                  <a:cubicBezTo>
                    <a:pt x="273707" y="92956"/>
                    <a:pt x="273208" y="88627"/>
                    <a:pt x="272375" y="84409"/>
                  </a:cubicBezTo>
                  <a:cubicBezTo>
                    <a:pt x="269434" y="69648"/>
                    <a:pt x="262275" y="59880"/>
                    <a:pt x="255005" y="47283"/>
                  </a:cubicBezTo>
                  <a:cubicBezTo>
                    <a:pt x="250732" y="39846"/>
                    <a:pt x="245682" y="33076"/>
                    <a:pt x="239744" y="27193"/>
                  </a:cubicBezTo>
                  <a:cubicBezTo>
                    <a:pt x="232918" y="20478"/>
                    <a:pt x="224871" y="14929"/>
                    <a:pt x="215714" y="11155"/>
                  </a:cubicBezTo>
                  <a:cubicBezTo>
                    <a:pt x="201729" y="5328"/>
                    <a:pt x="186467" y="3385"/>
                    <a:pt x="171428" y="2164"/>
                  </a:cubicBezTo>
                  <a:cubicBezTo>
                    <a:pt x="159663" y="1221"/>
                    <a:pt x="148563" y="0"/>
                    <a:pt x="1372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159975" lIns="159975" spcFirstLastPara="1" rIns="159975" wrap="square" tIns="1599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65" name="Google Shape;365;p8"/>
          <p:cNvGrpSpPr/>
          <p:nvPr/>
        </p:nvGrpSpPr>
        <p:grpSpPr>
          <a:xfrm>
            <a:off x="-9156" y="-8833"/>
            <a:ext cx="12202818" cy="6802563"/>
            <a:chOff x="-6867" y="-6625"/>
            <a:chExt cx="9152342" cy="5102050"/>
          </a:xfrm>
        </p:grpSpPr>
        <p:cxnSp>
          <p:nvCxnSpPr>
            <p:cNvPr id="366" name="Google Shape;366;p8"/>
            <p:cNvCxnSpPr/>
            <p:nvPr/>
          </p:nvCxnSpPr>
          <p:spPr>
            <a:xfrm>
              <a:off x="2904283" y="4513075"/>
              <a:ext cx="1133100" cy="3063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67" name="Google Shape;367;p8"/>
            <p:cNvCxnSpPr/>
            <p:nvPr/>
          </p:nvCxnSpPr>
          <p:spPr>
            <a:xfrm flipH="1" rot="10800000">
              <a:off x="1562083" y="4492325"/>
              <a:ext cx="1342200" cy="3153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68" name="Google Shape;368;p8"/>
            <p:cNvCxnSpPr/>
            <p:nvPr/>
          </p:nvCxnSpPr>
          <p:spPr>
            <a:xfrm>
              <a:off x="259558" y="4408000"/>
              <a:ext cx="1332000" cy="3921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69" name="Google Shape;369;p8"/>
            <p:cNvCxnSpPr/>
            <p:nvPr/>
          </p:nvCxnSpPr>
          <p:spPr>
            <a:xfrm>
              <a:off x="-6867" y="3993550"/>
              <a:ext cx="273900" cy="4071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grpSp>
          <p:nvGrpSpPr>
            <p:cNvPr id="370" name="Google Shape;370;p8"/>
            <p:cNvGrpSpPr/>
            <p:nvPr/>
          </p:nvGrpSpPr>
          <p:grpSpPr>
            <a:xfrm flipH="1">
              <a:off x="1278333" y="4513075"/>
              <a:ext cx="581800" cy="582350"/>
              <a:chOff x="8064275" y="887850"/>
              <a:chExt cx="581800" cy="582350"/>
            </a:xfrm>
          </p:grpSpPr>
          <p:sp>
            <p:nvSpPr>
              <p:cNvPr id="371" name="Google Shape;371;p8"/>
              <p:cNvSpPr/>
              <p:nvPr/>
            </p:nvSpPr>
            <p:spPr>
              <a:xfrm>
                <a:off x="8068750" y="892875"/>
                <a:ext cx="572875" cy="572325"/>
              </a:xfrm>
              <a:custGeom>
                <a:rect b="b" l="l" r="r" t="t"/>
                <a:pathLst>
                  <a:path extrusionOk="0" h="22893" w="22915">
                    <a:moveTo>
                      <a:pt x="11457" y="0"/>
                    </a:moveTo>
                    <a:cubicBezTo>
                      <a:pt x="5127" y="0"/>
                      <a:pt x="0" y="5127"/>
                      <a:pt x="0" y="11435"/>
                    </a:cubicBezTo>
                    <a:cubicBezTo>
                      <a:pt x="0" y="17766"/>
                      <a:pt x="5127" y="22892"/>
                      <a:pt x="11457" y="22892"/>
                    </a:cubicBezTo>
                    <a:cubicBezTo>
                      <a:pt x="17788" y="22892"/>
                      <a:pt x="22914" y="17766"/>
                      <a:pt x="22914" y="11435"/>
                    </a:cubicBezTo>
                    <a:cubicBezTo>
                      <a:pt x="22914" y="5127"/>
                      <a:pt x="17788" y="0"/>
                      <a:pt x="114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2" name="Google Shape;372;p8"/>
              <p:cNvSpPr/>
              <p:nvPr/>
            </p:nvSpPr>
            <p:spPr>
              <a:xfrm>
                <a:off x="8064275" y="887850"/>
                <a:ext cx="581800" cy="582350"/>
              </a:xfrm>
              <a:custGeom>
                <a:rect b="b" l="l" r="r" t="t"/>
                <a:pathLst>
                  <a:path extrusionOk="0" h="23294" w="23272">
                    <a:moveTo>
                      <a:pt x="11636" y="380"/>
                    </a:moveTo>
                    <a:cubicBezTo>
                      <a:pt x="14757" y="380"/>
                      <a:pt x="17566" y="1628"/>
                      <a:pt x="19594" y="3679"/>
                    </a:cubicBezTo>
                    <a:cubicBezTo>
                      <a:pt x="21645" y="5707"/>
                      <a:pt x="22893" y="8538"/>
                      <a:pt x="22893" y="11636"/>
                    </a:cubicBezTo>
                    <a:cubicBezTo>
                      <a:pt x="22893" y="14757"/>
                      <a:pt x="21645" y="17565"/>
                      <a:pt x="19594" y="19616"/>
                    </a:cubicBezTo>
                    <a:cubicBezTo>
                      <a:pt x="17566" y="21644"/>
                      <a:pt x="14757" y="22915"/>
                      <a:pt x="11636" y="22915"/>
                    </a:cubicBezTo>
                    <a:cubicBezTo>
                      <a:pt x="8516" y="22915"/>
                      <a:pt x="5707" y="21644"/>
                      <a:pt x="3657" y="19616"/>
                    </a:cubicBezTo>
                    <a:cubicBezTo>
                      <a:pt x="1628" y="17565"/>
                      <a:pt x="358" y="14757"/>
                      <a:pt x="358" y="11636"/>
                    </a:cubicBezTo>
                    <a:cubicBezTo>
                      <a:pt x="358" y="8538"/>
                      <a:pt x="1628" y="5707"/>
                      <a:pt x="3657" y="3679"/>
                    </a:cubicBezTo>
                    <a:cubicBezTo>
                      <a:pt x="5707" y="1628"/>
                      <a:pt x="8516" y="380"/>
                      <a:pt x="11636" y="380"/>
                    </a:cubicBezTo>
                    <a:close/>
                    <a:moveTo>
                      <a:pt x="11636" y="1"/>
                    </a:moveTo>
                    <a:cubicBezTo>
                      <a:pt x="5217" y="1"/>
                      <a:pt x="1" y="5217"/>
                      <a:pt x="1" y="11636"/>
                    </a:cubicBezTo>
                    <a:cubicBezTo>
                      <a:pt x="1" y="18078"/>
                      <a:pt x="5217" y="23294"/>
                      <a:pt x="11636" y="23294"/>
                    </a:cubicBezTo>
                    <a:cubicBezTo>
                      <a:pt x="18056" y="23294"/>
                      <a:pt x="23272" y="18078"/>
                      <a:pt x="23272" y="11636"/>
                    </a:cubicBezTo>
                    <a:cubicBezTo>
                      <a:pt x="23272" y="5217"/>
                      <a:pt x="18056" y="1"/>
                      <a:pt x="116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3" name="Google Shape;373;p8"/>
              <p:cNvSpPr/>
              <p:nvPr/>
            </p:nvSpPr>
            <p:spPr>
              <a:xfrm>
                <a:off x="8141175" y="965325"/>
                <a:ext cx="428000" cy="427425"/>
              </a:xfrm>
              <a:custGeom>
                <a:rect b="b" l="l" r="r" t="t"/>
                <a:pathLst>
                  <a:path extrusionOk="0" h="17097" w="17120">
                    <a:moveTo>
                      <a:pt x="8560" y="0"/>
                    </a:moveTo>
                    <a:cubicBezTo>
                      <a:pt x="3835" y="0"/>
                      <a:pt x="1" y="3812"/>
                      <a:pt x="1" y="8537"/>
                    </a:cubicBezTo>
                    <a:cubicBezTo>
                      <a:pt x="1" y="13263"/>
                      <a:pt x="3835" y="17097"/>
                      <a:pt x="8560" y="17097"/>
                    </a:cubicBezTo>
                    <a:cubicBezTo>
                      <a:pt x="13286" y="17097"/>
                      <a:pt x="17120" y="13263"/>
                      <a:pt x="17120" y="8537"/>
                    </a:cubicBezTo>
                    <a:cubicBezTo>
                      <a:pt x="17120" y="3812"/>
                      <a:pt x="13286" y="0"/>
                      <a:pt x="856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4" name="Google Shape;374;p8"/>
              <p:cNvSpPr/>
              <p:nvPr/>
            </p:nvSpPr>
            <p:spPr>
              <a:xfrm>
                <a:off x="8136725" y="960300"/>
                <a:ext cx="436925" cy="437475"/>
              </a:xfrm>
              <a:custGeom>
                <a:rect b="b" l="l" r="r" t="t"/>
                <a:pathLst>
                  <a:path extrusionOk="0" h="17499" w="17477">
                    <a:moveTo>
                      <a:pt x="8738" y="379"/>
                    </a:moveTo>
                    <a:cubicBezTo>
                      <a:pt x="11057" y="379"/>
                      <a:pt x="13130" y="1316"/>
                      <a:pt x="14645" y="2831"/>
                    </a:cubicBezTo>
                    <a:cubicBezTo>
                      <a:pt x="16161" y="4347"/>
                      <a:pt x="17097" y="6442"/>
                      <a:pt x="17097" y="8738"/>
                    </a:cubicBezTo>
                    <a:cubicBezTo>
                      <a:pt x="17097" y="11056"/>
                      <a:pt x="16161" y="13152"/>
                      <a:pt x="14645" y="14667"/>
                    </a:cubicBezTo>
                    <a:cubicBezTo>
                      <a:pt x="13130" y="16183"/>
                      <a:pt x="11057" y="17119"/>
                      <a:pt x="8738" y="17119"/>
                    </a:cubicBezTo>
                    <a:cubicBezTo>
                      <a:pt x="6420" y="17119"/>
                      <a:pt x="4325" y="16183"/>
                      <a:pt x="2809" y="14667"/>
                    </a:cubicBezTo>
                    <a:cubicBezTo>
                      <a:pt x="1293" y="13152"/>
                      <a:pt x="357" y="11056"/>
                      <a:pt x="357" y="8738"/>
                    </a:cubicBezTo>
                    <a:cubicBezTo>
                      <a:pt x="357" y="6442"/>
                      <a:pt x="1293" y="4347"/>
                      <a:pt x="2809" y="2831"/>
                    </a:cubicBezTo>
                    <a:cubicBezTo>
                      <a:pt x="4325" y="1316"/>
                      <a:pt x="6420" y="379"/>
                      <a:pt x="8738" y="379"/>
                    </a:cubicBezTo>
                    <a:close/>
                    <a:moveTo>
                      <a:pt x="8738" y="0"/>
                    </a:moveTo>
                    <a:cubicBezTo>
                      <a:pt x="3901" y="0"/>
                      <a:pt x="1" y="3924"/>
                      <a:pt x="1" y="8738"/>
                    </a:cubicBezTo>
                    <a:cubicBezTo>
                      <a:pt x="1" y="13575"/>
                      <a:pt x="3901" y="17498"/>
                      <a:pt x="8738" y="17498"/>
                    </a:cubicBezTo>
                    <a:cubicBezTo>
                      <a:pt x="13553" y="17498"/>
                      <a:pt x="17476" y="13575"/>
                      <a:pt x="17476" y="8738"/>
                    </a:cubicBezTo>
                    <a:cubicBezTo>
                      <a:pt x="17476" y="3924"/>
                      <a:pt x="13553" y="0"/>
                      <a:pt x="87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5" name="Google Shape;375;p8"/>
              <p:cNvSpPr/>
              <p:nvPr/>
            </p:nvSpPr>
            <p:spPr>
              <a:xfrm>
                <a:off x="8219750" y="1043875"/>
                <a:ext cx="270300" cy="270300"/>
              </a:xfrm>
              <a:custGeom>
                <a:rect b="b" l="l" r="r" t="t"/>
                <a:pathLst>
                  <a:path extrusionOk="0" h="10812" w="10812">
                    <a:moveTo>
                      <a:pt x="5417" y="1"/>
                    </a:moveTo>
                    <a:cubicBezTo>
                      <a:pt x="2430" y="1"/>
                      <a:pt x="1" y="2431"/>
                      <a:pt x="1" y="5395"/>
                    </a:cubicBezTo>
                    <a:cubicBezTo>
                      <a:pt x="1" y="8382"/>
                      <a:pt x="2430" y="10812"/>
                      <a:pt x="5417" y="10812"/>
                    </a:cubicBezTo>
                    <a:cubicBezTo>
                      <a:pt x="8404" y="10812"/>
                      <a:pt x="10812" y="8382"/>
                      <a:pt x="10812" y="5395"/>
                    </a:cubicBezTo>
                    <a:cubicBezTo>
                      <a:pt x="10812" y="2431"/>
                      <a:pt x="8404" y="1"/>
                      <a:pt x="54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6" name="Google Shape;376;p8"/>
              <p:cNvSpPr/>
              <p:nvPr/>
            </p:nvSpPr>
            <p:spPr>
              <a:xfrm>
                <a:off x="8215300" y="1039425"/>
                <a:ext cx="279775" cy="279225"/>
              </a:xfrm>
              <a:custGeom>
                <a:rect b="b" l="l" r="r" t="t"/>
                <a:pathLst>
                  <a:path extrusionOk="0" h="11169" w="11191">
                    <a:moveTo>
                      <a:pt x="5595" y="357"/>
                    </a:moveTo>
                    <a:cubicBezTo>
                      <a:pt x="7044" y="357"/>
                      <a:pt x="8337" y="937"/>
                      <a:pt x="9273" y="1895"/>
                    </a:cubicBezTo>
                    <a:cubicBezTo>
                      <a:pt x="10232" y="2832"/>
                      <a:pt x="10811" y="4147"/>
                      <a:pt x="10811" y="5573"/>
                    </a:cubicBezTo>
                    <a:cubicBezTo>
                      <a:pt x="10811" y="7022"/>
                      <a:pt x="10232" y="8337"/>
                      <a:pt x="9273" y="9273"/>
                    </a:cubicBezTo>
                    <a:cubicBezTo>
                      <a:pt x="8337" y="10210"/>
                      <a:pt x="7044" y="10789"/>
                      <a:pt x="5595" y="10789"/>
                    </a:cubicBezTo>
                    <a:cubicBezTo>
                      <a:pt x="4147" y="10789"/>
                      <a:pt x="2854" y="10210"/>
                      <a:pt x="1895" y="9273"/>
                    </a:cubicBezTo>
                    <a:cubicBezTo>
                      <a:pt x="959" y="8337"/>
                      <a:pt x="379" y="7022"/>
                      <a:pt x="379" y="5573"/>
                    </a:cubicBezTo>
                    <a:cubicBezTo>
                      <a:pt x="379" y="4147"/>
                      <a:pt x="959" y="2832"/>
                      <a:pt x="1895" y="1895"/>
                    </a:cubicBezTo>
                    <a:cubicBezTo>
                      <a:pt x="2854" y="937"/>
                      <a:pt x="4147" y="357"/>
                      <a:pt x="5595" y="357"/>
                    </a:cubicBezTo>
                    <a:close/>
                    <a:moveTo>
                      <a:pt x="5595" y="1"/>
                    </a:moveTo>
                    <a:cubicBezTo>
                      <a:pt x="2497" y="1"/>
                      <a:pt x="1" y="2497"/>
                      <a:pt x="1" y="5573"/>
                    </a:cubicBezTo>
                    <a:cubicBezTo>
                      <a:pt x="1" y="8672"/>
                      <a:pt x="2497" y="11168"/>
                      <a:pt x="5595" y="11168"/>
                    </a:cubicBezTo>
                    <a:cubicBezTo>
                      <a:pt x="8671" y="11168"/>
                      <a:pt x="11190" y="8672"/>
                      <a:pt x="11190" y="5573"/>
                    </a:cubicBezTo>
                    <a:cubicBezTo>
                      <a:pt x="11190" y="2497"/>
                      <a:pt x="8671" y="1"/>
                      <a:pt x="55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77" name="Google Shape;377;p8"/>
            <p:cNvGrpSpPr/>
            <p:nvPr/>
          </p:nvGrpSpPr>
          <p:grpSpPr>
            <a:xfrm flipH="1">
              <a:off x="2747608" y="4340463"/>
              <a:ext cx="292025" cy="292575"/>
              <a:chOff x="7353050" y="316275"/>
              <a:chExt cx="292025" cy="292575"/>
            </a:xfrm>
          </p:grpSpPr>
          <p:sp>
            <p:nvSpPr>
              <p:cNvPr id="378" name="Google Shape;378;p8"/>
              <p:cNvSpPr/>
              <p:nvPr/>
            </p:nvSpPr>
            <p:spPr>
              <a:xfrm>
                <a:off x="7358075" y="321275"/>
                <a:ext cx="282550" cy="282550"/>
              </a:xfrm>
              <a:custGeom>
                <a:rect b="b" l="l" r="r" t="t"/>
                <a:pathLst>
                  <a:path extrusionOk="0" h="11302" w="11302">
                    <a:moveTo>
                      <a:pt x="5640" y="1"/>
                    </a:moveTo>
                    <a:cubicBezTo>
                      <a:pt x="2519" y="1"/>
                      <a:pt x="0" y="2520"/>
                      <a:pt x="0" y="5640"/>
                    </a:cubicBezTo>
                    <a:cubicBezTo>
                      <a:pt x="0" y="8783"/>
                      <a:pt x="2519" y="11302"/>
                      <a:pt x="5640" y="11302"/>
                    </a:cubicBezTo>
                    <a:cubicBezTo>
                      <a:pt x="8783" y="11302"/>
                      <a:pt x="11301" y="8783"/>
                      <a:pt x="11301" y="5640"/>
                    </a:cubicBezTo>
                    <a:cubicBezTo>
                      <a:pt x="11301" y="2520"/>
                      <a:pt x="8783" y="1"/>
                      <a:pt x="564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9" name="Google Shape;379;p8"/>
              <p:cNvSpPr/>
              <p:nvPr/>
            </p:nvSpPr>
            <p:spPr>
              <a:xfrm>
                <a:off x="7353050" y="316275"/>
                <a:ext cx="292025" cy="292575"/>
              </a:xfrm>
              <a:custGeom>
                <a:rect b="b" l="l" r="r" t="t"/>
                <a:pathLst>
                  <a:path extrusionOk="0" h="11703" w="11681">
                    <a:moveTo>
                      <a:pt x="5841" y="379"/>
                    </a:moveTo>
                    <a:cubicBezTo>
                      <a:pt x="7356" y="379"/>
                      <a:pt x="8716" y="981"/>
                      <a:pt x="9719" y="1984"/>
                    </a:cubicBezTo>
                    <a:cubicBezTo>
                      <a:pt x="10700" y="2965"/>
                      <a:pt x="11324" y="4347"/>
                      <a:pt x="11324" y="5840"/>
                    </a:cubicBezTo>
                    <a:cubicBezTo>
                      <a:pt x="11324" y="7356"/>
                      <a:pt x="10700" y="8738"/>
                      <a:pt x="9719" y="9719"/>
                    </a:cubicBezTo>
                    <a:cubicBezTo>
                      <a:pt x="8716" y="10699"/>
                      <a:pt x="7356" y="11324"/>
                      <a:pt x="5841" y="11324"/>
                    </a:cubicBezTo>
                    <a:cubicBezTo>
                      <a:pt x="4347" y="11324"/>
                      <a:pt x="2965" y="10699"/>
                      <a:pt x="1984" y="9719"/>
                    </a:cubicBezTo>
                    <a:cubicBezTo>
                      <a:pt x="981" y="8738"/>
                      <a:pt x="380" y="7356"/>
                      <a:pt x="380" y="5840"/>
                    </a:cubicBezTo>
                    <a:cubicBezTo>
                      <a:pt x="380" y="4347"/>
                      <a:pt x="981" y="2965"/>
                      <a:pt x="1984" y="1984"/>
                    </a:cubicBezTo>
                    <a:cubicBezTo>
                      <a:pt x="2965" y="981"/>
                      <a:pt x="4347" y="379"/>
                      <a:pt x="5841" y="379"/>
                    </a:cubicBezTo>
                    <a:close/>
                    <a:moveTo>
                      <a:pt x="5841" y="0"/>
                    </a:moveTo>
                    <a:cubicBezTo>
                      <a:pt x="2631" y="0"/>
                      <a:pt x="1" y="2630"/>
                      <a:pt x="1" y="5840"/>
                    </a:cubicBezTo>
                    <a:cubicBezTo>
                      <a:pt x="1" y="9072"/>
                      <a:pt x="2631" y="11703"/>
                      <a:pt x="5841" y="11703"/>
                    </a:cubicBezTo>
                    <a:cubicBezTo>
                      <a:pt x="9073" y="11703"/>
                      <a:pt x="11681" y="9072"/>
                      <a:pt x="11681" y="5840"/>
                    </a:cubicBezTo>
                    <a:cubicBezTo>
                      <a:pt x="11681" y="2630"/>
                      <a:pt x="9073" y="0"/>
                      <a:pt x="58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0" name="Google Shape;380;p8"/>
              <p:cNvSpPr/>
              <p:nvPr/>
            </p:nvSpPr>
            <p:spPr>
              <a:xfrm>
                <a:off x="7419925" y="383125"/>
                <a:ext cx="158275" cy="158300"/>
              </a:xfrm>
              <a:custGeom>
                <a:rect b="b" l="l" r="r" t="t"/>
                <a:pathLst>
                  <a:path extrusionOk="0" h="6332" w="6331">
                    <a:moveTo>
                      <a:pt x="3166" y="1"/>
                    </a:moveTo>
                    <a:cubicBezTo>
                      <a:pt x="1427" y="1"/>
                      <a:pt x="0" y="1428"/>
                      <a:pt x="0" y="3166"/>
                    </a:cubicBezTo>
                    <a:cubicBezTo>
                      <a:pt x="0" y="4927"/>
                      <a:pt x="1427" y="6331"/>
                      <a:pt x="3166" y="6331"/>
                    </a:cubicBezTo>
                    <a:cubicBezTo>
                      <a:pt x="4927" y="6331"/>
                      <a:pt x="6331" y="4927"/>
                      <a:pt x="6331" y="3166"/>
                    </a:cubicBezTo>
                    <a:cubicBezTo>
                      <a:pt x="6331" y="1428"/>
                      <a:pt x="4927" y="1"/>
                      <a:pt x="31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1" name="Google Shape;381;p8"/>
              <p:cNvSpPr/>
              <p:nvPr/>
            </p:nvSpPr>
            <p:spPr>
              <a:xfrm>
                <a:off x="7415475" y="378675"/>
                <a:ext cx="167750" cy="167775"/>
              </a:xfrm>
              <a:custGeom>
                <a:rect b="b" l="l" r="r" t="t"/>
                <a:pathLst>
                  <a:path extrusionOk="0" h="6711" w="6710">
                    <a:moveTo>
                      <a:pt x="3344" y="380"/>
                    </a:moveTo>
                    <a:cubicBezTo>
                      <a:pt x="4168" y="380"/>
                      <a:pt x="4926" y="714"/>
                      <a:pt x="5461" y="1249"/>
                    </a:cubicBezTo>
                    <a:cubicBezTo>
                      <a:pt x="5996" y="1784"/>
                      <a:pt x="6330" y="2519"/>
                      <a:pt x="6330" y="3344"/>
                    </a:cubicBezTo>
                    <a:cubicBezTo>
                      <a:pt x="6330" y="4169"/>
                      <a:pt x="5996" y="4927"/>
                      <a:pt x="5461" y="5462"/>
                    </a:cubicBezTo>
                    <a:cubicBezTo>
                      <a:pt x="4926" y="5997"/>
                      <a:pt x="4168" y="6331"/>
                      <a:pt x="3344" y="6331"/>
                    </a:cubicBezTo>
                    <a:cubicBezTo>
                      <a:pt x="2519" y="6331"/>
                      <a:pt x="1783" y="5997"/>
                      <a:pt x="1248" y="5462"/>
                    </a:cubicBezTo>
                    <a:cubicBezTo>
                      <a:pt x="713" y="4927"/>
                      <a:pt x="379" y="4169"/>
                      <a:pt x="379" y="3344"/>
                    </a:cubicBezTo>
                    <a:cubicBezTo>
                      <a:pt x="379" y="2519"/>
                      <a:pt x="713" y="1784"/>
                      <a:pt x="1248" y="1249"/>
                    </a:cubicBezTo>
                    <a:cubicBezTo>
                      <a:pt x="1783" y="714"/>
                      <a:pt x="2519" y="380"/>
                      <a:pt x="3344" y="380"/>
                    </a:cubicBezTo>
                    <a:close/>
                    <a:moveTo>
                      <a:pt x="3344" y="1"/>
                    </a:moveTo>
                    <a:cubicBezTo>
                      <a:pt x="1494" y="1"/>
                      <a:pt x="0" y="1494"/>
                      <a:pt x="0" y="3344"/>
                    </a:cubicBezTo>
                    <a:cubicBezTo>
                      <a:pt x="0" y="5194"/>
                      <a:pt x="1494" y="6710"/>
                      <a:pt x="3344" y="6710"/>
                    </a:cubicBezTo>
                    <a:cubicBezTo>
                      <a:pt x="5194" y="6710"/>
                      <a:pt x="6709" y="5194"/>
                      <a:pt x="6709" y="3344"/>
                    </a:cubicBezTo>
                    <a:cubicBezTo>
                      <a:pt x="6709" y="1494"/>
                      <a:pt x="5194" y="1"/>
                      <a:pt x="33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82" name="Google Shape;382;p8"/>
            <p:cNvGrpSpPr/>
            <p:nvPr/>
          </p:nvGrpSpPr>
          <p:grpSpPr>
            <a:xfrm flipH="1">
              <a:off x="171308" y="4315025"/>
              <a:ext cx="175000" cy="175000"/>
              <a:chOff x="8792300" y="321275"/>
              <a:chExt cx="175000" cy="175000"/>
            </a:xfrm>
          </p:grpSpPr>
          <p:sp>
            <p:nvSpPr>
              <p:cNvPr id="383" name="Google Shape;383;p8"/>
              <p:cNvSpPr/>
              <p:nvPr/>
            </p:nvSpPr>
            <p:spPr>
              <a:xfrm>
                <a:off x="8796750" y="326300"/>
                <a:ext cx="166100" cy="165525"/>
              </a:xfrm>
              <a:custGeom>
                <a:rect b="b" l="l" r="r" t="t"/>
                <a:pathLst>
                  <a:path extrusionOk="0" h="6621" w="6644">
                    <a:moveTo>
                      <a:pt x="3322" y="0"/>
                    </a:moveTo>
                    <a:cubicBezTo>
                      <a:pt x="1494" y="0"/>
                      <a:pt x="1" y="1471"/>
                      <a:pt x="1" y="3299"/>
                    </a:cubicBezTo>
                    <a:cubicBezTo>
                      <a:pt x="1" y="5127"/>
                      <a:pt x="1494" y="6620"/>
                      <a:pt x="3322" y="6620"/>
                    </a:cubicBezTo>
                    <a:cubicBezTo>
                      <a:pt x="5150" y="6620"/>
                      <a:pt x="6643" y="5127"/>
                      <a:pt x="6643" y="3299"/>
                    </a:cubicBezTo>
                    <a:cubicBezTo>
                      <a:pt x="6643" y="1471"/>
                      <a:pt x="5150" y="0"/>
                      <a:pt x="332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4" name="Google Shape;384;p8"/>
              <p:cNvSpPr/>
              <p:nvPr/>
            </p:nvSpPr>
            <p:spPr>
              <a:xfrm>
                <a:off x="8792300" y="321275"/>
                <a:ext cx="175000" cy="175000"/>
              </a:xfrm>
              <a:custGeom>
                <a:rect b="b" l="l" r="r" t="t"/>
                <a:pathLst>
                  <a:path extrusionOk="0" h="7000" w="7000">
                    <a:moveTo>
                      <a:pt x="3500" y="380"/>
                    </a:moveTo>
                    <a:cubicBezTo>
                      <a:pt x="4369" y="380"/>
                      <a:pt x="5149" y="736"/>
                      <a:pt x="5707" y="1293"/>
                    </a:cubicBezTo>
                    <a:cubicBezTo>
                      <a:pt x="6286" y="1873"/>
                      <a:pt x="6621" y="2653"/>
                      <a:pt x="6621" y="3500"/>
                    </a:cubicBezTo>
                    <a:cubicBezTo>
                      <a:pt x="6621" y="4370"/>
                      <a:pt x="6286" y="5150"/>
                      <a:pt x="5707" y="5729"/>
                    </a:cubicBezTo>
                    <a:cubicBezTo>
                      <a:pt x="5149" y="6286"/>
                      <a:pt x="4369" y="6643"/>
                      <a:pt x="3500" y="6643"/>
                    </a:cubicBezTo>
                    <a:cubicBezTo>
                      <a:pt x="2631" y="6643"/>
                      <a:pt x="1851" y="6286"/>
                      <a:pt x="1293" y="5729"/>
                    </a:cubicBezTo>
                    <a:cubicBezTo>
                      <a:pt x="714" y="5150"/>
                      <a:pt x="379" y="4370"/>
                      <a:pt x="379" y="3500"/>
                    </a:cubicBezTo>
                    <a:cubicBezTo>
                      <a:pt x="379" y="2653"/>
                      <a:pt x="714" y="1873"/>
                      <a:pt x="1293" y="1293"/>
                    </a:cubicBezTo>
                    <a:cubicBezTo>
                      <a:pt x="1851" y="736"/>
                      <a:pt x="2631" y="380"/>
                      <a:pt x="3500" y="380"/>
                    </a:cubicBezTo>
                    <a:close/>
                    <a:moveTo>
                      <a:pt x="3500" y="1"/>
                    </a:moveTo>
                    <a:cubicBezTo>
                      <a:pt x="1561" y="1"/>
                      <a:pt x="0" y="1583"/>
                      <a:pt x="0" y="3500"/>
                    </a:cubicBezTo>
                    <a:cubicBezTo>
                      <a:pt x="0" y="5439"/>
                      <a:pt x="1561" y="7000"/>
                      <a:pt x="3500" y="7000"/>
                    </a:cubicBezTo>
                    <a:cubicBezTo>
                      <a:pt x="5439" y="7000"/>
                      <a:pt x="7000" y="5439"/>
                      <a:pt x="7000" y="3500"/>
                    </a:cubicBezTo>
                    <a:cubicBezTo>
                      <a:pt x="7000" y="1583"/>
                      <a:pt x="5439" y="1"/>
                      <a:pt x="350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5" name="Google Shape;385;p8"/>
              <p:cNvSpPr/>
              <p:nvPr/>
            </p:nvSpPr>
            <p:spPr>
              <a:xfrm>
                <a:off x="8833525" y="362525"/>
                <a:ext cx="92550" cy="93075"/>
              </a:xfrm>
              <a:custGeom>
                <a:rect b="b" l="l" r="r" t="t"/>
                <a:pathLst>
                  <a:path extrusionOk="0" h="3723" w="3702">
                    <a:moveTo>
                      <a:pt x="1851" y="0"/>
                    </a:moveTo>
                    <a:cubicBezTo>
                      <a:pt x="826" y="0"/>
                      <a:pt x="1" y="825"/>
                      <a:pt x="1" y="1850"/>
                    </a:cubicBezTo>
                    <a:cubicBezTo>
                      <a:pt x="1" y="2876"/>
                      <a:pt x="826" y="3723"/>
                      <a:pt x="1851" y="3723"/>
                    </a:cubicBezTo>
                    <a:cubicBezTo>
                      <a:pt x="2876" y="3723"/>
                      <a:pt x="3701" y="2876"/>
                      <a:pt x="3701" y="1850"/>
                    </a:cubicBezTo>
                    <a:cubicBezTo>
                      <a:pt x="3701" y="825"/>
                      <a:pt x="2876" y="0"/>
                      <a:pt x="185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6" name="Google Shape;386;p8"/>
              <p:cNvSpPr/>
              <p:nvPr/>
            </p:nvSpPr>
            <p:spPr>
              <a:xfrm>
                <a:off x="8828525" y="358050"/>
                <a:ext cx="102550" cy="102000"/>
              </a:xfrm>
              <a:custGeom>
                <a:rect b="b" l="l" r="r" t="t"/>
                <a:pathLst>
                  <a:path extrusionOk="0" h="4080" w="4102">
                    <a:moveTo>
                      <a:pt x="2051" y="357"/>
                    </a:moveTo>
                    <a:cubicBezTo>
                      <a:pt x="2519" y="357"/>
                      <a:pt x="2920" y="558"/>
                      <a:pt x="3232" y="848"/>
                    </a:cubicBezTo>
                    <a:cubicBezTo>
                      <a:pt x="3544" y="1160"/>
                      <a:pt x="3723" y="1583"/>
                      <a:pt x="3723" y="2029"/>
                    </a:cubicBezTo>
                    <a:cubicBezTo>
                      <a:pt x="3723" y="2497"/>
                      <a:pt x="3544" y="2921"/>
                      <a:pt x="3232" y="3211"/>
                    </a:cubicBezTo>
                    <a:cubicBezTo>
                      <a:pt x="2920" y="3523"/>
                      <a:pt x="2519" y="3701"/>
                      <a:pt x="2051" y="3701"/>
                    </a:cubicBezTo>
                    <a:cubicBezTo>
                      <a:pt x="1583" y="3701"/>
                      <a:pt x="1182" y="3523"/>
                      <a:pt x="870" y="3211"/>
                    </a:cubicBezTo>
                    <a:cubicBezTo>
                      <a:pt x="558" y="2921"/>
                      <a:pt x="379" y="2497"/>
                      <a:pt x="379" y="2029"/>
                    </a:cubicBezTo>
                    <a:cubicBezTo>
                      <a:pt x="379" y="1583"/>
                      <a:pt x="558" y="1160"/>
                      <a:pt x="870" y="848"/>
                    </a:cubicBezTo>
                    <a:cubicBezTo>
                      <a:pt x="1182" y="558"/>
                      <a:pt x="1583" y="357"/>
                      <a:pt x="2051" y="357"/>
                    </a:cubicBezTo>
                    <a:close/>
                    <a:moveTo>
                      <a:pt x="2051" y="1"/>
                    </a:moveTo>
                    <a:cubicBezTo>
                      <a:pt x="914" y="1"/>
                      <a:pt x="0" y="915"/>
                      <a:pt x="0" y="2029"/>
                    </a:cubicBezTo>
                    <a:cubicBezTo>
                      <a:pt x="0" y="3166"/>
                      <a:pt x="914" y="4080"/>
                      <a:pt x="2051" y="4080"/>
                    </a:cubicBezTo>
                    <a:cubicBezTo>
                      <a:pt x="3188" y="4080"/>
                      <a:pt x="4102" y="3166"/>
                      <a:pt x="4102" y="2029"/>
                    </a:cubicBezTo>
                    <a:cubicBezTo>
                      <a:pt x="4102" y="915"/>
                      <a:pt x="3188" y="1"/>
                      <a:pt x="20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87" name="Google Shape;387;p8"/>
            <p:cNvGrpSpPr/>
            <p:nvPr/>
          </p:nvGrpSpPr>
          <p:grpSpPr>
            <a:xfrm>
              <a:off x="3873197" y="4657550"/>
              <a:ext cx="293111" cy="293388"/>
              <a:chOff x="3164039" y="430875"/>
              <a:chExt cx="293111" cy="293388"/>
            </a:xfrm>
          </p:grpSpPr>
          <p:sp>
            <p:nvSpPr>
              <p:cNvPr id="388" name="Google Shape;388;p8"/>
              <p:cNvSpPr/>
              <p:nvPr/>
            </p:nvSpPr>
            <p:spPr>
              <a:xfrm flipH="1">
                <a:off x="3166281" y="433407"/>
                <a:ext cx="288614" cy="288337"/>
              </a:xfrm>
              <a:custGeom>
                <a:rect b="b" l="l" r="r" t="t"/>
                <a:pathLst>
                  <a:path extrusionOk="0" h="22893" w="22915">
                    <a:moveTo>
                      <a:pt x="11457" y="0"/>
                    </a:moveTo>
                    <a:cubicBezTo>
                      <a:pt x="5127" y="0"/>
                      <a:pt x="0" y="5127"/>
                      <a:pt x="0" y="11435"/>
                    </a:cubicBezTo>
                    <a:cubicBezTo>
                      <a:pt x="0" y="17766"/>
                      <a:pt x="5127" y="22892"/>
                      <a:pt x="11457" y="22892"/>
                    </a:cubicBezTo>
                    <a:cubicBezTo>
                      <a:pt x="17788" y="22892"/>
                      <a:pt x="22914" y="17766"/>
                      <a:pt x="22914" y="11435"/>
                    </a:cubicBezTo>
                    <a:cubicBezTo>
                      <a:pt x="22914" y="5127"/>
                      <a:pt x="17788" y="0"/>
                      <a:pt x="114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9" name="Google Shape;389;p8"/>
              <p:cNvSpPr/>
              <p:nvPr/>
            </p:nvSpPr>
            <p:spPr>
              <a:xfrm flipH="1">
                <a:off x="3164039" y="430875"/>
                <a:ext cx="293111" cy="293388"/>
              </a:xfrm>
              <a:custGeom>
                <a:rect b="b" l="l" r="r" t="t"/>
                <a:pathLst>
                  <a:path extrusionOk="0" h="23294" w="23272">
                    <a:moveTo>
                      <a:pt x="11636" y="380"/>
                    </a:moveTo>
                    <a:cubicBezTo>
                      <a:pt x="14757" y="380"/>
                      <a:pt x="17566" y="1628"/>
                      <a:pt x="19594" y="3679"/>
                    </a:cubicBezTo>
                    <a:cubicBezTo>
                      <a:pt x="21645" y="5707"/>
                      <a:pt x="22893" y="8538"/>
                      <a:pt x="22893" y="11636"/>
                    </a:cubicBezTo>
                    <a:cubicBezTo>
                      <a:pt x="22893" y="14757"/>
                      <a:pt x="21645" y="17565"/>
                      <a:pt x="19594" y="19616"/>
                    </a:cubicBezTo>
                    <a:cubicBezTo>
                      <a:pt x="17566" y="21644"/>
                      <a:pt x="14757" y="22915"/>
                      <a:pt x="11636" y="22915"/>
                    </a:cubicBezTo>
                    <a:cubicBezTo>
                      <a:pt x="8516" y="22915"/>
                      <a:pt x="5707" y="21644"/>
                      <a:pt x="3657" y="19616"/>
                    </a:cubicBezTo>
                    <a:cubicBezTo>
                      <a:pt x="1628" y="17565"/>
                      <a:pt x="358" y="14757"/>
                      <a:pt x="358" y="11636"/>
                    </a:cubicBezTo>
                    <a:cubicBezTo>
                      <a:pt x="358" y="8538"/>
                      <a:pt x="1628" y="5707"/>
                      <a:pt x="3657" y="3679"/>
                    </a:cubicBezTo>
                    <a:cubicBezTo>
                      <a:pt x="5707" y="1628"/>
                      <a:pt x="8516" y="380"/>
                      <a:pt x="11636" y="380"/>
                    </a:cubicBezTo>
                    <a:close/>
                    <a:moveTo>
                      <a:pt x="11636" y="1"/>
                    </a:moveTo>
                    <a:cubicBezTo>
                      <a:pt x="5217" y="1"/>
                      <a:pt x="1" y="5217"/>
                      <a:pt x="1" y="11636"/>
                    </a:cubicBezTo>
                    <a:cubicBezTo>
                      <a:pt x="1" y="18078"/>
                      <a:pt x="5217" y="23294"/>
                      <a:pt x="11636" y="23294"/>
                    </a:cubicBezTo>
                    <a:cubicBezTo>
                      <a:pt x="18056" y="23294"/>
                      <a:pt x="23272" y="18078"/>
                      <a:pt x="23272" y="11636"/>
                    </a:cubicBezTo>
                    <a:cubicBezTo>
                      <a:pt x="23272" y="5217"/>
                      <a:pt x="18056" y="1"/>
                      <a:pt x="116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0" name="Google Shape;390;p8"/>
              <p:cNvSpPr/>
              <p:nvPr/>
            </p:nvSpPr>
            <p:spPr>
              <a:xfrm flipH="1">
                <a:off x="3202780" y="469909"/>
                <a:ext cx="215626" cy="215337"/>
              </a:xfrm>
              <a:custGeom>
                <a:rect b="b" l="l" r="r" t="t"/>
                <a:pathLst>
                  <a:path extrusionOk="0" h="17097" w="17120">
                    <a:moveTo>
                      <a:pt x="8560" y="0"/>
                    </a:moveTo>
                    <a:cubicBezTo>
                      <a:pt x="3835" y="0"/>
                      <a:pt x="1" y="3812"/>
                      <a:pt x="1" y="8537"/>
                    </a:cubicBezTo>
                    <a:cubicBezTo>
                      <a:pt x="1" y="13263"/>
                      <a:pt x="3835" y="17097"/>
                      <a:pt x="8560" y="17097"/>
                    </a:cubicBezTo>
                    <a:cubicBezTo>
                      <a:pt x="13286" y="17097"/>
                      <a:pt x="17120" y="13263"/>
                      <a:pt x="17120" y="8537"/>
                    </a:cubicBezTo>
                    <a:cubicBezTo>
                      <a:pt x="17120" y="3812"/>
                      <a:pt x="13286" y="0"/>
                      <a:pt x="856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1" name="Google Shape;391;p8"/>
              <p:cNvSpPr/>
              <p:nvPr/>
            </p:nvSpPr>
            <p:spPr>
              <a:xfrm flipH="1">
                <a:off x="3200525" y="467377"/>
                <a:ext cx="220123" cy="220400"/>
              </a:xfrm>
              <a:custGeom>
                <a:rect b="b" l="l" r="r" t="t"/>
                <a:pathLst>
                  <a:path extrusionOk="0" h="17499" w="17477">
                    <a:moveTo>
                      <a:pt x="8738" y="379"/>
                    </a:moveTo>
                    <a:cubicBezTo>
                      <a:pt x="11057" y="379"/>
                      <a:pt x="13130" y="1316"/>
                      <a:pt x="14645" y="2831"/>
                    </a:cubicBezTo>
                    <a:cubicBezTo>
                      <a:pt x="16161" y="4347"/>
                      <a:pt x="17097" y="6442"/>
                      <a:pt x="17097" y="8738"/>
                    </a:cubicBezTo>
                    <a:cubicBezTo>
                      <a:pt x="17097" y="11056"/>
                      <a:pt x="16161" y="13152"/>
                      <a:pt x="14645" y="14667"/>
                    </a:cubicBezTo>
                    <a:cubicBezTo>
                      <a:pt x="13130" y="16183"/>
                      <a:pt x="11057" y="17119"/>
                      <a:pt x="8738" y="17119"/>
                    </a:cubicBezTo>
                    <a:cubicBezTo>
                      <a:pt x="6420" y="17119"/>
                      <a:pt x="4325" y="16183"/>
                      <a:pt x="2809" y="14667"/>
                    </a:cubicBezTo>
                    <a:cubicBezTo>
                      <a:pt x="1293" y="13152"/>
                      <a:pt x="357" y="11056"/>
                      <a:pt x="357" y="8738"/>
                    </a:cubicBezTo>
                    <a:cubicBezTo>
                      <a:pt x="357" y="6442"/>
                      <a:pt x="1293" y="4347"/>
                      <a:pt x="2809" y="2831"/>
                    </a:cubicBezTo>
                    <a:cubicBezTo>
                      <a:pt x="4325" y="1316"/>
                      <a:pt x="6420" y="379"/>
                      <a:pt x="8738" y="379"/>
                    </a:cubicBezTo>
                    <a:close/>
                    <a:moveTo>
                      <a:pt x="8738" y="0"/>
                    </a:moveTo>
                    <a:cubicBezTo>
                      <a:pt x="3901" y="0"/>
                      <a:pt x="1" y="3924"/>
                      <a:pt x="1" y="8738"/>
                    </a:cubicBezTo>
                    <a:cubicBezTo>
                      <a:pt x="1" y="13575"/>
                      <a:pt x="3901" y="17498"/>
                      <a:pt x="8738" y="17498"/>
                    </a:cubicBezTo>
                    <a:cubicBezTo>
                      <a:pt x="13553" y="17498"/>
                      <a:pt x="17476" y="13575"/>
                      <a:pt x="17476" y="8738"/>
                    </a:cubicBezTo>
                    <a:cubicBezTo>
                      <a:pt x="17476" y="3924"/>
                      <a:pt x="13553" y="0"/>
                      <a:pt x="87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2" name="Google Shape;392;p8"/>
              <p:cNvSpPr/>
              <p:nvPr/>
            </p:nvSpPr>
            <p:spPr>
              <a:xfrm flipH="1">
                <a:off x="3242641" y="509484"/>
                <a:ext cx="136177" cy="136177"/>
              </a:xfrm>
              <a:custGeom>
                <a:rect b="b" l="l" r="r" t="t"/>
                <a:pathLst>
                  <a:path extrusionOk="0" h="10812" w="10812">
                    <a:moveTo>
                      <a:pt x="5417" y="1"/>
                    </a:moveTo>
                    <a:cubicBezTo>
                      <a:pt x="2430" y="1"/>
                      <a:pt x="1" y="2431"/>
                      <a:pt x="1" y="5395"/>
                    </a:cubicBezTo>
                    <a:cubicBezTo>
                      <a:pt x="1" y="8382"/>
                      <a:pt x="2430" y="10812"/>
                      <a:pt x="5417" y="10812"/>
                    </a:cubicBezTo>
                    <a:cubicBezTo>
                      <a:pt x="8404" y="10812"/>
                      <a:pt x="10812" y="8382"/>
                      <a:pt x="10812" y="5395"/>
                    </a:cubicBezTo>
                    <a:cubicBezTo>
                      <a:pt x="10812" y="2431"/>
                      <a:pt x="8404" y="1"/>
                      <a:pt x="54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3" name="Google Shape;393;p8"/>
              <p:cNvSpPr/>
              <p:nvPr/>
            </p:nvSpPr>
            <p:spPr>
              <a:xfrm flipH="1">
                <a:off x="3240109" y="507242"/>
                <a:ext cx="140951" cy="140674"/>
              </a:xfrm>
              <a:custGeom>
                <a:rect b="b" l="l" r="r" t="t"/>
                <a:pathLst>
                  <a:path extrusionOk="0" h="11169" w="11191">
                    <a:moveTo>
                      <a:pt x="5595" y="357"/>
                    </a:moveTo>
                    <a:cubicBezTo>
                      <a:pt x="7044" y="357"/>
                      <a:pt x="8337" y="937"/>
                      <a:pt x="9273" y="1895"/>
                    </a:cubicBezTo>
                    <a:cubicBezTo>
                      <a:pt x="10232" y="2832"/>
                      <a:pt x="10811" y="4147"/>
                      <a:pt x="10811" y="5573"/>
                    </a:cubicBezTo>
                    <a:cubicBezTo>
                      <a:pt x="10811" y="7022"/>
                      <a:pt x="10232" y="8337"/>
                      <a:pt x="9273" y="9273"/>
                    </a:cubicBezTo>
                    <a:cubicBezTo>
                      <a:pt x="8337" y="10210"/>
                      <a:pt x="7044" y="10789"/>
                      <a:pt x="5595" y="10789"/>
                    </a:cubicBezTo>
                    <a:cubicBezTo>
                      <a:pt x="4147" y="10789"/>
                      <a:pt x="2854" y="10210"/>
                      <a:pt x="1895" y="9273"/>
                    </a:cubicBezTo>
                    <a:cubicBezTo>
                      <a:pt x="959" y="8337"/>
                      <a:pt x="379" y="7022"/>
                      <a:pt x="379" y="5573"/>
                    </a:cubicBezTo>
                    <a:cubicBezTo>
                      <a:pt x="379" y="4147"/>
                      <a:pt x="959" y="2832"/>
                      <a:pt x="1895" y="1895"/>
                    </a:cubicBezTo>
                    <a:cubicBezTo>
                      <a:pt x="2854" y="937"/>
                      <a:pt x="4147" y="357"/>
                      <a:pt x="5595" y="357"/>
                    </a:cubicBezTo>
                    <a:close/>
                    <a:moveTo>
                      <a:pt x="5595" y="1"/>
                    </a:moveTo>
                    <a:cubicBezTo>
                      <a:pt x="2497" y="1"/>
                      <a:pt x="1" y="2497"/>
                      <a:pt x="1" y="5573"/>
                    </a:cubicBezTo>
                    <a:cubicBezTo>
                      <a:pt x="1" y="8672"/>
                      <a:pt x="2497" y="11168"/>
                      <a:pt x="5595" y="11168"/>
                    </a:cubicBezTo>
                    <a:cubicBezTo>
                      <a:pt x="8671" y="11168"/>
                      <a:pt x="11190" y="8672"/>
                      <a:pt x="11190" y="5573"/>
                    </a:cubicBezTo>
                    <a:cubicBezTo>
                      <a:pt x="11190" y="2497"/>
                      <a:pt x="8671" y="1"/>
                      <a:pt x="55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94" name="Google Shape;394;p8"/>
            <p:cNvGrpSpPr/>
            <p:nvPr/>
          </p:nvGrpSpPr>
          <p:grpSpPr>
            <a:xfrm flipH="1">
              <a:off x="242270" y="4142425"/>
              <a:ext cx="175013" cy="27000"/>
              <a:chOff x="5662375" y="212375"/>
              <a:chExt cx="175013" cy="27000"/>
            </a:xfrm>
          </p:grpSpPr>
          <p:sp>
            <p:nvSpPr>
              <p:cNvPr id="395" name="Google Shape;395;p8"/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6" name="Google Shape;396;p8"/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7" name="Google Shape;397;p8"/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cxnSp>
          <p:nvCxnSpPr>
            <p:cNvPr id="398" name="Google Shape;398;p8"/>
            <p:cNvCxnSpPr/>
            <p:nvPr/>
          </p:nvCxnSpPr>
          <p:spPr>
            <a:xfrm rot="10800000">
              <a:off x="5995050" y="226600"/>
              <a:ext cx="1504500" cy="2247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99" name="Google Shape;399;p8"/>
            <p:cNvCxnSpPr/>
            <p:nvPr/>
          </p:nvCxnSpPr>
          <p:spPr>
            <a:xfrm rot="10800000">
              <a:off x="7512925" y="457850"/>
              <a:ext cx="829500" cy="7434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00" name="Google Shape;400;p8"/>
            <p:cNvCxnSpPr/>
            <p:nvPr/>
          </p:nvCxnSpPr>
          <p:spPr>
            <a:xfrm flipH="1">
              <a:off x="8348975" y="-6625"/>
              <a:ext cx="796500" cy="118800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grpSp>
          <p:nvGrpSpPr>
            <p:cNvPr id="401" name="Google Shape;401;p8"/>
            <p:cNvGrpSpPr/>
            <p:nvPr/>
          </p:nvGrpSpPr>
          <p:grpSpPr>
            <a:xfrm>
              <a:off x="8064275" y="1040250"/>
              <a:ext cx="581800" cy="582350"/>
              <a:chOff x="8064275" y="887850"/>
              <a:chExt cx="581800" cy="582350"/>
            </a:xfrm>
          </p:grpSpPr>
          <p:sp>
            <p:nvSpPr>
              <p:cNvPr id="402" name="Google Shape;402;p8"/>
              <p:cNvSpPr/>
              <p:nvPr/>
            </p:nvSpPr>
            <p:spPr>
              <a:xfrm>
                <a:off x="8068750" y="892875"/>
                <a:ext cx="572875" cy="572325"/>
              </a:xfrm>
              <a:custGeom>
                <a:rect b="b" l="l" r="r" t="t"/>
                <a:pathLst>
                  <a:path extrusionOk="0" h="22893" w="22915">
                    <a:moveTo>
                      <a:pt x="11457" y="0"/>
                    </a:moveTo>
                    <a:cubicBezTo>
                      <a:pt x="5127" y="0"/>
                      <a:pt x="0" y="5127"/>
                      <a:pt x="0" y="11435"/>
                    </a:cubicBezTo>
                    <a:cubicBezTo>
                      <a:pt x="0" y="17766"/>
                      <a:pt x="5127" y="22892"/>
                      <a:pt x="11457" y="22892"/>
                    </a:cubicBezTo>
                    <a:cubicBezTo>
                      <a:pt x="17788" y="22892"/>
                      <a:pt x="22914" y="17766"/>
                      <a:pt x="22914" y="11435"/>
                    </a:cubicBezTo>
                    <a:cubicBezTo>
                      <a:pt x="22914" y="5127"/>
                      <a:pt x="17788" y="0"/>
                      <a:pt x="114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3" name="Google Shape;403;p8"/>
              <p:cNvSpPr/>
              <p:nvPr/>
            </p:nvSpPr>
            <p:spPr>
              <a:xfrm>
                <a:off x="8064275" y="887850"/>
                <a:ext cx="581800" cy="582350"/>
              </a:xfrm>
              <a:custGeom>
                <a:rect b="b" l="l" r="r" t="t"/>
                <a:pathLst>
                  <a:path extrusionOk="0" h="23294" w="23272">
                    <a:moveTo>
                      <a:pt x="11636" y="380"/>
                    </a:moveTo>
                    <a:cubicBezTo>
                      <a:pt x="14757" y="380"/>
                      <a:pt x="17566" y="1628"/>
                      <a:pt x="19594" y="3679"/>
                    </a:cubicBezTo>
                    <a:cubicBezTo>
                      <a:pt x="21645" y="5707"/>
                      <a:pt x="22893" y="8538"/>
                      <a:pt x="22893" y="11636"/>
                    </a:cubicBezTo>
                    <a:cubicBezTo>
                      <a:pt x="22893" y="14757"/>
                      <a:pt x="21645" y="17565"/>
                      <a:pt x="19594" y="19616"/>
                    </a:cubicBezTo>
                    <a:cubicBezTo>
                      <a:pt x="17566" y="21644"/>
                      <a:pt x="14757" y="22915"/>
                      <a:pt x="11636" y="22915"/>
                    </a:cubicBezTo>
                    <a:cubicBezTo>
                      <a:pt x="8516" y="22915"/>
                      <a:pt x="5707" y="21644"/>
                      <a:pt x="3657" y="19616"/>
                    </a:cubicBezTo>
                    <a:cubicBezTo>
                      <a:pt x="1628" y="17565"/>
                      <a:pt x="358" y="14757"/>
                      <a:pt x="358" y="11636"/>
                    </a:cubicBezTo>
                    <a:cubicBezTo>
                      <a:pt x="358" y="8538"/>
                      <a:pt x="1628" y="5707"/>
                      <a:pt x="3657" y="3679"/>
                    </a:cubicBezTo>
                    <a:cubicBezTo>
                      <a:pt x="5707" y="1628"/>
                      <a:pt x="8516" y="380"/>
                      <a:pt x="11636" y="380"/>
                    </a:cubicBezTo>
                    <a:close/>
                    <a:moveTo>
                      <a:pt x="11636" y="1"/>
                    </a:moveTo>
                    <a:cubicBezTo>
                      <a:pt x="5217" y="1"/>
                      <a:pt x="1" y="5217"/>
                      <a:pt x="1" y="11636"/>
                    </a:cubicBezTo>
                    <a:cubicBezTo>
                      <a:pt x="1" y="18078"/>
                      <a:pt x="5217" y="23294"/>
                      <a:pt x="11636" y="23294"/>
                    </a:cubicBezTo>
                    <a:cubicBezTo>
                      <a:pt x="18056" y="23294"/>
                      <a:pt x="23272" y="18078"/>
                      <a:pt x="23272" y="11636"/>
                    </a:cubicBezTo>
                    <a:cubicBezTo>
                      <a:pt x="23272" y="5217"/>
                      <a:pt x="18056" y="1"/>
                      <a:pt x="116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4" name="Google Shape;404;p8"/>
              <p:cNvSpPr/>
              <p:nvPr/>
            </p:nvSpPr>
            <p:spPr>
              <a:xfrm>
                <a:off x="8141175" y="965325"/>
                <a:ext cx="428000" cy="427425"/>
              </a:xfrm>
              <a:custGeom>
                <a:rect b="b" l="l" r="r" t="t"/>
                <a:pathLst>
                  <a:path extrusionOk="0" h="17097" w="17120">
                    <a:moveTo>
                      <a:pt x="8560" y="0"/>
                    </a:moveTo>
                    <a:cubicBezTo>
                      <a:pt x="3835" y="0"/>
                      <a:pt x="1" y="3812"/>
                      <a:pt x="1" y="8537"/>
                    </a:cubicBezTo>
                    <a:cubicBezTo>
                      <a:pt x="1" y="13263"/>
                      <a:pt x="3835" y="17097"/>
                      <a:pt x="8560" y="17097"/>
                    </a:cubicBezTo>
                    <a:cubicBezTo>
                      <a:pt x="13286" y="17097"/>
                      <a:pt x="17120" y="13263"/>
                      <a:pt x="17120" y="8537"/>
                    </a:cubicBezTo>
                    <a:cubicBezTo>
                      <a:pt x="17120" y="3812"/>
                      <a:pt x="13286" y="0"/>
                      <a:pt x="856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5" name="Google Shape;405;p8"/>
              <p:cNvSpPr/>
              <p:nvPr/>
            </p:nvSpPr>
            <p:spPr>
              <a:xfrm>
                <a:off x="8136725" y="960300"/>
                <a:ext cx="436925" cy="437475"/>
              </a:xfrm>
              <a:custGeom>
                <a:rect b="b" l="l" r="r" t="t"/>
                <a:pathLst>
                  <a:path extrusionOk="0" h="17499" w="17477">
                    <a:moveTo>
                      <a:pt x="8738" y="379"/>
                    </a:moveTo>
                    <a:cubicBezTo>
                      <a:pt x="11057" y="379"/>
                      <a:pt x="13130" y="1316"/>
                      <a:pt x="14645" y="2831"/>
                    </a:cubicBezTo>
                    <a:cubicBezTo>
                      <a:pt x="16161" y="4347"/>
                      <a:pt x="17097" y="6442"/>
                      <a:pt x="17097" y="8738"/>
                    </a:cubicBezTo>
                    <a:cubicBezTo>
                      <a:pt x="17097" y="11056"/>
                      <a:pt x="16161" y="13152"/>
                      <a:pt x="14645" y="14667"/>
                    </a:cubicBezTo>
                    <a:cubicBezTo>
                      <a:pt x="13130" y="16183"/>
                      <a:pt x="11057" y="17119"/>
                      <a:pt x="8738" y="17119"/>
                    </a:cubicBezTo>
                    <a:cubicBezTo>
                      <a:pt x="6420" y="17119"/>
                      <a:pt x="4325" y="16183"/>
                      <a:pt x="2809" y="14667"/>
                    </a:cubicBezTo>
                    <a:cubicBezTo>
                      <a:pt x="1293" y="13152"/>
                      <a:pt x="357" y="11056"/>
                      <a:pt x="357" y="8738"/>
                    </a:cubicBezTo>
                    <a:cubicBezTo>
                      <a:pt x="357" y="6442"/>
                      <a:pt x="1293" y="4347"/>
                      <a:pt x="2809" y="2831"/>
                    </a:cubicBezTo>
                    <a:cubicBezTo>
                      <a:pt x="4325" y="1316"/>
                      <a:pt x="6420" y="379"/>
                      <a:pt x="8738" y="379"/>
                    </a:cubicBezTo>
                    <a:close/>
                    <a:moveTo>
                      <a:pt x="8738" y="0"/>
                    </a:moveTo>
                    <a:cubicBezTo>
                      <a:pt x="3901" y="0"/>
                      <a:pt x="1" y="3924"/>
                      <a:pt x="1" y="8738"/>
                    </a:cubicBezTo>
                    <a:cubicBezTo>
                      <a:pt x="1" y="13575"/>
                      <a:pt x="3901" y="17498"/>
                      <a:pt x="8738" y="17498"/>
                    </a:cubicBezTo>
                    <a:cubicBezTo>
                      <a:pt x="13553" y="17498"/>
                      <a:pt x="17476" y="13575"/>
                      <a:pt x="17476" y="8738"/>
                    </a:cubicBezTo>
                    <a:cubicBezTo>
                      <a:pt x="17476" y="3924"/>
                      <a:pt x="13553" y="0"/>
                      <a:pt x="87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6" name="Google Shape;406;p8"/>
              <p:cNvSpPr/>
              <p:nvPr/>
            </p:nvSpPr>
            <p:spPr>
              <a:xfrm>
                <a:off x="8219750" y="1043875"/>
                <a:ext cx="270300" cy="270300"/>
              </a:xfrm>
              <a:custGeom>
                <a:rect b="b" l="l" r="r" t="t"/>
                <a:pathLst>
                  <a:path extrusionOk="0" h="10812" w="10812">
                    <a:moveTo>
                      <a:pt x="5417" y="1"/>
                    </a:moveTo>
                    <a:cubicBezTo>
                      <a:pt x="2430" y="1"/>
                      <a:pt x="1" y="2431"/>
                      <a:pt x="1" y="5395"/>
                    </a:cubicBezTo>
                    <a:cubicBezTo>
                      <a:pt x="1" y="8382"/>
                      <a:pt x="2430" y="10812"/>
                      <a:pt x="5417" y="10812"/>
                    </a:cubicBezTo>
                    <a:cubicBezTo>
                      <a:pt x="8404" y="10812"/>
                      <a:pt x="10812" y="8382"/>
                      <a:pt x="10812" y="5395"/>
                    </a:cubicBezTo>
                    <a:cubicBezTo>
                      <a:pt x="10812" y="2431"/>
                      <a:pt x="8404" y="1"/>
                      <a:pt x="54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7" name="Google Shape;407;p8"/>
              <p:cNvSpPr/>
              <p:nvPr/>
            </p:nvSpPr>
            <p:spPr>
              <a:xfrm>
                <a:off x="8215300" y="1039425"/>
                <a:ext cx="279775" cy="279225"/>
              </a:xfrm>
              <a:custGeom>
                <a:rect b="b" l="l" r="r" t="t"/>
                <a:pathLst>
                  <a:path extrusionOk="0" h="11169" w="11191">
                    <a:moveTo>
                      <a:pt x="5595" y="357"/>
                    </a:moveTo>
                    <a:cubicBezTo>
                      <a:pt x="7044" y="357"/>
                      <a:pt x="8337" y="937"/>
                      <a:pt x="9273" y="1895"/>
                    </a:cubicBezTo>
                    <a:cubicBezTo>
                      <a:pt x="10232" y="2832"/>
                      <a:pt x="10811" y="4147"/>
                      <a:pt x="10811" y="5573"/>
                    </a:cubicBezTo>
                    <a:cubicBezTo>
                      <a:pt x="10811" y="7022"/>
                      <a:pt x="10232" y="8337"/>
                      <a:pt x="9273" y="9273"/>
                    </a:cubicBezTo>
                    <a:cubicBezTo>
                      <a:pt x="8337" y="10210"/>
                      <a:pt x="7044" y="10789"/>
                      <a:pt x="5595" y="10789"/>
                    </a:cubicBezTo>
                    <a:cubicBezTo>
                      <a:pt x="4147" y="10789"/>
                      <a:pt x="2854" y="10210"/>
                      <a:pt x="1895" y="9273"/>
                    </a:cubicBezTo>
                    <a:cubicBezTo>
                      <a:pt x="959" y="8337"/>
                      <a:pt x="379" y="7022"/>
                      <a:pt x="379" y="5573"/>
                    </a:cubicBezTo>
                    <a:cubicBezTo>
                      <a:pt x="379" y="4147"/>
                      <a:pt x="959" y="2832"/>
                      <a:pt x="1895" y="1895"/>
                    </a:cubicBezTo>
                    <a:cubicBezTo>
                      <a:pt x="2854" y="937"/>
                      <a:pt x="4147" y="357"/>
                      <a:pt x="5595" y="357"/>
                    </a:cubicBezTo>
                    <a:close/>
                    <a:moveTo>
                      <a:pt x="5595" y="1"/>
                    </a:moveTo>
                    <a:cubicBezTo>
                      <a:pt x="2497" y="1"/>
                      <a:pt x="1" y="2497"/>
                      <a:pt x="1" y="5573"/>
                    </a:cubicBezTo>
                    <a:cubicBezTo>
                      <a:pt x="1" y="8672"/>
                      <a:pt x="2497" y="11168"/>
                      <a:pt x="5595" y="11168"/>
                    </a:cubicBezTo>
                    <a:cubicBezTo>
                      <a:pt x="8671" y="11168"/>
                      <a:pt x="11190" y="8672"/>
                      <a:pt x="11190" y="5573"/>
                    </a:cubicBezTo>
                    <a:cubicBezTo>
                      <a:pt x="11190" y="2497"/>
                      <a:pt x="8671" y="1"/>
                      <a:pt x="55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08" name="Google Shape;408;p8"/>
            <p:cNvGrpSpPr/>
            <p:nvPr/>
          </p:nvGrpSpPr>
          <p:grpSpPr>
            <a:xfrm>
              <a:off x="7353050" y="316275"/>
              <a:ext cx="292025" cy="292575"/>
              <a:chOff x="7353050" y="316275"/>
              <a:chExt cx="292025" cy="292575"/>
            </a:xfrm>
          </p:grpSpPr>
          <p:sp>
            <p:nvSpPr>
              <p:cNvPr id="409" name="Google Shape;409;p8"/>
              <p:cNvSpPr/>
              <p:nvPr/>
            </p:nvSpPr>
            <p:spPr>
              <a:xfrm>
                <a:off x="7358075" y="321275"/>
                <a:ext cx="282550" cy="282550"/>
              </a:xfrm>
              <a:custGeom>
                <a:rect b="b" l="l" r="r" t="t"/>
                <a:pathLst>
                  <a:path extrusionOk="0" h="11302" w="11302">
                    <a:moveTo>
                      <a:pt x="5640" y="1"/>
                    </a:moveTo>
                    <a:cubicBezTo>
                      <a:pt x="2519" y="1"/>
                      <a:pt x="0" y="2520"/>
                      <a:pt x="0" y="5640"/>
                    </a:cubicBezTo>
                    <a:cubicBezTo>
                      <a:pt x="0" y="8783"/>
                      <a:pt x="2519" y="11302"/>
                      <a:pt x="5640" y="11302"/>
                    </a:cubicBezTo>
                    <a:cubicBezTo>
                      <a:pt x="8783" y="11302"/>
                      <a:pt x="11301" y="8783"/>
                      <a:pt x="11301" y="5640"/>
                    </a:cubicBezTo>
                    <a:cubicBezTo>
                      <a:pt x="11301" y="2520"/>
                      <a:pt x="8783" y="1"/>
                      <a:pt x="564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0" name="Google Shape;410;p8"/>
              <p:cNvSpPr/>
              <p:nvPr/>
            </p:nvSpPr>
            <p:spPr>
              <a:xfrm>
                <a:off x="7353050" y="316275"/>
                <a:ext cx="292025" cy="292575"/>
              </a:xfrm>
              <a:custGeom>
                <a:rect b="b" l="l" r="r" t="t"/>
                <a:pathLst>
                  <a:path extrusionOk="0" h="11703" w="11681">
                    <a:moveTo>
                      <a:pt x="5841" y="379"/>
                    </a:moveTo>
                    <a:cubicBezTo>
                      <a:pt x="7356" y="379"/>
                      <a:pt x="8716" y="981"/>
                      <a:pt x="9719" y="1984"/>
                    </a:cubicBezTo>
                    <a:cubicBezTo>
                      <a:pt x="10700" y="2965"/>
                      <a:pt x="11324" y="4347"/>
                      <a:pt x="11324" y="5840"/>
                    </a:cubicBezTo>
                    <a:cubicBezTo>
                      <a:pt x="11324" y="7356"/>
                      <a:pt x="10700" y="8738"/>
                      <a:pt x="9719" y="9719"/>
                    </a:cubicBezTo>
                    <a:cubicBezTo>
                      <a:pt x="8716" y="10699"/>
                      <a:pt x="7356" y="11324"/>
                      <a:pt x="5841" y="11324"/>
                    </a:cubicBezTo>
                    <a:cubicBezTo>
                      <a:pt x="4347" y="11324"/>
                      <a:pt x="2965" y="10699"/>
                      <a:pt x="1984" y="9719"/>
                    </a:cubicBezTo>
                    <a:cubicBezTo>
                      <a:pt x="981" y="8738"/>
                      <a:pt x="380" y="7356"/>
                      <a:pt x="380" y="5840"/>
                    </a:cubicBezTo>
                    <a:cubicBezTo>
                      <a:pt x="380" y="4347"/>
                      <a:pt x="981" y="2965"/>
                      <a:pt x="1984" y="1984"/>
                    </a:cubicBezTo>
                    <a:cubicBezTo>
                      <a:pt x="2965" y="981"/>
                      <a:pt x="4347" y="379"/>
                      <a:pt x="5841" y="379"/>
                    </a:cubicBezTo>
                    <a:close/>
                    <a:moveTo>
                      <a:pt x="5841" y="0"/>
                    </a:moveTo>
                    <a:cubicBezTo>
                      <a:pt x="2631" y="0"/>
                      <a:pt x="1" y="2630"/>
                      <a:pt x="1" y="5840"/>
                    </a:cubicBezTo>
                    <a:cubicBezTo>
                      <a:pt x="1" y="9072"/>
                      <a:pt x="2631" y="11703"/>
                      <a:pt x="5841" y="11703"/>
                    </a:cubicBezTo>
                    <a:cubicBezTo>
                      <a:pt x="9073" y="11703"/>
                      <a:pt x="11681" y="9072"/>
                      <a:pt x="11681" y="5840"/>
                    </a:cubicBezTo>
                    <a:cubicBezTo>
                      <a:pt x="11681" y="2630"/>
                      <a:pt x="9073" y="0"/>
                      <a:pt x="58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1" name="Google Shape;411;p8"/>
              <p:cNvSpPr/>
              <p:nvPr/>
            </p:nvSpPr>
            <p:spPr>
              <a:xfrm>
                <a:off x="7419925" y="383125"/>
                <a:ext cx="158275" cy="158300"/>
              </a:xfrm>
              <a:custGeom>
                <a:rect b="b" l="l" r="r" t="t"/>
                <a:pathLst>
                  <a:path extrusionOk="0" h="6332" w="6331">
                    <a:moveTo>
                      <a:pt x="3166" y="1"/>
                    </a:moveTo>
                    <a:cubicBezTo>
                      <a:pt x="1427" y="1"/>
                      <a:pt x="0" y="1428"/>
                      <a:pt x="0" y="3166"/>
                    </a:cubicBezTo>
                    <a:cubicBezTo>
                      <a:pt x="0" y="4927"/>
                      <a:pt x="1427" y="6331"/>
                      <a:pt x="3166" y="6331"/>
                    </a:cubicBezTo>
                    <a:cubicBezTo>
                      <a:pt x="4927" y="6331"/>
                      <a:pt x="6331" y="4927"/>
                      <a:pt x="6331" y="3166"/>
                    </a:cubicBezTo>
                    <a:cubicBezTo>
                      <a:pt x="6331" y="1428"/>
                      <a:pt x="4927" y="1"/>
                      <a:pt x="31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2" name="Google Shape;412;p8"/>
              <p:cNvSpPr/>
              <p:nvPr/>
            </p:nvSpPr>
            <p:spPr>
              <a:xfrm>
                <a:off x="7415475" y="378675"/>
                <a:ext cx="167750" cy="167775"/>
              </a:xfrm>
              <a:custGeom>
                <a:rect b="b" l="l" r="r" t="t"/>
                <a:pathLst>
                  <a:path extrusionOk="0" h="6711" w="6710">
                    <a:moveTo>
                      <a:pt x="3344" y="380"/>
                    </a:moveTo>
                    <a:cubicBezTo>
                      <a:pt x="4168" y="380"/>
                      <a:pt x="4926" y="714"/>
                      <a:pt x="5461" y="1249"/>
                    </a:cubicBezTo>
                    <a:cubicBezTo>
                      <a:pt x="5996" y="1784"/>
                      <a:pt x="6330" y="2519"/>
                      <a:pt x="6330" y="3344"/>
                    </a:cubicBezTo>
                    <a:cubicBezTo>
                      <a:pt x="6330" y="4169"/>
                      <a:pt x="5996" y="4927"/>
                      <a:pt x="5461" y="5462"/>
                    </a:cubicBezTo>
                    <a:cubicBezTo>
                      <a:pt x="4926" y="5997"/>
                      <a:pt x="4168" y="6331"/>
                      <a:pt x="3344" y="6331"/>
                    </a:cubicBezTo>
                    <a:cubicBezTo>
                      <a:pt x="2519" y="6331"/>
                      <a:pt x="1783" y="5997"/>
                      <a:pt x="1248" y="5462"/>
                    </a:cubicBezTo>
                    <a:cubicBezTo>
                      <a:pt x="713" y="4927"/>
                      <a:pt x="379" y="4169"/>
                      <a:pt x="379" y="3344"/>
                    </a:cubicBezTo>
                    <a:cubicBezTo>
                      <a:pt x="379" y="2519"/>
                      <a:pt x="713" y="1784"/>
                      <a:pt x="1248" y="1249"/>
                    </a:cubicBezTo>
                    <a:cubicBezTo>
                      <a:pt x="1783" y="714"/>
                      <a:pt x="2519" y="380"/>
                      <a:pt x="3344" y="380"/>
                    </a:cubicBezTo>
                    <a:close/>
                    <a:moveTo>
                      <a:pt x="3344" y="1"/>
                    </a:moveTo>
                    <a:cubicBezTo>
                      <a:pt x="1494" y="1"/>
                      <a:pt x="0" y="1494"/>
                      <a:pt x="0" y="3344"/>
                    </a:cubicBezTo>
                    <a:cubicBezTo>
                      <a:pt x="0" y="5194"/>
                      <a:pt x="1494" y="6710"/>
                      <a:pt x="3344" y="6710"/>
                    </a:cubicBezTo>
                    <a:cubicBezTo>
                      <a:pt x="5194" y="6710"/>
                      <a:pt x="6709" y="5194"/>
                      <a:pt x="6709" y="3344"/>
                    </a:cubicBezTo>
                    <a:cubicBezTo>
                      <a:pt x="6709" y="1494"/>
                      <a:pt x="5194" y="1"/>
                      <a:pt x="33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13" name="Google Shape;413;p8"/>
            <p:cNvGrpSpPr/>
            <p:nvPr/>
          </p:nvGrpSpPr>
          <p:grpSpPr>
            <a:xfrm>
              <a:off x="8792300" y="321275"/>
              <a:ext cx="175000" cy="175000"/>
              <a:chOff x="8792300" y="321275"/>
              <a:chExt cx="175000" cy="175000"/>
            </a:xfrm>
          </p:grpSpPr>
          <p:sp>
            <p:nvSpPr>
              <p:cNvPr id="414" name="Google Shape;414;p8"/>
              <p:cNvSpPr/>
              <p:nvPr/>
            </p:nvSpPr>
            <p:spPr>
              <a:xfrm>
                <a:off x="8796750" y="326300"/>
                <a:ext cx="166100" cy="165525"/>
              </a:xfrm>
              <a:custGeom>
                <a:rect b="b" l="l" r="r" t="t"/>
                <a:pathLst>
                  <a:path extrusionOk="0" h="6621" w="6644">
                    <a:moveTo>
                      <a:pt x="3322" y="0"/>
                    </a:moveTo>
                    <a:cubicBezTo>
                      <a:pt x="1494" y="0"/>
                      <a:pt x="1" y="1471"/>
                      <a:pt x="1" y="3299"/>
                    </a:cubicBezTo>
                    <a:cubicBezTo>
                      <a:pt x="1" y="5127"/>
                      <a:pt x="1494" y="6620"/>
                      <a:pt x="3322" y="6620"/>
                    </a:cubicBezTo>
                    <a:cubicBezTo>
                      <a:pt x="5150" y="6620"/>
                      <a:pt x="6643" y="5127"/>
                      <a:pt x="6643" y="3299"/>
                    </a:cubicBezTo>
                    <a:cubicBezTo>
                      <a:pt x="6643" y="1471"/>
                      <a:pt x="5150" y="0"/>
                      <a:pt x="332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5" name="Google Shape;415;p8"/>
              <p:cNvSpPr/>
              <p:nvPr/>
            </p:nvSpPr>
            <p:spPr>
              <a:xfrm>
                <a:off x="8792300" y="321275"/>
                <a:ext cx="175000" cy="175000"/>
              </a:xfrm>
              <a:custGeom>
                <a:rect b="b" l="l" r="r" t="t"/>
                <a:pathLst>
                  <a:path extrusionOk="0" h="7000" w="7000">
                    <a:moveTo>
                      <a:pt x="3500" y="380"/>
                    </a:moveTo>
                    <a:cubicBezTo>
                      <a:pt x="4369" y="380"/>
                      <a:pt x="5149" y="736"/>
                      <a:pt x="5707" y="1293"/>
                    </a:cubicBezTo>
                    <a:cubicBezTo>
                      <a:pt x="6286" y="1873"/>
                      <a:pt x="6621" y="2653"/>
                      <a:pt x="6621" y="3500"/>
                    </a:cubicBezTo>
                    <a:cubicBezTo>
                      <a:pt x="6621" y="4370"/>
                      <a:pt x="6286" y="5150"/>
                      <a:pt x="5707" y="5729"/>
                    </a:cubicBezTo>
                    <a:cubicBezTo>
                      <a:pt x="5149" y="6286"/>
                      <a:pt x="4369" y="6643"/>
                      <a:pt x="3500" y="6643"/>
                    </a:cubicBezTo>
                    <a:cubicBezTo>
                      <a:pt x="2631" y="6643"/>
                      <a:pt x="1851" y="6286"/>
                      <a:pt x="1293" y="5729"/>
                    </a:cubicBezTo>
                    <a:cubicBezTo>
                      <a:pt x="714" y="5150"/>
                      <a:pt x="379" y="4370"/>
                      <a:pt x="379" y="3500"/>
                    </a:cubicBezTo>
                    <a:cubicBezTo>
                      <a:pt x="379" y="2653"/>
                      <a:pt x="714" y="1873"/>
                      <a:pt x="1293" y="1293"/>
                    </a:cubicBezTo>
                    <a:cubicBezTo>
                      <a:pt x="1851" y="736"/>
                      <a:pt x="2631" y="380"/>
                      <a:pt x="3500" y="380"/>
                    </a:cubicBezTo>
                    <a:close/>
                    <a:moveTo>
                      <a:pt x="3500" y="1"/>
                    </a:moveTo>
                    <a:cubicBezTo>
                      <a:pt x="1561" y="1"/>
                      <a:pt x="0" y="1583"/>
                      <a:pt x="0" y="3500"/>
                    </a:cubicBezTo>
                    <a:cubicBezTo>
                      <a:pt x="0" y="5439"/>
                      <a:pt x="1561" y="7000"/>
                      <a:pt x="3500" y="7000"/>
                    </a:cubicBezTo>
                    <a:cubicBezTo>
                      <a:pt x="5439" y="7000"/>
                      <a:pt x="7000" y="5439"/>
                      <a:pt x="7000" y="3500"/>
                    </a:cubicBezTo>
                    <a:cubicBezTo>
                      <a:pt x="7000" y="1583"/>
                      <a:pt x="5439" y="1"/>
                      <a:pt x="350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6" name="Google Shape;416;p8"/>
              <p:cNvSpPr/>
              <p:nvPr/>
            </p:nvSpPr>
            <p:spPr>
              <a:xfrm>
                <a:off x="8833525" y="362525"/>
                <a:ext cx="92550" cy="93075"/>
              </a:xfrm>
              <a:custGeom>
                <a:rect b="b" l="l" r="r" t="t"/>
                <a:pathLst>
                  <a:path extrusionOk="0" h="3723" w="3702">
                    <a:moveTo>
                      <a:pt x="1851" y="0"/>
                    </a:moveTo>
                    <a:cubicBezTo>
                      <a:pt x="826" y="0"/>
                      <a:pt x="1" y="825"/>
                      <a:pt x="1" y="1850"/>
                    </a:cubicBezTo>
                    <a:cubicBezTo>
                      <a:pt x="1" y="2876"/>
                      <a:pt x="826" y="3723"/>
                      <a:pt x="1851" y="3723"/>
                    </a:cubicBezTo>
                    <a:cubicBezTo>
                      <a:pt x="2876" y="3723"/>
                      <a:pt x="3701" y="2876"/>
                      <a:pt x="3701" y="1850"/>
                    </a:cubicBezTo>
                    <a:cubicBezTo>
                      <a:pt x="3701" y="825"/>
                      <a:pt x="2876" y="0"/>
                      <a:pt x="185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7" name="Google Shape;417;p8"/>
              <p:cNvSpPr/>
              <p:nvPr/>
            </p:nvSpPr>
            <p:spPr>
              <a:xfrm>
                <a:off x="8828525" y="358050"/>
                <a:ext cx="102550" cy="102000"/>
              </a:xfrm>
              <a:custGeom>
                <a:rect b="b" l="l" r="r" t="t"/>
                <a:pathLst>
                  <a:path extrusionOk="0" h="4080" w="4102">
                    <a:moveTo>
                      <a:pt x="2051" y="357"/>
                    </a:moveTo>
                    <a:cubicBezTo>
                      <a:pt x="2519" y="357"/>
                      <a:pt x="2920" y="558"/>
                      <a:pt x="3232" y="848"/>
                    </a:cubicBezTo>
                    <a:cubicBezTo>
                      <a:pt x="3544" y="1160"/>
                      <a:pt x="3723" y="1583"/>
                      <a:pt x="3723" y="2029"/>
                    </a:cubicBezTo>
                    <a:cubicBezTo>
                      <a:pt x="3723" y="2497"/>
                      <a:pt x="3544" y="2921"/>
                      <a:pt x="3232" y="3211"/>
                    </a:cubicBezTo>
                    <a:cubicBezTo>
                      <a:pt x="2920" y="3523"/>
                      <a:pt x="2519" y="3701"/>
                      <a:pt x="2051" y="3701"/>
                    </a:cubicBezTo>
                    <a:cubicBezTo>
                      <a:pt x="1583" y="3701"/>
                      <a:pt x="1182" y="3523"/>
                      <a:pt x="870" y="3211"/>
                    </a:cubicBezTo>
                    <a:cubicBezTo>
                      <a:pt x="558" y="2921"/>
                      <a:pt x="379" y="2497"/>
                      <a:pt x="379" y="2029"/>
                    </a:cubicBezTo>
                    <a:cubicBezTo>
                      <a:pt x="379" y="1583"/>
                      <a:pt x="558" y="1160"/>
                      <a:pt x="870" y="848"/>
                    </a:cubicBezTo>
                    <a:cubicBezTo>
                      <a:pt x="1182" y="558"/>
                      <a:pt x="1583" y="357"/>
                      <a:pt x="2051" y="357"/>
                    </a:cubicBezTo>
                    <a:close/>
                    <a:moveTo>
                      <a:pt x="2051" y="1"/>
                    </a:moveTo>
                    <a:cubicBezTo>
                      <a:pt x="914" y="1"/>
                      <a:pt x="0" y="915"/>
                      <a:pt x="0" y="2029"/>
                    </a:cubicBezTo>
                    <a:cubicBezTo>
                      <a:pt x="0" y="3166"/>
                      <a:pt x="914" y="4080"/>
                      <a:pt x="2051" y="4080"/>
                    </a:cubicBezTo>
                    <a:cubicBezTo>
                      <a:pt x="3188" y="4080"/>
                      <a:pt x="4102" y="3166"/>
                      <a:pt x="4102" y="2029"/>
                    </a:cubicBezTo>
                    <a:cubicBezTo>
                      <a:pt x="4102" y="915"/>
                      <a:pt x="3188" y="1"/>
                      <a:pt x="20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418" name="Google Shape;418;p8"/>
            <p:cNvSpPr/>
            <p:nvPr/>
          </p:nvSpPr>
          <p:spPr>
            <a:xfrm>
              <a:off x="5829305" y="68707"/>
              <a:ext cx="288614" cy="288337"/>
            </a:xfrm>
            <a:custGeom>
              <a:rect b="b" l="l" r="r" t="t"/>
              <a:pathLst>
                <a:path extrusionOk="0" h="22893" w="22915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8"/>
            <p:cNvSpPr/>
            <p:nvPr/>
          </p:nvSpPr>
          <p:spPr>
            <a:xfrm>
              <a:off x="5827050" y="66175"/>
              <a:ext cx="293111" cy="293388"/>
            </a:xfrm>
            <a:custGeom>
              <a:rect b="b" l="l" r="r" t="t"/>
              <a:pathLst>
                <a:path extrusionOk="0" h="23294" w="23272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" name="Google Shape;420;p8"/>
            <p:cNvSpPr/>
            <p:nvPr/>
          </p:nvSpPr>
          <p:spPr>
            <a:xfrm>
              <a:off x="5865794" y="105209"/>
              <a:ext cx="215626" cy="215337"/>
            </a:xfrm>
            <a:custGeom>
              <a:rect b="b" l="l" r="r" t="t"/>
              <a:pathLst>
                <a:path extrusionOk="0" h="17097" w="17120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1" name="Google Shape;421;p8"/>
            <p:cNvSpPr/>
            <p:nvPr/>
          </p:nvSpPr>
          <p:spPr>
            <a:xfrm>
              <a:off x="5863552" y="102677"/>
              <a:ext cx="220123" cy="220400"/>
            </a:xfrm>
            <a:custGeom>
              <a:rect b="b" l="l" r="r" t="t"/>
              <a:pathLst>
                <a:path extrusionOk="0" h="17499" w="17477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" name="Google Shape;422;p8"/>
            <p:cNvSpPr/>
            <p:nvPr/>
          </p:nvSpPr>
          <p:spPr>
            <a:xfrm>
              <a:off x="5905382" y="144784"/>
              <a:ext cx="136177" cy="136177"/>
            </a:xfrm>
            <a:custGeom>
              <a:rect b="b" l="l" r="r" t="t"/>
              <a:pathLst>
                <a:path extrusionOk="0" h="10812" w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3" name="Google Shape;423;p8"/>
            <p:cNvSpPr/>
            <p:nvPr/>
          </p:nvSpPr>
          <p:spPr>
            <a:xfrm>
              <a:off x="5903140" y="142542"/>
              <a:ext cx="140951" cy="140674"/>
            </a:xfrm>
            <a:custGeom>
              <a:rect b="b" l="l" r="r" t="t"/>
              <a:pathLst>
                <a:path extrusionOk="0" h="11169" w="11191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424" name="Google Shape;424;p8"/>
            <p:cNvGrpSpPr/>
            <p:nvPr/>
          </p:nvGrpSpPr>
          <p:grpSpPr>
            <a:xfrm>
              <a:off x="8490050" y="170875"/>
              <a:ext cx="175013" cy="27000"/>
              <a:chOff x="5662375" y="212375"/>
              <a:chExt cx="175013" cy="27000"/>
            </a:xfrm>
          </p:grpSpPr>
          <p:sp>
            <p:nvSpPr>
              <p:cNvPr id="425" name="Google Shape;425;p8"/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6" name="Google Shape;426;p8"/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7" name="Google Shape;427;p8"/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28" name="Google Shape;428;p8"/>
            <p:cNvGrpSpPr/>
            <p:nvPr/>
          </p:nvGrpSpPr>
          <p:grpSpPr>
            <a:xfrm>
              <a:off x="8678350" y="1658000"/>
              <a:ext cx="175013" cy="27000"/>
              <a:chOff x="5662375" y="212375"/>
              <a:chExt cx="175013" cy="27000"/>
            </a:xfrm>
          </p:grpSpPr>
          <p:sp>
            <p:nvSpPr>
              <p:cNvPr id="429" name="Google Shape;429;p8"/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0" name="Google Shape;430;p8"/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1" name="Google Shape;431;p8"/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432" name="Google Shape;432;p8"/>
          <p:cNvSpPr txBox="1"/>
          <p:nvPr/>
        </p:nvSpPr>
        <p:spPr>
          <a:xfrm>
            <a:off x="217475" y="253975"/>
            <a:ext cx="4349700" cy="104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1" lang="en-US" sz="3350">
                <a:solidFill>
                  <a:srgbClr val="0284C7"/>
                </a:solidFill>
                <a:latin typeface="Unbounded"/>
                <a:ea typeface="Unbounded"/>
                <a:cs typeface="Unbounded"/>
                <a:sym typeface="Unbounded"/>
              </a:rPr>
              <a:t>ПРАКТИКА</a:t>
            </a:r>
            <a:endParaRPr sz="100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9"/>
          <p:cNvSpPr txBox="1"/>
          <p:nvPr>
            <p:ph type="title"/>
          </p:nvPr>
        </p:nvSpPr>
        <p:spPr>
          <a:xfrm>
            <a:off x="1194816" y="2718816"/>
            <a:ext cx="4754700" cy="18168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/>
        </p:txBody>
      </p:sp>
      <p:sp>
        <p:nvSpPr>
          <p:cNvPr id="435" name="Google Shape;435;p9"/>
          <p:cNvSpPr txBox="1"/>
          <p:nvPr>
            <p:ph idx="1" type="body"/>
          </p:nvPr>
        </p:nvSpPr>
        <p:spPr>
          <a:xfrm>
            <a:off x="6532200" y="1095800"/>
            <a:ext cx="4128000" cy="46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900"/>
              <a:buFont typeface="Barlow Semi Condensed"/>
              <a:buChar char="●"/>
              <a:defRPr sz="1900">
                <a:solidFill>
                  <a:schemeClr val="accent5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indent="-349250" lvl="1" marL="9144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900"/>
              <a:buFont typeface="Barlow Semi Condensed"/>
              <a:buChar char="○"/>
              <a:defRPr sz="1900">
                <a:solidFill>
                  <a:schemeClr val="accent5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indent="-349250" lvl="2" marL="13716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900"/>
              <a:buFont typeface="Barlow Semi Condensed"/>
              <a:buChar char="■"/>
              <a:defRPr sz="1900">
                <a:solidFill>
                  <a:schemeClr val="accent5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indent="-349250" lvl="3" marL="18288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900"/>
              <a:buFont typeface="Barlow Semi Condensed"/>
              <a:buChar char="●"/>
              <a:defRPr sz="1900">
                <a:solidFill>
                  <a:schemeClr val="accent5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indent="-349250" lvl="4" marL="22860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900"/>
              <a:buFont typeface="Barlow Semi Condensed"/>
              <a:buChar char="○"/>
              <a:defRPr sz="1900">
                <a:solidFill>
                  <a:schemeClr val="accent5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indent="-349250" lvl="5" marL="27432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900"/>
              <a:buFont typeface="Barlow Semi Condensed"/>
              <a:buChar char="■"/>
              <a:defRPr sz="1900">
                <a:solidFill>
                  <a:schemeClr val="accent5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indent="-349250" lvl="6" marL="32004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900"/>
              <a:buFont typeface="Barlow Semi Condensed"/>
              <a:buChar char="●"/>
              <a:defRPr sz="1900">
                <a:solidFill>
                  <a:schemeClr val="accent5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indent="-349250" lvl="7" marL="36576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900"/>
              <a:buFont typeface="Barlow Semi Condensed"/>
              <a:buChar char="○"/>
              <a:defRPr sz="1900">
                <a:solidFill>
                  <a:schemeClr val="accent5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indent="-349250" lvl="8" marL="41148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900"/>
              <a:buFont typeface="Barlow Semi Condensed"/>
              <a:buChar char="■"/>
              <a:defRPr sz="1900">
                <a:solidFill>
                  <a:schemeClr val="accent5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/>
        </p:txBody>
      </p:sp>
      <p:cxnSp>
        <p:nvCxnSpPr>
          <p:cNvPr id="436" name="Google Shape;436;p9"/>
          <p:cNvCxnSpPr/>
          <p:nvPr/>
        </p:nvCxnSpPr>
        <p:spPr>
          <a:xfrm>
            <a:off x="2194567" y="697500"/>
            <a:ext cx="2229900" cy="1680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37" name="Google Shape;437;p9"/>
          <p:cNvCxnSpPr/>
          <p:nvPr/>
        </p:nvCxnSpPr>
        <p:spPr>
          <a:xfrm flipH="1" rot="10800000">
            <a:off x="1070733" y="706233"/>
            <a:ext cx="1106100" cy="9912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38" name="Google Shape;438;p9"/>
          <p:cNvCxnSpPr/>
          <p:nvPr/>
        </p:nvCxnSpPr>
        <p:spPr>
          <a:xfrm>
            <a:off x="0" y="86933"/>
            <a:ext cx="1062000" cy="15840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439" name="Google Shape;439;p9"/>
          <p:cNvGrpSpPr/>
          <p:nvPr/>
        </p:nvGrpSpPr>
        <p:grpSpPr>
          <a:xfrm flipH="1">
            <a:off x="666155" y="1279537"/>
            <a:ext cx="775714" cy="776447"/>
            <a:chOff x="8064275" y="887850"/>
            <a:chExt cx="581800" cy="582350"/>
          </a:xfrm>
        </p:grpSpPr>
        <p:sp>
          <p:nvSpPr>
            <p:cNvPr id="440" name="Google Shape;440;p9"/>
            <p:cNvSpPr/>
            <p:nvPr/>
          </p:nvSpPr>
          <p:spPr>
            <a:xfrm>
              <a:off x="8068750" y="892875"/>
              <a:ext cx="572875" cy="572325"/>
            </a:xfrm>
            <a:custGeom>
              <a:rect b="b" l="l" r="r" t="t"/>
              <a:pathLst>
                <a:path extrusionOk="0" h="22893" w="22915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8064275" y="887850"/>
              <a:ext cx="581800" cy="582350"/>
            </a:xfrm>
            <a:custGeom>
              <a:rect b="b" l="l" r="r" t="t"/>
              <a:pathLst>
                <a:path extrusionOk="0" h="23294" w="23272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2" name="Google Shape;442;p9"/>
            <p:cNvSpPr/>
            <p:nvPr/>
          </p:nvSpPr>
          <p:spPr>
            <a:xfrm>
              <a:off x="8141175" y="965325"/>
              <a:ext cx="428000" cy="427425"/>
            </a:xfrm>
            <a:custGeom>
              <a:rect b="b" l="l" r="r" t="t"/>
              <a:pathLst>
                <a:path extrusionOk="0" h="17097" w="17120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3" name="Google Shape;443;p9"/>
            <p:cNvSpPr/>
            <p:nvPr/>
          </p:nvSpPr>
          <p:spPr>
            <a:xfrm>
              <a:off x="8136725" y="960300"/>
              <a:ext cx="436925" cy="437475"/>
            </a:xfrm>
            <a:custGeom>
              <a:rect b="b" l="l" r="r" t="t"/>
              <a:pathLst>
                <a:path extrusionOk="0" h="17499" w="17477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4" name="Google Shape;444;p9"/>
            <p:cNvSpPr/>
            <p:nvPr/>
          </p:nvSpPr>
          <p:spPr>
            <a:xfrm>
              <a:off x="8219750" y="1043875"/>
              <a:ext cx="270300" cy="270300"/>
            </a:xfrm>
            <a:custGeom>
              <a:rect b="b" l="l" r="r" t="t"/>
              <a:pathLst>
                <a:path extrusionOk="0" h="10812" w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5" name="Google Shape;445;p9"/>
            <p:cNvSpPr/>
            <p:nvPr/>
          </p:nvSpPr>
          <p:spPr>
            <a:xfrm>
              <a:off x="8215300" y="1039425"/>
              <a:ext cx="279775" cy="279225"/>
            </a:xfrm>
            <a:custGeom>
              <a:rect b="b" l="l" r="r" t="t"/>
              <a:pathLst>
                <a:path extrusionOk="0" h="11169" w="11191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46" name="Google Shape;446;p9"/>
          <p:cNvGrpSpPr/>
          <p:nvPr/>
        </p:nvGrpSpPr>
        <p:grpSpPr>
          <a:xfrm flipH="1">
            <a:off x="2000788" y="517456"/>
            <a:ext cx="389357" cy="390090"/>
            <a:chOff x="7353050" y="316275"/>
            <a:chExt cx="292025" cy="292575"/>
          </a:xfrm>
        </p:grpSpPr>
        <p:sp>
          <p:nvSpPr>
            <p:cNvPr id="447" name="Google Shape;447;p9"/>
            <p:cNvSpPr/>
            <p:nvPr/>
          </p:nvSpPr>
          <p:spPr>
            <a:xfrm>
              <a:off x="7358075" y="321275"/>
              <a:ext cx="282550" cy="282550"/>
            </a:xfrm>
            <a:custGeom>
              <a:rect b="b" l="l" r="r" t="t"/>
              <a:pathLst>
                <a:path extrusionOk="0" h="11302" w="11302">
                  <a:moveTo>
                    <a:pt x="5640" y="1"/>
                  </a:moveTo>
                  <a:cubicBezTo>
                    <a:pt x="2519" y="1"/>
                    <a:pt x="0" y="2520"/>
                    <a:pt x="0" y="5640"/>
                  </a:cubicBezTo>
                  <a:cubicBezTo>
                    <a:pt x="0" y="8783"/>
                    <a:pt x="2519" y="11302"/>
                    <a:pt x="5640" y="11302"/>
                  </a:cubicBezTo>
                  <a:cubicBezTo>
                    <a:pt x="8783" y="11302"/>
                    <a:pt x="11301" y="8783"/>
                    <a:pt x="11301" y="5640"/>
                  </a:cubicBezTo>
                  <a:cubicBezTo>
                    <a:pt x="11301" y="2520"/>
                    <a:pt x="8783" y="1"/>
                    <a:pt x="56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8" name="Google Shape;448;p9"/>
            <p:cNvSpPr/>
            <p:nvPr/>
          </p:nvSpPr>
          <p:spPr>
            <a:xfrm>
              <a:off x="7353050" y="316275"/>
              <a:ext cx="292025" cy="292575"/>
            </a:xfrm>
            <a:custGeom>
              <a:rect b="b" l="l" r="r" t="t"/>
              <a:pathLst>
                <a:path extrusionOk="0" h="11703" w="11681">
                  <a:moveTo>
                    <a:pt x="5841" y="379"/>
                  </a:moveTo>
                  <a:cubicBezTo>
                    <a:pt x="7356" y="379"/>
                    <a:pt x="8716" y="981"/>
                    <a:pt x="9719" y="1984"/>
                  </a:cubicBezTo>
                  <a:cubicBezTo>
                    <a:pt x="10700" y="2965"/>
                    <a:pt x="11324" y="4347"/>
                    <a:pt x="11324" y="5840"/>
                  </a:cubicBezTo>
                  <a:cubicBezTo>
                    <a:pt x="11324" y="7356"/>
                    <a:pt x="10700" y="8738"/>
                    <a:pt x="9719" y="9719"/>
                  </a:cubicBezTo>
                  <a:cubicBezTo>
                    <a:pt x="8716" y="10699"/>
                    <a:pt x="7356" y="11324"/>
                    <a:pt x="5841" y="11324"/>
                  </a:cubicBezTo>
                  <a:cubicBezTo>
                    <a:pt x="4347" y="11324"/>
                    <a:pt x="2965" y="10699"/>
                    <a:pt x="1984" y="9719"/>
                  </a:cubicBezTo>
                  <a:cubicBezTo>
                    <a:pt x="981" y="8738"/>
                    <a:pt x="380" y="7356"/>
                    <a:pt x="380" y="5840"/>
                  </a:cubicBezTo>
                  <a:cubicBezTo>
                    <a:pt x="380" y="4347"/>
                    <a:pt x="981" y="2965"/>
                    <a:pt x="1984" y="1984"/>
                  </a:cubicBezTo>
                  <a:cubicBezTo>
                    <a:pt x="2965" y="981"/>
                    <a:pt x="4347" y="379"/>
                    <a:pt x="5841" y="379"/>
                  </a:cubicBezTo>
                  <a:close/>
                  <a:moveTo>
                    <a:pt x="5841" y="0"/>
                  </a:moveTo>
                  <a:cubicBezTo>
                    <a:pt x="2631" y="0"/>
                    <a:pt x="1" y="2630"/>
                    <a:pt x="1" y="5840"/>
                  </a:cubicBezTo>
                  <a:cubicBezTo>
                    <a:pt x="1" y="9072"/>
                    <a:pt x="2631" y="11703"/>
                    <a:pt x="5841" y="11703"/>
                  </a:cubicBezTo>
                  <a:cubicBezTo>
                    <a:pt x="9073" y="11703"/>
                    <a:pt x="11681" y="9072"/>
                    <a:pt x="11681" y="5840"/>
                  </a:cubicBezTo>
                  <a:cubicBezTo>
                    <a:pt x="11681" y="2630"/>
                    <a:pt x="9073" y="0"/>
                    <a:pt x="58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9" name="Google Shape;449;p9"/>
            <p:cNvSpPr/>
            <p:nvPr/>
          </p:nvSpPr>
          <p:spPr>
            <a:xfrm>
              <a:off x="7419925" y="383125"/>
              <a:ext cx="158275" cy="158300"/>
            </a:xfrm>
            <a:custGeom>
              <a:rect b="b" l="l" r="r" t="t"/>
              <a:pathLst>
                <a:path extrusionOk="0" h="6332" w="6331">
                  <a:moveTo>
                    <a:pt x="3166" y="1"/>
                  </a:moveTo>
                  <a:cubicBezTo>
                    <a:pt x="1427" y="1"/>
                    <a:pt x="0" y="1428"/>
                    <a:pt x="0" y="3166"/>
                  </a:cubicBezTo>
                  <a:cubicBezTo>
                    <a:pt x="0" y="4927"/>
                    <a:pt x="1427" y="6331"/>
                    <a:pt x="3166" y="6331"/>
                  </a:cubicBezTo>
                  <a:cubicBezTo>
                    <a:pt x="4927" y="6331"/>
                    <a:pt x="6331" y="4927"/>
                    <a:pt x="6331" y="3166"/>
                  </a:cubicBezTo>
                  <a:cubicBezTo>
                    <a:pt x="6331" y="1428"/>
                    <a:pt x="4927" y="1"/>
                    <a:pt x="3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0" name="Google Shape;450;p9"/>
            <p:cNvSpPr/>
            <p:nvPr/>
          </p:nvSpPr>
          <p:spPr>
            <a:xfrm>
              <a:off x="7415475" y="378675"/>
              <a:ext cx="167750" cy="167775"/>
            </a:xfrm>
            <a:custGeom>
              <a:rect b="b" l="l" r="r" t="t"/>
              <a:pathLst>
                <a:path extrusionOk="0" h="6711" w="6710">
                  <a:moveTo>
                    <a:pt x="3344" y="380"/>
                  </a:moveTo>
                  <a:cubicBezTo>
                    <a:pt x="4168" y="380"/>
                    <a:pt x="4926" y="714"/>
                    <a:pt x="5461" y="1249"/>
                  </a:cubicBezTo>
                  <a:cubicBezTo>
                    <a:pt x="5996" y="1784"/>
                    <a:pt x="6330" y="2519"/>
                    <a:pt x="6330" y="3344"/>
                  </a:cubicBezTo>
                  <a:cubicBezTo>
                    <a:pt x="6330" y="4169"/>
                    <a:pt x="5996" y="4927"/>
                    <a:pt x="5461" y="5462"/>
                  </a:cubicBezTo>
                  <a:cubicBezTo>
                    <a:pt x="4926" y="5997"/>
                    <a:pt x="4168" y="6331"/>
                    <a:pt x="3344" y="6331"/>
                  </a:cubicBezTo>
                  <a:cubicBezTo>
                    <a:pt x="2519" y="6331"/>
                    <a:pt x="1783" y="5997"/>
                    <a:pt x="1248" y="5462"/>
                  </a:cubicBezTo>
                  <a:cubicBezTo>
                    <a:pt x="713" y="4927"/>
                    <a:pt x="379" y="4169"/>
                    <a:pt x="379" y="3344"/>
                  </a:cubicBezTo>
                  <a:cubicBezTo>
                    <a:pt x="379" y="2519"/>
                    <a:pt x="713" y="1784"/>
                    <a:pt x="1248" y="1249"/>
                  </a:cubicBezTo>
                  <a:cubicBezTo>
                    <a:pt x="1783" y="714"/>
                    <a:pt x="2519" y="380"/>
                    <a:pt x="3344" y="380"/>
                  </a:cubicBezTo>
                  <a:close/>
                  <a:moveTo>
                    <a:pt x="3344" y="1"/>
                  </a:moveTo>
                  <a:cubicBezTo>
                    <a:pt x="1494" y="1"/>
                    <a:pt x="0" y="1494"/>
                    <a:pt x="0" y="3344"/>
                  </a:cubicBezTo>
                  <a:cubicBezTo>
                    <a:pt x="0" y="5194"/>
                    <a:pt x="1494" y="6710"/>
                    <a:pt x="3344" y="6710"/>
                  </a:cubicBezTo>
                  <a:cubicBezTo>
                    <a:pt x="5194" y="6710"/>
                    <a:pt x="6709" y="5194"/>
                    <a:pt x="6709" y="3344"/>
                  </a:cubicBezTo>
                  <a:cubicBezTo>
                    <a:pt x="6709" y="1494"/>
                    <a:pt x="5194" y="1"/>
                    <a:pt x="33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1" name="Google Shape;451;p9"/>
          <p:cNvSpPr/>
          <p:nvPr/>
        </p:nvSpPr>
        <p:spPr>
          <a:xfrm flipH="1">
            <a:off x="4221727" y="663509"/>
            <a:ext cx="384800" cy="384431"/>
          </a:xfrm>
          <a:custGeom>
            <a:rect b="b" l="l" r="r" t="t"/>
            <a:pathLst>
              <a:path extrusionOk="0" h="22893" w="22915">
                <a:moveTo>
                  <a:pt x="11457" y="0"/>
                </a:moveTo>
                <a:cubicBezTo>
                  <a:pt x="5127" y="0"/>
                  <a:pt x="0" y="5127"/>
                  <a:pt x="0" y="11435"/>
                </a:cubicBezTo>
                <a:cubicBezTo>
                  <a:pt x="0" y="17766"/>
                  <a:pt x="5127" y="22892"/>
                  <a:pt x="11457" y="22892"/>
                </a:cubicBezTo>
                <a:cubicBezTo>
                  <a:pt x="17788" y="22892"/>
                  <a:pt x="22914" y="17766"/>
                  <a:pt x="22914" y="11435"/>
                </a:cubicBezTo>
                <a:cubicBezTo>
                  <a:pt x="22914" y="5127"/>
                  <a:pt x="17788" y="0"/>
                  <a:pt x="1145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2" name="Google Shape;452;p9"/>
          <p:cNvSpPr/>
          <p:nvPr/>
        </p:nvSpPr>
        <p:spPr>
          <a:xfrm flipH="1">
            <a:off x="4218738" y="660133"/>
            <a:ext cx="390795" cy="391164"/>
          </a:xfrm>
          <a:custGeom>
            <a:rect b="b" l="l" r="r" t="t"/>
            <a:pathLst>
              <a:path extrusionOk="0" h="23294" w="23272">
                <a:moveTo>
                  <a:pt x="11636" y="380"/>
                </a:moveTo>
                <a:cubicBezTo>
                  <a:pt x="14757" y="380"/>
                  <a:pt x="17566" y="1628"/>
                  <a:pt x="19594" y="3679"/>
                </a:cubicBezTo>
                <a:cubicBezTo>
                  <a:pt x="21645" y="5707"/>
                  <a:pt x="22893" y="8538"/>
                  <a:pt x="22893" y="11636"/>
                </a:cubicBezTo>
                <a:cubicBezTo>
                  <a:pt x="22893" y="14757"/>
                  <a:pt x="21645" y="17565"/>
                  <a:pt x="19594" y="19616"/>
                </a:cubicBezTo>
                <a:cubicBezTo>
                  <a:pt x="17566" y="21644"/>
                  <a:pt x="14757" y="22915"/>
                  <a:pt x="11636" y="22915"/>
                </a:cubicBezTo>
                <a:cubicBezTo>
                  <a:pt x="8516" y="22915"/>
                  <a:pt x="5707" y="21644"/>
                  <a:pt x="3657" y="19616"/>
                </a:cubicBezTo>
                <a:cubicBezTo>
                  <a:pt x="1628" y="17565"/>
                  <a:pt x="358" y="14757"/>
                  <a:pt x="358" y="11636"/>
                </a:cubicBezTo>
                <a:cubicBezTo>
                  <a:pt x="358" y="8538"/>
                  <a:pt x="1628" y="5707"/>
                  <a:pt x="3657" y="3679"/>
                </a:cubicBezTo>
                <a:cubicBezTo>
                  <a:pt x="5707" y="1628"/>
                  <a:pt x="8516" y="380"/>
                  <a:pt x="11636" y="380"/>
                </a:cubicBezTo>
                <a:close/>
                <a:moveTo>
                  <a:pt x="11636" y="1"/>
                </a:moveTo>
                <a:cubicBezTo>
                  <a:pt x="5217" y="1"/>
                  <a:pt x="1" y="5217"/>
                  <a:pt x="1" y="11636"/>
                </a:cubicBezTo>
                <a:cubicBezTo>
                  <a:pt x="1" y="18078"/>
                  <a:pt x="5217" y="23294"/>
                  <a:pt x="11636" y="23294"/>
                </a:cubicBezTo>
                <a:cubicBezTo>
                  <a:pt x="18056" y="23294"/>
                  <a:pt x="23272" y="18078"/>
                  <a:pt x="23272" y="11636"/>
                </a:cubicBezTo>
                <a:cubicBezTo>
                  <a:pt x="23272" y="5217"/>
                  <a:pt x="18056" y="1"/>
                  <a:pt x="1163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3" name="Google Shape;453;p9"/>
          <p:cNvSpPr/>
          <p:nvPr/>
        </p:nvSpPr>
        <p:spPr>
          <a:xfrm flipH="1">
            <a:off x="4270387" y="712178"/>
            <a:ext cx="287488" cy="287101"/>
          </a:xfrm>
          <a:custGeom>
            <a:rect b="b" l="l" r="r" t="t"/>
            <a:pathLst>
              <a:path extrusionOk="0" h="17097" w="17120">
                <a:moveTo>
                  <a:pt x="8560" y="0"/>
                </a:moveTo>
                <a:cubicBezTo>
                  <a:pt x="3835" y="0"/>
                  <a:pt x="1" y="3812"/>
                  <a:pt x="1" y="8537"/>
                </a:cubicBezTo>
                <a:cubicBezTo>
                  <a:pt x="1" y="13263"/>
                  <a:pt x="3835" y="17097"/>
                  <a:pt x="8560" y="17097"/>
                </a:cubicBezTo>
                <a:cubicBezTo>
                  <a:pt x="13286" y="17097"/>
                  <a:pt x="17120" y="13263"/>
                  <a:pt x="17120" y="8537"/>
                </a:cubicBezTo>
                <a:cubicBezTo>
                  <a:pt x="17120" y="3812"/>
                  <a:pt x="13286" y="0"/>
                  <a:pt x="856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4" name="Google Shape;454;p9"/>
          <p:cNvSpPr/>
          <p:nvPr/>
        </p:nvSpPr>
        <p:spPr>
          <a:xfrm flipH="1">
            <a:off x="4267381" y="708803"/>
            <a:ext cx="293483" cy="293852"/>
          </a:xfrm>
          <a:custGeom>
            <a:rect b="b" l="l" r="r" t="t"/>
            <a:pathLst>
              <a:path extrusionOk="0" h="17499" w="17477">
                <a:moveTo>
                  <a:pt x="8738" y="379"/>
                </a:moveTo>
                <a:cubicBezTo>
                  <a:pt x="11057" y="379"/>
                  <a:pt x="13130" y="1316"/>
                  <a:pt x="14645" y="2831"/>
                </a:cubicBezTo>
                <a:cubicBezTo>
                  <a:pt x="16161" y="4347"/>
                  <a:pt x="17097" y="6442"/>
                  <a:pt x="17097" y="8738"/>
                </a:cubicBezTo>
                <a:cubicBezTo>
                  <a:pt x="17097" y="11056"/>
                  <a:pt x="16161" y="13152"/>
                  <a:pt x="14645" y="14667"/>
                </a:cubicBezTo>
                <a:cubicBezTo>
                  <a:pt x="13130" y="16183"/>
                  <a:pt x="11057" y="17119"/>
                  <a:pt x="8738" y="17119"/>
                </a:cubicBezTo>
                <a:cubicBezTo>
                  <a:pt x="6420" y="17119"/>
                  <a:pt x="4325" y="16183"/>
                  <a:pt x="2809" y="14667"/>
                </a:cubicBezTo>
                <a:cubicBezTo>
                  <a:pt x="1293" y="13152"/>
                  <a:pt x="357" y="11056"/>
                  <a:pt x="357" y="8738"/>
                </a:cubicBezTo>
                <a:cubicBezTo>
                  <a:pt x="357" y="6442"/>
                  <a:pt x="1293" y="4347"/>
                  <a:pt x="2809" y="2831"/>
                </a:cubicBezTo>
                <a:cubicBezTo>
                  <a:pt x="4325" y="1316"/>
                  <a:pt x="6420" y="379"/>
                  <a:pt x="8738" y="379"/>
                </a:cubicBezTo>
                <a:close/>
                <a:moveTo>
                  <a:pt x="8738" y="0"/>
                </a:moveTo>
                <a:cubicBezTo>
                  <a:pt x="3901" y="0"/>
                  <a:pt x="1" y="3924"/>
                  <a:pt x="1" y="8738"/>
                </a:cubicBezTo>
                <a:cubicBezTo>
                  <a:pt x="1" y="13575"/>
                  <a:pt x="3901" y="17498"/>
                  <a:pt x="8738" y="17498"/>
                </a:cubicBezTo>
                <a:cubicBezTo>
                  <a:pt x="13553" y="17498"/>
                  <a:pt x="17476" y="13575"/>
                  <a:pt x="17476" y="8738"/>
                </a:cubicBezTo>
                <a:cubicBezTo>
                  <a:pt x="17476" y="3924"/>
                  <a:pt x="13553" y="0"/>
                  <a:pt x="87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5" name="Google Shape;455;p9"/>
          <p:cNvSpPr/>
          <p:nvPr/>
        </p:nvSpPr>
        <p:spPr>
          <a:xfrm flipH="1">
            <a:off x="4323530" y="764946"/>
            <a:ext cx="181561" cy="181561"/>
          </a:xfrm>
          <a:custGeom>
            <a:rect b="b" l="l" r="r" t="t"/>
            <a:pathLst>
              <a:path extrusionOk="0" h="10812" w="10812">
                <a:moveTo>
                  <a:pt x="5417" y="1"/>
                </a:moveTo>
                <a:cubicBezTo>
                  <a:pt x="2430" y="1"/>
                  <a:pt x="1" y="2431"/>
                  <a:pt x="1" y="5395"/>
                </a:cubicBezTo>
                <a:cubicBezTo>
                  <a:pt x="1" y="8382"/>
                  <a:pt x="2430" y="10812"/>
                  <a:pt x="5417" y="10812"/>
                </a:cubicBezTo>
                <a:cubicBezTo>
                  <a:pt x="8404" y="10812"/>
                  <a:pt x="10812" y="8382"/>
                  <a:pt x="10812" y="5395"/>
                </a:cubicBezTo>
                <a:cubicBezTo>
                  <a:pt x="10812" y="2431"/>
                  <a:pt x="8404" y="1"/>
                  <a:pt x="541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6" name="Google Shape;456;p9"/>
          <p:cNvSpPr/>
          <p:nvPr/>
        </p:nvSpPr>
        <p:spPr>
          <a:xfrm flipH="1">
            <a:off x="4320155" y="761956"/>
            <a:ext cx="187925" cy="187555"/>
          </a:xfrm>
          <a:custGeom>
            <a:rect b="b" l="l" r="r" t="t"/>
            <a:pathLst>
              <a:path extrusionOk="0" h="11169" w="11191">
                <a:moveTo>
                  <a:pt x="5595" y="357"/>
                </a:moveTo>
                <a:cubicBezTo>
                  <a:pt x="7044" y="357"/>
                  <a:pt x="8337" y="937"/>
                  <a:pt x="9273" y="1895"/>
                </a:cubicBezTo>
                <a:cubicBezTo>
                  <a:pt x="10232" y="2832"/>
                  <a:pt x="10811" y="4147"/>
                  <a:pt x="10811" y="5573"/>
                </a:cubicBezTo>
                <a:cubicBezTo>
                  <a:pt x="10811" y="7022"/>
                  <a:pt x="10232" y="8337"/>
                  <a:pt x="9273" y="9273"/>
                </a:cubicBezTo>
                <a:cubicBezTo>
                  <a:pt x="8337" y="10210"/>
                  <a:pt x="7044" y="10789"/>
                  <a:pt x="5595" y="10789"/>
                </a:cubicBezTo>
                <a:cubicBezTo>
                  <a:pt x="4147" y="10789"/>
                  <a:pt x="2854" y="10210"/>
                  <a:pt x="1895" y="9273"/>
                </a:cubicBezTo>
                <a:cubicBezTo>
                  <a:pt x="959" y="8337"/>
                  <a:pt x="379" y="7022"/>
                  <a:pt x="379" y="5573"/>
                </a:cubicBezTo>
                <a:cubicBezTo>
                  <a:pt x="379" y="4147"/>
                  <a:pt x="959" y="2832"/>
                  <a:pt x="1895" y="1895"/>
                </a:cubicBezTo>
                <a:cubicBezTo>
                  <a:pt x="2854" y="937"/>
                  <a:pt x="4147" y="357"/>
                  <a:pt x="5595" y="357"/>
                </a:cubicBezTo>
                <a:close/>
                <a:moveTo>
                  <a:pt x="5595" y="1"/>
                </a:moveTo>
                <a:cubicBezTo>
                  <a:pt x="2497" y="1"/>
                  <a:pt x="1" y="2497"/>
                  <a:pt x="1" y="5573"/>
                </a:cubicBezTo>
                <a:cubicBezTo>
                  <a:pt x="1" y="8672"/>
                  <a:pt x="2497" y="11168"/>
                  <a:pt x="5595" y="11168"/>
                </a:cubicBezTo>
                <a:cubicBezTo>
                  <a:pt x="8671" y="11168"/>
                  <a:pt x="11190" y="8672"/>
                  <a:pt x="11190" y="5573"/>
                </a:cubicBezTo>
                <a:cubicBezTo>
                  <a:pt x="11190" y="2497"/>
                  <a:pt x="8671" y="1"/>
                  <a:pt x="55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57" name="Google Shape;457;p9"/>
          <p:cNvGrpSpPr/>
          <p:nvPr/>
        </p:nvGrpSpPr>
        <p:grpSpPr>
          <a:xfrm flipH="1">
            <a:off x="4703011" y="481460"/>
            <a:ext cx="233344" cy="35999"/>
            <a:chOff x="5662375" y="212375"/>
            <a:chExt cx="175013" cy="27000"/>
          </a:xfrm>
        </p:grpSpPr>
        <p:sp>
          <p:nvSpPr>
            <p:cNvPr id="458" name="Google Shape;458;p9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9" name="Google Shape;459;p9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0" name="Google Shape;460;p9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1" name="Google Shape;461;p9"/>
          <p:cNvGrpSpPr/>
          <p:nvPr/>
        </p:nvGrpSpPr>
        <p:grpSpPr>
          <a:xfrm flipH="1">
            <a:off x="640745" y="323593"/>
            <a:ext cx="233344" cy="35999"/>
            <a:chOff x="5662375" y="212375"/>
            <a:chExt cx="175013" cy="27000"/>
          </a:xfrm>
        </p:grpSpPr>
        <p:sp>
          <p:nvSpPr>
            <p:cNvPr id="462" name="Google Shape;462;p9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3" name="Google Shape;463;p9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4" name="Google Shape;464;p9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5" name="Google Shape;465;p9"/>
          <p:cNvGrpSpPr/>
          <p:nvPr/>
        </p:nvGrpSpPr>
        <p:grpSpPr>
          <a:xfrm flipH="1">
            <a:off x="1202478" y="2204826"/>
            <a:ext cx="233344" cy="35999"/>
            <a:chOff x="5662375" y="212375"/>
            <a:chExt cx="175013" cy="27000"/>
          </a:xfrm>
        </p:grpSpPr>
        <p:sp>
          <p:nvSpPr>
            <p:cNvPr id="466" name="Google Shape;466;p9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" name="Google Shape;467;p9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" name="Google Shape;468;p9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469" name="Google Shape;469;p9"/>
          <p:cNvCxnSpPr/>
          <p:nvPr/>
        </p:nvCxnSpPr>
        <p:spPr>
          <a:xfrm>
            <a:off x="1055200" y="5616533"/>
            <a:ext cx="1542900" cy="7236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70" name="Google Shape;470;p9"/>
          <p:cNvCxnSpPr/>
          <p:nvPr/>
        </p:nvCxnSpPr>
        <p:spPr>
          <a:xfrm flipH="1" rot="10800000">
            <a:off x="0" y="5627333"/>
            <a:ext cx="1055100" cy="11151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471" name="Google Shape;471;p9"/>
          <p:cNvGrpSpPr/>
          <p:nvPr/>
        </p:nvGrpSpPr>
        <p:grpSpPr>
          <a:xfrm rot="10800000">
            <a:off x="666155" y="5254616"/>
            <a:ext cx="775714" cy="776447"/>
            <a:chOff x="8064275" y="887850"/>
            <a:chExt cx="581800" cy="582350"/>
          </a:xfrm>
        </p:grpSpPr>
        <p:sp>
          <p:nvSpPr>
            <p:cNvPr id="472" name="Google Shape;472;p9"/>
            <p:cNvSpPr/>
            <p:nvPr/>
          </p:nvSpPr>
          <p:spPr>
            <a:xfrm>
              <a:off x="8068750" y="892875"/>
              <a:ext cx="572875" cy="572325"/>
            </a:xfrm>
            <a:custGeom>
              <a:rect b="b" l="l" r="r" t="t"/>
              <a:pathLst>
                <a:path extrusionOk="0" h="22893" w="22915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" name="Google Shape;473;p9"/>
            <p:cNvSpPr/>
            <p:nvPr/>
          </p:nvSpPr>
          <p:spPr>
            <a:xfrm>
              <a:off x="8064275" y="887850"/>
              <a:ext cx="581800" cy="582350"/>
            </a:xfrm>
            <a:custGeom>
              <a:rect b="b" l="l" r="r" t="t"/>
              <a:pathLst>
                <a:path extrusionOk="0" h="23294" w="23272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" name="Google Shape;474;p9"/>
            <p:cNvSpPr/>
            <p:nvPr/>
          </p:nvSpPr>
          <p:spPr>
            <a:xfrm>
              <a:off x="8141175" y="965325"/>
              <a:ext cx="428000" cy="427425"/>
            </a:xfrm>
            <a:custGeom>
              <a:rect b="b" l="l" r="r" t="t"/>
              <a:pathLst>
                <a:path extrusionOk="0" h="17097" w="17120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" name="Google Shape;475;p9"/>
            <p:cNvSpPr/>
            <p:nvPr/>
          </p:nvSpPr>
          <p:spPr>
            <a:xfrm>
              <a:off x="8136725" y="960300"/>
              <a:ext cx="436925" cy="437475"/>
            </a:xfrm>
            <a:custGeom>
              <a:rect b="b" l="l" r="r" t="t"/>
              <a:pathLst>
                <a:path extrusionOk="0" h="17499" w="17477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" name="Google Shape;476;p9"/>
            <p:cNvSpPr/>
            <p:nvPr/>
          </p:nvSpPr>
          <p:spPr>
            <a:xfrm>
              <a:off x="8219750" y="1043875"/>
              <a:ext cx="270300" cy="270300"/>
            </a:xfrm>
            <a:custGeom>
              <a:rect b="b" l="l" r="r" t="t"/>
              <a:pathLst>
                <a:path extrusionOk="0" h="10812" w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7" name="Google Shape;477;p9"/>
            <p:cNvSpPr/>
            <p:nvPr/>
          </p:nvSpPr>
          <p:spPr>
            <a:xfrm>
              <a:off x="8215300" y="1039425"/>
              <a:ext cx="279775" cy="279225"/>
            </a:xfrm>
            <a:custGeom>
              <a:rect b="b" l="l" r="r" t="t"/>
              <a:pathLst>
                <a:path extrusionOk="0" h="11169" w="11191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8" name="Google Shape;478;p9"/>
          <p:cNvGrpSpPr/>
          <p:nvPr/>
        </p:nvGrpSpPr>
        <p:grpSpPr>
          <a:xfrm rot="10800000">
            <a:off x="2426355" y="6115687"/>
            <a:ext cx="389357" cy="390090"/>
            <a:chOff x="7353050" y="316275"/>
            <a:chExt cx="292025" cy="292575"/>
          </a:xfrm>
        </p:grpSpPr>
        <p:sp>
          <p:nvSpPr>
            <p:cNvPr id="479" name="Google Shape;479;p9"/>
            <p:cNvSpPr/>
            <p:nvPr/>
          </p:nvSpPr>
          <p:spPr>
            <a:xfrm>
              <a:off x="7358075" y="321275"/>
              <a:ext cx="282550" cy="282550"/>
            </a:xfrm>
            <a:custGeom>
              <a:rect b="b" l="l" r="r" t="t"/>
              <a:pathLst>
                <a:path extrusionOk="0" h="11302" w="11302">
                  <a:moveTo>
                    <a:pt x="5640" y="1"/>
                  </a:moveTo>
                  <a:cubicBezTo>
                    <a:pt x="2519" y="1"/>
                    <a:pt x="0" y="2520"/>
                    <a:pt x="0" y="5640"/>
                  </a:cubicBezTo>
                  <a:cubicBezTo>
                    <a:pt x="0" y="8783"/>
                    <a:pt x="2519" y="11302"/>
                    <a:pt x="5640" y="11302"/>
                  </a:cubicBezTo>
                  <a:cubicBezTo>
                    <a:pt x="8783" y="11302"/>
                    <a:pt x="11301" y="8783"/>
                    <a:pt x="11301" y="5640"/>
                  </a:cubicBezTo>
                  <a:cubicBezTo>
                    <a:pt x="11301" y="2520"/>
                    <a:pt x="8783" y="1"/>
                    <a:pt x="56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" name="Google Shape;480;p9"/>
            <p:cNvSpPr/>
            <p:nvPr/>
          </p:nvSpPr>
          <p:spPr>
            <a:xfrm>
              <a:off x="7353050" y="316275"/>
              <a:ext cx="292025" cy="292575"/>
            </a:xfrm>
            <a:custGeom>
              <a:rect b="b" l="l" r="r" t="t"/>
              <a:pathLst>
                <a:path extrusionOk="0" h="11703" w="11681">
                  <a:moveTo>
                    <a:pt x="5841" y="379"/>
                  </a:moveTo>
                  <a:cubicBezTo>
                    <a:pt x="7356" y="379"/>
                    <a:pt x="8716" y="981"/>
                    <a:pt x="9719" y="1984"/>
                  </a:cubicBezTo>
                  <a:cubicBezTo>
                    <a:pt x="10700" y="2965"/>
                    <a:pt x="11324" y="4347"/>
                    <a:pt x="11324" y="5840"/>
                  </a:cubicBezTo>
                  <a:cubicBezTo>
                    <a:pt x="11324" y="7356"/>
                    <a:pt x="10700" y="8738"/>
                    <a:pt x="9719" y="9719"/>
                  </a:cubicBezTo>
                  <a:cubicBezTo>
                    <a:pt x="8716" y="10699"/>
                    <a:pt x="7356" y="11324"/>
                    <a:pt x="5841" y="11324"/>
                  </a:cubicBezTo>
                  <a:cubicBezTo>
                    <a:pt x="4347" y="11324"/>
                    <a:pt x="2965" y="10699"/>
                    <a:pt x="1984" y="9719"/>
                  </a:cubicBezTo>
                  <a:cubicBezTo>
                    <a:pt x="981" y="8738"/>
                    <a:pt x="380" y="7356"/>
                    <a:pt x="380" y="5840"/>
                  </a:cubicBezTo>
                  <a:cubicBezTo>
                    <a:pt x="380" y="4347"/>
                    <a:pt x="981" y="2965"/>
                    <a:pt x="1984" y="1984"/>
                  </a:cubicBezTo>
                  <a:cubicBezTo>
                    <a:pt x="2965" y="981"/>
                    <a:pt x="4347" y="379"/>
                    <a:pt x="5841" y="379"/>
                  </a:cubicBezTo>
                  <a:close/>
                  <a:moveTo>
                    <a:pt x="5841" y="0"/>
                  </a:moveTo>
                  <a:cubicBezTo>
                    <a:pt x="2631" y="0"/>
                    <a:pt x="1" y="2630"/>
                    <a:pt x="1" y="5840"/>
                  </a:cubicBezTo>
                  <a:cubicBezTo>
                    <a:pt x="1" y="9072"/>
                    <a:pt x="2631" y="11703"/>
                    <a:pt x="5841" y="11703"/>
                  </a:cubicBezTo>
                  <a:cubicBezTo>
                    <a:pt x="9073" y="11703"/>
                    <a:pt x="11681" y="9072"/>
                    <a:pt x="11681" y="5840"/>
                  </a:cubicBezTo>
                  <a:cubicBezTo>
                    <a:pt x="11681" y="2630"/>
                    <a:pt x="9073" y="0"/>
                    <a:pt x="58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" name="Google Shape;481;p9"/>
            <p:cNvSpPr/>
            <p:nvPr/>
          </p:nvSpPr>
          <p:spPr>
            <a:xfrm>
              <a:off x="7419925" y="383125"/>
              <a:ext cx="158275" cy="158300"/>
            </a:xfrm>
            <a:custGeom>
              <a:rect b="b" l="l" r="r" t="t"/>
              <a:pathLst>
                <a:path extrusionOk="0" h="6332" w="6331">
                  <a:moveTo>
                    <a:pt x="3166" y="1"/>
                  </a:moveTo>
                  <a:cubicBezTo>
                    <a:pt x="1427" y="1"/>
                    <a:pt x="0" y="1428"/>
                    <a:pt x="0" y="3166"/>
                  </a:cubicBezTo>
                  <a:cubicBezTo>
                    <a:pt x="0" y="4927"/>
                    <a:pt x="1427" y="6331"/>
                    <a:pt x="3166" y="6331"/>
                  </a:cubicBezTo>
                  <a:cubicBezTo>
                    <a:pt x="4927" y="6331"/>
                    <a:pt x="6331" y="4927"/>
                    <a:pt x="6331" y="3166"/>
                  </a:cubicBezTo>
                  <a:cubicBezTo>
                    <a:pt x="6331" y="1428"/>
                    <a:pt x="4927" y="1"/>
                    <a:pt x="3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2" name="Google Shape;482;p9"/>
            <p:cNvSpPr/>
            <p:nvPr/>
          </p:nvSpPr>
          <p:spPr>
            <a:xfrm>
              <a:off x="7415475" y="378675"/>
              <a:ext cx="167750" cy="167775"/>
            </a:xfrm>
            <a:custGeom>
              <a:rect b="b" l="l" r="r" t="t"/>
              <a:pathLst>
                <a:path extrusionOk="0" h="6711" w="6710">
                  <a:moveTo>
                    <a:pt x="3344" y="380"/>
                  </a:moveTo>
                  <a:cubicBezTo>
                    <a:pt x="4168" y="380"/>
                    <a:pt x="4926" y="714"/>
                    <a:pt x="5461" y="1249"/>
                  </a:cubicBezTo>
                  <a:cubicBezTo>
                    <a:pt x="5996" y="1784"/>
                    <a:pt x="6330" y="2519"/>
                    <a:pt x="6330" y="3344"/>
                  </a:cubicBezTo>
                  <a:cubicBezTo>
                    <a:pt x="6330" y="4169"/>
                    <a:pt x="5996" y="4927"/>
                    <a:pt x="5461" y="5462"/>
                  </a:cubicBezTo>
                  <a:cubicBezTo>
                    <a:pt x="4926" y="5997"/>
                    <a:pt x="4168" y="6331"/>
                    <a:pt x="3344" y="6331"/>
                  </a:cubicBezTo>
                  <a:cubicBezTo>
                    <a:pt x="2519" y="6331"/>
                    <a:pt x="1783" y="5997"/>
                    <a:pt x="1248" y="5462"/>
                  </a:cubicBezTo>
                  <a:cubicBezTo>
                    <a:pt x="713" y="4927"/>
                    <a:pt x="379" y="4169"/>
                    <a:pt x="379" y="3344"/>
                  </a:cubicBezTo>
                  <a:cubicBezTo>
                    <a:pt x="379" y="2519"/>
                    <a:pt x="713" y="1784"/>
                    <a:pt x="1248" y="1249"/>
                  </a:cubicBezTo>
                  <a:cubicBezTo>
                    <a:pt x="1783" y="714"/>
                    <a:pt x="2519" y="380"/>
                    <a:pt x="3344" y="380"/>
                  </a:cubicBezTo>
                  <a:close/>
                  <a:moveTo>
                    <a:pt x="3344" y="1"/>
                  </a:moveTo>
                  <a:cubicBezTo>
                    <a:pt x="1494" y="1"/>
                    <a:pt x="0" y="1494"/>
                    <a:pt x="0" y="3344"/>
                  </a:cubicBezTo>
                  <a:cubicBezTo>
                    <a:pt x="0" y="5194"/>
                    <a:pt x="1494" y="6710"/>
                    <a:pt x="3344" y="6710"/>
                  </a:cubicBezTo>
                  <a:cubicBezTo>
                    <a:pt x="5194" y="6710"/>
                    <a:pt x="6709" y="5194"/>
                    <a:pt x="6709" y="3344"/>
                  </a:cubicBezTo>
                  <a:cubicBezTo>
                    <a:pt x="6709" y="1494"/>
                    <a:pt x="5194" y="1"/>
                    <a:pt x="33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3" name="Google Shape;483;p9"/>
          <p:cNvGrpSpPr/>
          <p:nvPr/>
        </p:nvGrpSpPr>
        <p:grpSpPr>
          <a:xfrm rot="10800000">
            <a:off x="283666" y="6194083"/>
            <a:ext cx="233327" cy="233328"/>
            <a:chOff x="8792300" y="321275"/>
            <a:chExt cx="175000" cy="175000"/>
          </a:xfrm>
        </p:grpSpPr>
        <p:sp>
          <p:nvSpPr>
            <p:cNvPr id="484" name="Google Shape;484;p9"/>
            <p:cNvSpPr/>
            <p:nvPr/>
          </p:nvSpPr>
          <p:spPr>
            <a:xfrm>
              <a:off x="8796750" y="326300"/>
              <a:ext cx="166100" cy="165525"/>
            </a:xfrm>
            <a:custGeom>
              <a:rect b="b" l="l" r="r" t="t"/>
              <a:pathLst>
                <a:path extrusionOk="0" h="6621" w="6644">
                  <a:moveTo>
                    <a:pt x="3322" y="0"/>
                  </a:moveTo>
                  <a:cubicBezTo>
                    <a:pt x="1494" y="0"/>
                    <a:pt x="1" y="1471"/>
                    <a:pt x="1" y="3299"/>
                  </a:cubicBezTo>
                  <a:cubicBezTo>
                    <a:pt x="1" y="5127"/>
                    <a:pt x="1494" y="6620"/>
                    <a:pt x="3322" y="6620"/>
                  </a:cubicBezTo>
                  <a:cubicBezTo>
                    <a:pt x="5150" y="6620"/>
                    <a:pt x="6643" y="5127"/>
                    <a:pt x="6643" y="3299"/>
                  </a:cubicBezTo>
                  <a:cubicBezTo>
                    <a:pt x="6643" y="1471"/>
                    <a:pt x="5150" y="0"/>
                    <a:pt x="33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5" name="Google Shape;485;p9"/>
            <p:cNvSpPr/>
            <p:nvPr/>
          </p:nvSpPr>
          <p:spPr>
            <a:xfrm>
              <a:off x="8792300" y="321275"/>
              <a:ext cx="175000" cy="175000"/>
            </a:xfrm>
            <a:custGeom>
              <a:rect b="b" l="l" r="r" t="t"/>
              <a:pathLst>
                <a:path extrusionOk="0" h="7000" w="7000">
                  <a:moveTo>
                    <a:pt x="3500" y="380"/>
                  </a:moveTo>
                  <a:cubicBezTo>
                    <a:pt x="4369" y="380"/>
                    <a:pt x="5149" y="736"/>
                    <a:pt x="5707" y="1293"/>
                  </a:cubicBezTo>
                  <a:cubicBezTo>
                    <a:pt x="6286" y="1873"/>
                    <a:pt x="6621" y="2653"/>
                    <a:pt x="6621" y="3500"/>
                  </a:cubicBezTo>
                  <a:cubicBezTo>
                    <a:pt x="6621" y="4370"/>
                    <a:pt x="6286" y="5150"/>
                    <a:pt x="5707" y="5729"/>
                  </a:cubicBezTo>
                  <a:cubicBezTo>
                    <a:pt x="5149" y="6286"/>
                    <a:pt x="4369" y="6643"/>
                    <a:pt x="3500" y="6643"/>
                  </a:cubicBezTo>
                  <a:cubicBezTo>
                    <a:pt x="2631" y="6643"/>
                    <a:pt x="1851" y="6286"/>
                    <a:pt x="1293" y="5729"/>
                  </a:cubicBezTo>
                  <a:cubicBezTo>
                    <a:pt x="714" y="5150"/>
                    <a:pt x="379" y="4370"/>
                    <a:pt x="379" y="3500"/>
                  </a:cubicBezTo>
                  <a:cubicBezTo>
                    <a:pt x="379" y="2653"/>
                    <a:pt x="714" y="1873"/>
                    <a:pt x="1293" y="1293"/>
                  </a:cubicBezTo>
                  <a:cubicBezTo>
                    <a:pt x="1851" y="736"/>
                    <a:pt x="2631" y="380"/>
                    <a:pt x="3500" y="380"/>
                  </a:cubicBezTo>
                  <a:close/>
                  <a:moveTo>
                    <a:pt x="3500" y="1"/>
                  </a:moveTo>
                  <a:cubicBezTo>
                    <a:pt x="1561" y="1"/>
                    <a:pt x="0" y="1583"/>
                    <a:pt x="0" y="3500"/>
                  </a:cubicBezTo>
                  <a:cubicBezTo>
                    <a:pt x="0" y="5439"/>
                    <a:pt x="1561" y="7000"/>
                    <a:pt x="3500" y="7000"/>
                  </a:cubicBezTo>
                  <a:cubicBezTo>
                    <a:pt x="5439" y="7000"/>
                    <a:pt x="7000" y="5439"/>
                    <a:pt x="7000" y="3500"/>
                  </a:cubicBezTo>
                  <a:cubicBezTo>
                    <a:pt x="7000" y="1583"/>
                    <a:pt x="5439" y="1"/>
                    <a:pt x="35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6" name="Google Shape;486;p9"/>
            <p:cNvSpPr/>
            <p:nvPr/>
          </p:nvSpPr>
          <p:spPr>
            <a:xfrm>
              <a:off x="8833525" y="362525"/>
              <a:ext cx="92550" cy="93075"/>
            </a:xfrm>
            <a:custGeom>
              <a:rect b="b" l="l" r="r" t="t"/>
              <a:pathLst>
                <a:path extrusionOk="0" h="3723" w="3702">
                  <a:moveTo>
                    <a:pt x="1851" y="0"/>
                  </a:moveTo>
                  <a:cubicBezTo>
                    <a:pt x="826" y="0"/>
                    <a:pt x="1" y="825"/>
                    <a:pt x="1" y="1850"/>
                  </a:cubicBezTo>
                  <a:cubicBezTo>
                    <a:pt x="1" y="2876"/>
                    <a:pt x="826" y="3723"/>
                    <a:pt x="1851" y="3723"/>
                  </a:cubicBezTo>
                  <a:cubicBezTo>
                    <a:pt x="2876" y="3723"/>
                    <a:pt x="3701" y="2876"/>
                    <a:pt x="3701" y="1850"/>
                  </a:cubicBezTo>
                  <a:cubicBezTo>
                    <a:pt x="3701" y="825"/>
                    <a:pt x="2876" y="0"/>
                    <a:pt x="18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7" name="Google Shape;487;p9"/>
            <p:cNvSpPr/>
            <p:nvPr/>
          </p:nvSpPr>
          <p:spPr>
            <a:xfrm>
              <a:off x="8828525" y="358050"/>
              <a:ext cx="102550" cy="102000"/>
            </a:xfrm>
            <a:custGeom>
              <a:rect b="b" l="l" r="r" t="t"/>
              <a:pathLst>
                <a:path extrusionOk="0" h="4080" w="4102">
                  <a:moveTo>
                    <a:pt x="2051" y="357"/>
                  </a:moveTo>
                  <a:cubicBezTo>
                    <a:pt x="2519" y="357"/>
                    <a:pt x="2920" y="558"/>
                    <a:pt x="3232" y="848"/>
                  </a:cubicBezTo>
                  <a:cubicBezTo>
                    <a:pt x="3544" y="1160"/>
                    <a:pt x="3723" y="1583"/>
                    <a:pt x="3723" y="2029"/>
                  </a:cubicBezTo>
                  <a:cubicBezTo>
                    <a:pt x="3723" y="2497"/>
                    <a:pt x="3544" y="2921"/>
                    <a:pt x="3232" y="3211"/>
                  </a:cubicBezTo>
                  <a:cubicBezTo>
                    <a:pt x="2920" y="3523"/>
                    <a:pt x="2519" y="3701"/>
                    <a:pt x="2051" y="3701"/>
                  </a:cubicBezTo>
                  <a:cubicBezTo>
                    <a:pt x="1583" y="3701"/>
                    <a:pt x="1182" y="3523"/>
                    <a:pt x="870" y="3211"/>
                  </a:cubicBezTo>
                  <a:cubicBezTo>
                    <a:pt x="558" y="2921"/>
                    <a:pt x="379" y="2497"/>
                    <a:pt x="379" y="2029"/>
                  </a:cubicBezTo>
                  <a:cubicBezTo>
                    <a:pt x="379" y="1583"/>
                    <a:pt x="558" y="1160"/>
                    <a:pt x="870" y="848"/>
                  </a:cubicBezTo>
                  <a:cubicBezTo>
                    <a:pt x="1182" y="558"/>
                    <a:pt x="1583" y="357"/>
                    <a:pt x="2051" y="357"/>
                  </a:cubicBezTo>
                  <a:close/>
                  <a:moveTo>
                    <a:pt x="2051" y="1"/>
                  </a:moveTo>
                  <a:cubicBezTo>
                    <a:pt x="914" y="1"/>
                    <a:pt x="0" y="915"/>
                    <a:pt x="0" y="2029"/>
                  </a:cubicBezTo>
                  <a:cubicBezTo>
                    <a:pt x="0" y="3166"/>
                    <a:pt x="914" y="4080"/>
                    <a:pt x="2051" y="4080"/>
                  </a:cubicBezTo>
                  <a:cubicBezTo>
                    <a:pt x="3188" y="4080"/>
                    <a:pt x="4102" y="3166"/>
                    <a:pt x="4102" y="2029"/>
                  </a:cubicBezTo>
                  <a:cubicBezTo>
                    <a:pt x="4102" y="915"/>
                    <a:pt x="3188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8" name="Google Shape;488;p9"/>
          <p:cNvGrpSpPr/>
          <p:nvPr/>
        </p:nvGrpSpPr>
        <p:grpSpPr>
          <a:xfrm rot="10800000">
            <a:off x="640745" y="6469775"/>
            <a:ext cx="233344" cy="35999"/>
            <a:chOff x="5662375" y="212375"/>
            <a:chExt cx="175013" cy="27000"/>
          </a:xfrm>
        </p:grpSpPr>
        <p:sp>
          <p:nvSpPr>
            <p:cNvPr id="489" name="Google Shape;489;p9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0" name="Google Shape;490;p9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1" name="Google Shape;491;p9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92" name="Google Shape;492;p9"/>
          <p:cNvGrpSpPr/>
          <p:nvPr/>
        </p:nvGrpSpPr>
        <p:grpSpPr>
          <a:xfrm rot="10800000">
            <a:off x="1405678" y="5198141"/>
            <a:ext cx="233344" cy="35999"/>
            <a:chOff x="5662375" y="212375"/>
            <a:chExt cx="175013" cy="27000"/>
          </a:xfrm>
        </p:grpSpPr>
        <p:sp>
          <p:nvSpPr>
            <p:cNvPr id="493" name="Google Shape;493;p9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4" name="Google Shape;494;p9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5" name="Google Shape;495;p9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10"/>
          <p:cNvSpPr txBox="1"/>
          <p:nvPr>
            <p:ph idx="1" type="body"/>
          </p:nvPr>
        </p:nvSpPr>
        <p:spPr>
          <a:xfrm>
            <a:off x="1496067" y="2596896"/>
            <a:ext cx="3718500" cy="181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Barlow Semi Condensed"/>
              <a:buNone/>
              <a:defRPr sz="2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</a:lstStyle>
          <a:p/>
        </p:txBody>
      </p:sp>
      <p:sp>
        <p:nvSpPr>
          <p:cNvPr id="498" name="Google Shape;498;p10"/>
          <p:cNvSpPr txBox="1"/>
          <p:nvPr>
            <p:ph type="title"/>
          </p:nvPr>
        </p:nvSpPr>
        <p:spPr>
          <a:xfrm>
            <a:off x="2800800" y="463296"/>
            <a:ext cx="6596100" cy="780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cxnSp>
        <p:nvCxnSpPr>
          <p:cNvPr id="499" name="Google Shape;499;p10"/>
          <p:cNvCxnSpPr/>
          <p:nvPr/>
        </p:nvCxnSpPr>
        <p:spPr>
          <a:xfrm>
            <a:off x="787267" y="5787467"/>
            <a:ext cx="1617300" cy="5637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00" name="Google Shape;500;p10"/>
          <p:cNvCxnSpPr/>
          <p:nvPr/>
        </p:nvCxnSpPr>
        <p:spPr>
          <a:xfrm flipH="1" rot="10800000">
            <a:off x="10633" y="5776800"/>
            <a:ext cx="776700" cy="8724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501" name="Google Shape;501;p10"/>
          <p:cNvGrpSpPr/>
          <p:nvPr/>
        </p:nvGrpSpPr>
        <p:grpSpPr>
          <a:xfrm flipH="1">
            <a:off x="575888" y="5578356"/>
            <a:ext cx="389357" cy="390090"/>
            <a:chOff x="7353050" y="316275"/>
            <a:chExt cx="292025" cy="292575"/>
          </a:xfrm>
        </p:grpSpPr>
        <p:sp>
          <p:nvSpPr>
            <p:cNvPr id="502" name="Google Shape;502;p10"/>
            <p:cNvSpPr/>
            <p:nvPr/>
          </p:nvSpPr>
          <p:spPr>
            <a:xfrm>
              <a:off x="7358075" y="321275"/>
              <a:ext cx="282550" cy="282550"/>
            </a:xfrm>
            <a:custGeom>
              <a:rect b="b" l="l" r="r" t="t"/>
              <a:pathLst>
                <a:path extrusionOk="0" h="11302" w="11302">
                  <a:moveTo>
                    <a:pt x="5640" y="1"/>
                  </a:moveTo>
                  <a:cubicBezTo>
                    <a:pt x="2519" y="1"/>
                    <a:pt x="0" y="2520"/>
                    <a:pt x="0" y="5640"/>
                  </a:cubicBezTo>
                  <a:cubicBezTo>
                    <a:pt x="0" y="8783"/>
                    <a:pt x="2519" y="11302"/>
                    <a:pt x="5640" y="11302"/>
                  </a:cubicBezTo>
                  <a:cubicBezTo>
                    <a:pt x="8783" y="11302"/>
                    <a:pt x="11301" y="8783"/>
                    <a:pt x="11301" y="5640"/>
                  </a:cubicBezTo>
                  <a:cubicBezTo>
                    <a:pt x="11301" y="2520"/>
                    <a:pt x="8783" y="1"/>
                    <a:pt x="56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3" name="Google Shape;503;p10"/>
            <p:cNvSpPr/>
            <p:nvPr/>
          </p:nvSpPr>
          <p:spPr>
            <a:xfrm>
              <a:off x="7353050" y="316275"/>
              <a:ext cx="292025" cy="292575"/>
            </a:xfrm>
            <a:custGeom>
              <a:rect b="b" l="l" r="r" t="t"/>
              <a:pathLst>
                <a:path extrusionOk="0" h="11703" w="11681">
                  <a:moveTo>
                    <a:pt x="5841" y="379"/>
                  </a:moveTo>
                  <a:cubicBezTo>
                    <a:pt x="7356" y="379"/>
                    <a:pt x="8716" y="981"/>
                    <a:pt x="9719" y="1984"/>
                  </a:cubicBezTo>
                  <a:cubicBezTo>
                    <a:pt x="10700" y="2965"/>
                    <a:pt x="11324" y="4347"/>
                    <a:pt x="11324" y="5840"/>
                  </a:cubicBezTo>
                  <a:cubicBezTo>
                    <a:pt x="11324" y="7356"/>
                    <a:pt x="10700" y="8738"/>
                    <a:pt x="9719" y="9719"/>
                  </a:cubicBezTo>
                  <a:cubicBezTo>
                    <a:pt x="8716" y="10699"/>
                    <a:pt x="7356" y="11324"/>
                    <a:pt x="5841" y="11324"/>
                  </a:cubicBezTo>
                  <a:cubicBezTo>
                    <a:pt x="4347" y="11324"/>
                    <a:pt x="2965" y="10699"/>
                    <a:pt x="1984" y="9719"/>
                  </a:cubicBezTo>
                  <a:cubicBezTo>
                    <a:pt x="981" y="8738"/>
                    <a:pt x="380" y="7356"/>
                    <a:pt x="380" y="5840"/>
                  </a:cubicBezTo>
                  <a:cubicBezTo>
                    <a:pt x="380" y="4347"/>
                    <a:pt x="981" y="2965"/>
                    <a:pt x="1984" y="1984"/>
                  </a:cubicBezTo>
                  <a:cubicBezTo>
                    <a:pt x="2965" y="981"/>
                    <a:pt x="4347" y="379"/>
                    <a:pt x="5841" y="379"/>
                  </a:cubicBezTo>
                  <a:close/>
                  <a:moveTo>
                    <a:pt x="5841" y="0"/>
                  </a:moveTo>
                  <a:cubicBezTo>
                    <a:pt x="2631" y="0"/>
                    <a:pt x="1" y="2630"/>
                    <a:pt x="1" y="5840"/>
                  </a:cubicBezTo>
                  <a:cubicBezTo>
                    <a:pt x="1" y="9072"/>
                    <a:pt x="2631" y="11703"/>
                    <a:pt x="5841" y="11703"/>
                  </a:cubicBezTo>
                  <a:cubicBezTo>
                    <a:pt x="9073" y="11703"/>
                    <a:pt x="11681" y="9072"/>
                    <a:pt x="11681" y="5840"/>
                  </a:cubicBezTo>
                  <a:cubicBezTo>
                    <a:pt x="11681" y="2630"/>
                    <a:pt x="9073" y="0"/>
                    <a:pt x="58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4" name="Google Shape;504;p10"/>
            <p:cNvSpPr/>
            <p:nvPr/>
          </p:nvSpPr>
          <p:spPr>
            <a:xfrm>
              <a:off x="7419925" y="383125"/>
              <a:ext cx="158275" cy="158300"/>
            </a:xfrm>
            <a:custGeom>
              <a:rect b="b" l="l" r="r" t="t"/>
              <a:pathLst>
                <a:path extrusionOk="0" h="6332" w="6331">
                  <a:moveTo>
                    <a:pt x="3166" y="1"/>
                  </a:moveTo>
                  <a:cubicBezTo>
                    <a:pt x="1427" y="1"/>
                    <a:pt x="0" y="1428"/>
                    <a:pt x="0" y="3166"/>
                  </a:cubicBezTo>
                  <a:cubicBezTo>
                    <a:pt x="0" y="4927"/>
                    <a:pt x="1427" y="6331"/>
                    <a:pt x="3166" y="6331"/>
                  </a:cubicBezTo>
                  <a:cubicBezTo>
                    <a:pt x="4927" y="6331"/>
                    <a:pt x="6331" y="4927"/>
                    <a:pt x="6331" y="3166"/>
                  </a:cubicBezTo>
                  <a:cubicBezTo>
                    <a:pt x="6331" y="1428"/>
                    <a:pt x="4927" y="1"/>
                    <a:pt x="3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10"/>
            <p:cNvSpPr/>
            <p:nvPr/>
          </p:nvSpPr>
          <p:spPr>
            <a:xfrm>
              <a:off x="7415475" y="378675"/>
              <a:ext cx="167750" cy="167775"/>
            </a:xfrm>
            <a:custGeom>
              <a:rect b="b" l="l" r="r" t="t"/>
              <a:pathLst>
                <a:path extrusionOk="0" h="6711" w="6710">
                  <a:moveTo>
                    <a:pt x="3344" y="380"/>
                  </a:moveTo>
                  <a:cubicBezTo>
                    <a:pt x="4168" y="380"/>
                    <a:pt x="4926" y="714"/>
                    <a:pt x="5461" y="1249"/>
                  </a:cubicBezTo>
                  <a:cubicBezTo>
                    <a:pt x="5996" y="1784"/>
                    <a:pt x="6330" y="2519"/>
                    <a:pt x="6330" y="3344"/>
                  </a:cubicBezTo>
                  <a:cubicBezTo>
                    <a:pt x="6330" y="4169"/>
                    <a:pt x="5996" y="4927"/>
                    <a:pt x="5461" y="5462"/>
                  </a:cubicBezTo>
                  <a:cubicBezTo>
                    <a:pt x="4926" y="5997"/>
                    <a:pt x="4168" y="6331"/>
                    <a:pt x="3344" y="6331"/>
                  </a:cubicBezTo>
                  <a:cubicBezTo>
                    <a:pt x="2519" y="6331"/>
                    <a:pt x="1783" y="5997"/>
                    <a:pt x="1248" y="5462"/>
                  </a:cubicBezTo>
                  <a:cubicBezTo>
                    <a:pt x="713" y="4927"/>
                    <a:pt x="379" y="4169"/>
                    <a:pt x="379" y="3344"/>
                  </a:cubicBezTo>
                  <a:cubicBezTo>
                    <a:pt x="379" y="2519"/>
                    <a:pt x="713" y="1784"/>
                    <a:pt x="1248" y="1249"/>
                  </a:cubicBezTo>
                  <a:cubicBezTo>
                    <a:pt x="1783" y="714"/>
                    <a:pt x="2519" y="380"/>
                    <a:pt x="3344" y="380"/>
                  </a:cubicBezTo>
                  <a:close/>
                  <a:moveTo>
                    <a:pt x="3344" y="1"/>
                  </a:moveTo>
                  <a:cubicBezTo>
                    <a:pt x="1494" y="1"/>
                    <a:pt x="0" y="1494"/>
                    <a:pt x="0" y="3344"/>
                  </a:cubicBezTo>
                  <a:cubicBezTo>
                    <a:pt x="0" y="5194"/>
                    <a:pt x="1494" y="6710"/>
                    <a:pt x="3344" y="6710"/>
                  </a:cubicBezTo>
                  <a:cubicBezTo>
                    <a:pt x="5194" y="6710"/>
                    <a:pt x="6709" y="5194"/>
                    <a:pt x="6709" y="3344"/>
                  </a:cubicBezTo>
                  <a:cubicBezTo>
                    <a:pt x="6709" y="1494"/>
                    <a:pt x="5194" y="1"/>
                    <a:pt x="33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6" name="Google Shape;506;p10"/>
          <p:cNvGrpSpPr/>
          <p:nvPr/>
        </p:nvGrpSpPr>
        <p:grpSpPr>
          <a:xfrm>
            <a:off x="2195513" y="6155419"/>
            <a:ext cx="390805" cy="391174"/>
            <a:chOff x="3164039" y="430875"/>
            <a:chExt cx="293111" cy="293388"/>
          </a:xfrm>
        </p:grpSpPr>
        <p:sp>
          <p:nvSpPr>
            <p:cNvPr id="507" name="Google Shape;507;p10"/>
            <p:cNvSpPr/>
            <p:nvPr/>
          </p:nvSpPr>
          <p:spPr>
            <a:xfrm flipH="1">
              <a:off x="3166281" y="433407"/>
              <a:ext cx="288614" cy="288337"/>
            </a:xfrm>
            <a:custGeom>
              <a:rect b="b" l="l" r="r" t="t"/>
              <a:pathLst>
                <a:path extrusionOk="0" h="22893" w="22915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8" name="Google Shape;508;p10"/>
            <p:cNvSpPr/>
            <p:nvPr/>
          </p:nvSpPr>
          <p:spPr>
            <a:xfrm flipH="1">
              <a:off x="3164039" y="430875"/>
              <a:ext cx="293111" cy="293388"/>
            </a:xfrm>
            <a:custGeom>
              <a:rect b="b" l="l" r="r" t="t"/>
              <a:pathLst>
                <a:path extrusionOk="0" h="23294" w="23272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9" name="Google Shape;509;p10"/>
            <p:cNvSpPr/>
            <p:nvPr/>
          </p:nvSpPr>
          <p:spPr>
            <a:xfrm flipH="1">
              <a:off x="3202780" y="469909"/>
              <a:ext cx="215626" cy="215337"/>
            </a:xfrm>
            <a:custGeom>
              <a:rect b="b" l="l" r="r" t="t"/>
              <a:pathLst>
                <a:path extrusionOk="0" h="17097" w="17120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0" name="Google Shape;510;p10"/>
            <p:cNvSpPr/>
            <p:nvPr/>
          </p:nvSpPr>
          <p:spPr>
            <a:xfrm flipH="1">
              <a:off x="3200525" y="467377"/>
              <a:ext cx="220123" cy="220400"/>
            </a:xfrm>
            <a:custGeom>
              <a:rect b="b" l="l" r="r" t="t"/>
              <a:pathLst>
                <a:path extrusionOk="0" h="17499" w="17477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1" name="Google Shape;511;p10"/>
            <p:cNvSpPr/>
            <p:nvPr/>
          </p:nvSpPr>
          <p:spPr>
            <a:xfrm flipH="1">
              <a:off x="3242641" y="509484"/>
              <a:ext cx="136177" cy="136177"/>
            </a:xfrm>
            <a:custGeom>
              <a:rect b="b" l="l" r="r" t="t"/>
              <a:pathLst>
                <a:path extrusionOk="0" h="10812" w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2" name="Google Shape;512;p10"/>
            <p:cNvSpPr/>
            <p:nvPr/>
          </p:nvSpPr>
          <p:spPr>
            <a:xfrm flipH="1">
              <a:off x="3240109" y="507242"/>
              <a:ext cx="140951" cy="140674"/>
            </a:xfrm>
            <a:custGeom>
              <a:rect b="b" l="l" r="r" t="t"/>
              <a:pathLst>
                <a:path extrusionOk="0" h="11169" w="11191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513" name="Google Shape;513;p10"/>
          <p:cNvCxnSpPr/>
          <p:nvPr/>
        </p:nvCxnSpPr>
        <p:spPr>
          <a:xfrm rot="10800000">
            <a:off x="9595867" y="393467"/>
            <a:ext cx="1542900" cy="7236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14" name="Google Shape;514;p10"/>
          <p:cNvCxnSpPr/>
          <p:nvPr/>
        </p:nvCxnSpPr>
        <p:spPr>
          <a:xfrm flipH="1">
            <a:off x="11138867" y="-8833"/>
            <a:ext cx="1055100" cy="11151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515" name="Google Shape;515;p10"/>
          <p:cNvGrpSpPr/>
          <p:nvPr/>
        </p:nvGrpSpPr>
        <p:grpSpPr>
          <a:xfrm>
            <a:off x="10752098" y="702537"/>
            <a:ext cx="775714" cy="776447"/>
            <a:chOff x="8064275" y="887850"/>
            <a:chExt cx="581800" cy="582350"/>
          </a:xfrm>
        </p:grpSpPr>
        <p:sp>
          <p:nvSpPr>
            <p:cNvPr id="516" name="Google Shape;516;p10"/>
            <p:cNvSpPr/>
            <p:nvPr/>
          </p:nvSpPr>
          <p:spPr>
            <a:xfrm>
              <a:off x="8068750" y="892875"/>
              <a:ext cx="572875" cy="572325"/>
            </a:xfrm>
            <a:custGeom>
              <a:rect b="b" l="l" r="r" t="t"/>
              <a:pathLst>
                <a:path extrusionOk="0" h="22893" w="22915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7" name="Google Shape;517;p10"/>
            <p:cNvSpPr/>
            <p:nvPr/>
          </p:nvSpPr>
          <p:spPr>
            <a:xfrm>
              <a:off x="8064275" y="887850"/>
              <a:ext cx="581800" cy="582350"/>
            </a:xfrm>
            <a:custGeom>
              <a:rect b="b" l="l" r="r" t="t"/>
              <a:pathLst>
                <a:path extrusionOk="0" h="23294" w="23272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8" name="Google Shape;518;p10"/>
            <p:cNvSpPr/>
            <p:nvPr/>
          </p:nvSpPr>
          <p:spPr>
            <a:xfrm>
              <a:off x="8141175" y="965325"/>
              <a:ext cx="428000" cy="427425"/>
            </a:xfrm>
            <a:custGeom>
              <a:rect b="b" l="l" r="r" t="t"/>
              <a:pathLst>
                <a:path extrusionOk="0" h="17097" w="17120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10"/>
            <p:cNvSpPr/>
            <p:nvPr/>
          </p:nvSpPr>
          <p:spPr>
            <a:xfrm>
              <a:off x="8136725" y="960300"/>
              <a:ext cx="436925" cy="437475"/>
            </a:xfrm>
            <a:custGeom>
              <a:rect b="b" l="l" r="r" t="t"/>
              <a:pathLst>
                <a:path extrusionOk="0" h="17499" w="17477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0" name="Google Shape;520;p10"/>
            <p:cNvSpPr/>
            <p:nvPr/>
          </p:nvSpPr>
          <p:spPr>
            <a:xfrm>
              <a:off x="8219750" y="1043875"/>
              <a:ext cx="270300" cy="270300"/>
            </a:xfrm>
            <a:custGeom>
              <a:rect b="b" l="l" r="r" t="t"/>
              <a:pathLst>
                <a:path extrusionOk="0" h="10812" w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1" name="Google Shape;521;p10"/>
            <p:cNvSpPr/>
            <p:nvPr/>
          </p:nvSpPr>
          <p:spPr>
            <a:xfrm>
              <a:off x="8215300" y="1039425"/>
              <a:ext cx="279775" cy="279225"/>
            </a:xfrm>
            <a:custGeom>
              <a:rect b="b" l="l" r="r" t="t"/>
              <a:pathLst>
                <a:path extrusionOk="0" h="11169" w="11191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2" name="Google Shape;522;p10"/>
          <p:cNvGrpSpPr/>
          <p:nvPr/>
        </p:nvGrpSpPr>
        <p:grpSpPr>
          <a:xfrm>
            <a:off x="9378255" y="227823"/>
            <a:ext cx="389357" cy="390090"/>
            <a:chOff x="7353050" y="316275"/>
            <a:chExt cx="292025" cy="292575"/>
          </a:xfrm>
        </p:grpSpPr>
        <p:sp>
          <p:nvSpPr>
            <p:cNvPr id="523" name="Google Shape;523;p10"/>
            <p:cNvSpPr/>
            <p:nvPr/>
          </p:nvSpPr>
          <p:spPr>
            <a:xfrm>
              <a:off x="7358075" y="321275"/>
              <a:ext cx="282550" cy="282550"/>
            </a:xfrm>
            <a:custGeom>
              <a:rect b="b" l="l" r="r" t="t"/>
              <a:pathLst>
                <a:path extrusionOk="0" h="11302" w="11302">
                  <a:moveTo>
                    <a:pt x="5640" y="1"/>
                  </a:moveTo>
                  <a:cubicBezTo>
                    <a:pt x="2519" y="1"/>
                    <a:pt x="0" y="2520"/>
                    <a:pt x="0" y="5640"/>
                  </a:cubicBezTo>
                  <a:cubicBezTo>
                    <a:pt x="0" y="8783"/>
                    <a:pt x="2519" y="11302"/>
                    <a:pt x="5640" y="11302"/>
                  </a:cubicBezTo>
                  <a:cubicBezTo>
                    <a:pt x="8783" y="11302"/>
                    <a:pt x="11301" y="8783"/>
                    <a:pt x="11301" y="5640"/>
                  </a:cubicBezTo>
                  <a:cubicBezTo>
                    <a:pt x="11301" y="2520"/>
                    <a:pt x="8783" y="1"/>
                    <a:pt x="56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4" name="Google Shape;524;p10"/>
            <p:cNvSpPr/>
            <p:nvPr/>
          </p:nvSpPr>
          <p:spPr>
            <a:xfrm>
              <a:off x="7353050" y="316275"/>
              <a:ext cx="292025" cy="292575"/>
            </a:xfrm>
            <a:custGeom>
              <a:rect b="b" l="l" r="r" t="t"/>
              <a:pathLst>
                <a:path extrusionOk="0" h="11703" w="11681">
                  <a:moveTo>
                    <a:pt x="5841" y="379"/>
                  </a:moveTo>
                  <a:cubicBezTo>
                    <a:pt x="7356" y="379"/>
                    <a:pt x="8716" y="981"/>
                    <a:pt x="9719" y="1984"/>
                  </a:cubicBezTo>
                  <a:cubicBezTo>
                    <a:pt x="10700" y="2965"/>
                    <a:pt x="11324" y="4347"/>
                    <a:pt x="11324" y="5840"/>
                  </a:cubicBezTo>
                  <a:cubicBezTo>
                    <a:pt x="11324" y="7356"/>
                    <a:pt x="10700" y="8738"/>
                    <a:pt x="9719" y="9719"/>
                  </a:cubicBezTo>
                  <a:cubicBezTo>
                    <a:pt x="8716" y="10699"/>
                    <a:pt x="7356" y="11324"/>
                    <a:pt x="5841" y="11324"/>
                  </a:cubicBezTo>
                  <a:cubicBezTo>
                    <a:pt x="4347" y="11324"/>
                    <a:pt x="2965" y="10699"/>
                    <a:pt x="1984" y="9719"/>
                  </a:cubicBezTo>
                  <a:cubicBezTo>
                    <a:pt x="981" y="8738"/>
                    <a:pt x="380" y="7356"/>
                    <a:pt x="380" y="5840"/>
                  </a:cubicBezTo>
                  <a:cubicBezTo>
                    <a:pt x="380" y="4347"/>
                    <a:pt x="981" y="2965"/>
                    <a:pt x="1984" y="1984"/>
                  </a:cubicBezTo>
                  <a:cubicBezTo>
                    <a:pt x="2965" y="981"/>
                    <a:pt x="4347" y="379"/>
                    <a:pt x="5841" y="379"/>
                  </a:cubicBezTo>
                  <a:close/>
                  <a:moveTo>
                    <a:pt x="5841" y="0"/>
                  </a:moveTo>
                  <a:cubicBezTo>
                    <a:pt x="2631" y="0"/>
                    <a:pt x="1" y="2630"/>
                    <a:pt x="1" y="5840"/>
                  </a:cubicBezTo>
                  <a:cubicBezTo>
                    <a:pt x="1" y="9072"/>
                    <a:pt x="2631" y="11703"/>
                    <a:pt x="5841" y="11703"/>
                  </a:cubicBezTo>
                  <a:cubicBezTo>
                    <a:pt x="9073" y="11703"/>
                    <a:pt x="11681" y="9072"/>
                    <a:pt x="11681" y="5840"/>
                  </a:cubicBezTo>
                  <a:cubicBezTo>
                    <a:pt x="11681" y="2630"/>
                    <a:pt x="9073" y="0"/>
                    <a:pt x="58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5" name="Google Shape;525;p10"/>
            <p:cNvSpPr/>
            <p:nvPr/>
          </p:nvSpPr>
          <p:spPr>
            <a:xfrm>
              <a:off x="7419925" y="383125"/>
              <a:ext cx="158275" cy="158300"/>
            </a:xfrm>
            <a:custGeom>
              <a:rect b="b" l="l" r="r" t="t"/>
              <a:pathLst>
                <a:path extrusionOk="0" h="6332" w="6331">
                  <a:moveTo>
                    <a:pt x="3166" y="1"/>
                  </a:moveTo>
                  <a:cubicBezTo>
                    <a:pt x="1427" y="1"/>
                    <a:pt x="0" y="1428"/>
                    <a:pt x="0" y="3166"/>
                  </a:cubicBezTo>
                  <a:cubicBezTo>
                    <a:pt x="0" y="4927"/>
                    <a:pt x="1427" y="6331"/>
                    <a:pt x="3166" y="6331"/>
                  </a:cubicBezTo>
                  <a:cubicBezTo>
                    <a:pt x="4927" y="6331"/>
                    <a:pt x="6331" y="4927"/>
                    <a:pt x="6331" y="3166"/>
                  </a:cubicBezTo>
                  <a:cubicBezTo>
                    <a:pt x="6331" y="1428"/>
                    <a:pt x="4927" y="1"/>
                    <a:pt x="3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6" name="Google Shape;526;p10"/>
            <p:cNvSpPr/>
            <p:nvPr/>
          </p:nvSpPr>
          <p:spPr>
            <a:xfrm>
              <a:off x="7415475" y="378675"/>
              <a:ext cx="167750" cy="167775"/>
            </a:xfrm>
            <a:custGeom>
              <a:rect b="b" l="l" r="r" t="t"/>
              <a:pathLst>
                <a:path extrusionOk="0" h="6711" w="6710">
                  <a:moveTo>
                    <a:pt x="3344" y="380"/>
                  </a:moveTo>
                  <a:cubicBezTo>
                    <a:pt x="4168" y="380"/>
                    <a:pt x="4926" y="714"/>
                    <a:pt x="5461" y="1249"/>
                  </a:cubicBezTo>
                  <a:cubicBezTo>
                    <a:pt x="5996" y="1784"/>
                    <a:pt x="6330" y="2519"/>
                    <a:pt x="6330" y="3344"/>
                  </a:cubicBezTo>
                  <a:cubicBezTo>
                    <a:pt x="6330" y="4169"/>
                    <a:pt x="5996" y="4927"/>
                    <a:pt x="5461" y="5462"/>
                  </a:cubicBezTo>
                  <a:cubicBezTo>
                    <a:pt x="4926" y="5997"/>
                    <a:pt x="4168" y="6331"/>
                    <a:pt x="3344" y="6331"/>
                  </a:cubicBezTo>
                  <a:cubicBezTo>
                    <a:pt x="2519" y="6331"/>
                    <a:pt x="1783" y="5997"/>
                    <a:pt x="1248" y="5462"/>
                  </a:cubicBezTo>
                  <a:cubicBezTo>
                    <a:pt x="713" y="4927"/>
                    <a:pt x="379" y="4169"/>
                    <a:pt x="379" y="3344"/>
                  </a:cubicBezTo>
                  <a:cubicBezTo>
                    <a:pt x="379" y="2519"/>
                    <a:pt x="713" y="1784"/>
                    <a:pt x="1248" y="1249"/>
                  </a:cubicBezTo>
                  <a:cubicBezTo>
                    <a:pt x="1783" y="714"/>
                    <a:pt x="2519" y="380"/>
                    <a:pt x="3344" y="380"/>
                  </a:cubicBezTo>
                  <a:close/>
                  <a:moveTo>
                    <a:pt x="3344" y="1"/>
                  </a:moveTo>
                  <a:cubicBezTo>
                    <a:pt x="1494" y="1"/>
                    <a:pt x="0" y="1494"/>
                    <a:pt x="0" y="3344"/>
                  </a:cubicBezTo>
                  <a:cubicBezTo>
                    <a:pt x="0" y="5194"/>
                    <a:pt x="1494" y="6710"/>
                    <a:pt x="3344" y="6710"/>
                  </a:cubicBezTo>
                  <a:cubicBezTo>
                    <a:pt x="5194" y="6710"/>
                    <a:pt x="6709" y="5194"/>
                    <a:pt x="6709" y="3344"/>
                  </a:cubicBezTo>
                  <a:cubicBezTo>
                    <a:pt x="6709" y="1494"/>
                    <a:pt x="5194" y="1"/>
                    <a:pt x="33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7" name="Google Shape;527;p10"/>
          <p:cNvGrpSpPr/>
          <p:nvPr/>
        </p:nvGrpSpPr>
        <p:grpSpPr>
          <a:xfrm>
            <a:off x="11676974" y="306189"/>
            <a:ext cx="233327" cy="233328"/>
            <a:chOff x="8792300" y="321275"/>
            <a:chExt cx="175000" cy="175000"/>
          </a:xfrm>
        </p:grpSpPr>
        <p:sp>
          <p:nvSpPr>
            <p:cNvPr id="528" name="Google Shape;528;p10"/>
            <p:cNvSpPr/>
            <p:nvPr/>
          </p:nvSpPr>
          <p:spPr>
            <a:xfrm>
              <a:off x="8796750" y="326300"/>
              <a:ext cx="166100" cy="165525"/>
            </a:xfrm>
            <a:custGeom>
              <a:rect b="b" l="l" r="r" t="t"/>
              <a:pathLst>
                <a:path extrusionOk="0" h="6621" w="6644">
                  <a:moveTo>
                    <a:pt x="3322" y="0"/>
                  </a:moveTo>
                  <a:cubicBezTo>
                    <a:pt x="1494" y="0"/>
                    <a:pt x="1" y="1471"/>
                    <a:pt x="1" y="3299"/>
                  </a:cubicBezTo>
                  <a:cubicBezTo>
                    <a:pt x="1" y="5127"/>
                    <a:pt x="1494" y="6620"/>
                    <a:pt x="3322" y="6620"/>
                  </a:cubicBezTo>
                  <a:cubicBezTo>
                    <a:pt x="5150" y="6620"/>
                    <a:pt x="6643" y="5127"/>
                    <a:pt x="6643" y="3299"/>
                  </a:cubicBezTo>
                  <a:cubicBezTo>
                    <a:pt x="6643" y="1471"/>
                    <a:pt x="5150" y="0"/>
                    <a:pt x="33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9" name="Google Shape;529;p10"/>
            <p:cNvSpPr/>
            <p:nvPr/>
          </p:nvSpPr>
          <p:spPr>
            <a:xfrm>
              <a:off x="8792300" y="321275"/>
              <a:ext cx="175000" cy="175000"/>
            </a:xfrm>
            <a:custGeom>
              <a:rect b="b" l="l" r="r" t="t"/>
              <a:pathLst>
                <a:path extrusionOk="0" h="7000" w="7000">
                  <a:moveTo>
                    <a:pt x="3500" y="380"/>
                  </a:moveTo>
                  <a:cubicBezTo>
                    <a:pt x="4369" y="380"/>
                    <a:pt x="5149" y="736"/>
                    <a:pt x="5707" y="1293"/>
                  </a:cubicBezTo>
                  <a:cubicBezTo>
                    <a:pt x="6286" y="1873"/>
                    <a:pt x="6621" y="2653"/>
                    <a:pt x="6621" y="3500"/>
                  </a:cubicBezTo>
                  <a:cubicBezTo>
                    <a:pt x="6621" y="4370"/>
                    <a:pt x="6286" y="5150"/>
                    <a:pt x="5707" y="5729"/>
                  </a:cubicBezTo>
                  <a:cubicBezTo>
                    <a:pt x="5149" y="6286"/>
                    <a:pt x="4369" y="6643"/>
                    <a:pt x="3500" y="6643"/>
                  </a:cubicBezTo>
                  <a:cubicBezTo>
                    <a:pt x="2631" y="6643"/>
                    <a:pt x="1851" y="6286"/>
                    <a:pt x="1293" y="5729"/>
                  </a:cubicBezTo>
                  <a:cubicBezTo>
                    <a:pt x="714" y="5150"/>
                    <a:pt x="379" y="4370"/>
                    <a:pt x="379" y="3500"/>
                  </a:cubicBezTo>
                  <a:cubicBezTo>
                    <a:pt x="379" y="2653"/>
                    <a:pt x="714" y="1873"/>
                    <a:pt x="1293" y="1293"/>
                  </a:cubicBezTo>
                  <a:cubicBezTo>
                    <a:pt x="1851" y="736"/>
                    <a:pt x="2631" y="380"/>
                    <a:pt x="3500" y="380"/>
                  </a:cubicBezTo>
                  <a:close/>
                  <a:moveTo>
                    <a:pt x="3500" y="1"/>
                  </a:moveTo>
                  <a:cubicBezTo>
                    <a:pt x="1561" y="1"/>
                    <a:pt x="0" y="1583"/>
                    <a:pt x="0" y="3500"/>
                  </a:cubicBezTo>
                  <a:cubicBezTo>
                    <a:pt x="0" y="5439"/>
                    <a:pt x="1561" y="7000"/>
                    <a:pt x="3500" y="7000"/>
                  </a:cubicBezTo>
                  <a:cubicBezTo>
                    <a:pt x="5439" y="7000"/>
                    <a:pt x="7000" y="5439"/>
                    <a:pt x="7000" y="3500"/>
                  </a:cubicBezTo>
                  <a:cubicBezTo>
                    <a:pt x="7000" y="1583"/>
                    <a:pt x="5439" y="1"/>
                    <a:pt x="35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0" name="Google Shape;530;p10"/>
            <p:cNvSpPr/>
            <p:nvPr/>
          </p:nvSpPr>
          <p:spPr>
            <a:xfrm>
              <a:off x="8833525" y="362525"/>
              <a:ext cx="92550" cy="93075"/>
            </a:xfrm>
            <a:custGeom>
              <a:rect b="b" l="l" r="r" t="t"/>
              <a:pathLst>
                <a:path extrusionOk="0" h="3723" w="3702">
                  <a:moveTo>
                    <a:pt x="1851" y="0"/>
                  </a:moveTo>
                  <a:cubicBezTo>
                    <a:pt x="826" y="0"/>
                    <a:pt x="1" y="825"/>
                    <a:pt x="1" y="1850"/>
                  </a:cubicBezTo>
                  <a:cubicBezTo>
                    <a:pt x="1" y="2876"/>
                    <a:pt x="826" y="3723"/>
                    <a:pt x="1851" y="3723"/>
                  </a:cubicBezTo>
                  <a:cubicBezTo>
                    <a:pt x="2876" y="3723"/>
                    <a:pt x="3701" y="2876"/>
                    <a:pt x="3701" y="1850"/>
                  </a:cubicBezTo>
                  <a:cubicBezTo>
                    <a:pt x="3701" y="825"/>
                    <a:pt x="2876" y="0"/>
                    <a:pt x="18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" name="Google Shape;531;p10"/>
            <p:cNvSpPr/>
            <p:nvPr/>
          </p:nvSpPr>
          <p:spPr>
            <a:xfrm>
              <a:off x="8828525" y="358050"/>
              <a:ext cx="102550" cy="102000"/>
            </a:xfrm>
            <a:custGeom>
              <a:rect b="b" l="l" r="r" t="t"/>
              <a:pathLst>
                <a:path extrusionOk="0" h="4080" w="4102">
                  <a:moveTo>
                    <a:pt x="2051" y="357"/>
                  </a:moveTo>
                  <a:cubicBezTo>
                    <a:pt x="2519" y="357"/>
                    <a:pt x="2920" y="558"/>
                    <a:pt x="3232" y="848"/>
                  </a:cubicBezTo>
                  <a:cubicBezTo>
                    <a:pt x="3544" y="1160"/>
                    <a:pt x="3723" y="1583"/>
                    <a:pt x="3723" y="2029"/>
                  </a:cubicBezTo>
                  <a:cubicBezTo>
                    <a:pt x="3723" y="2497"/>
                    <a:pt x="3544" y="2921"/>
                    <a:pt x="3232" y="3211"/>
                  </a:cubicBezTo>
                  <a:cubicBezTo>
                    <a:pt x="2920" y="3523"/>
                    <a:pt x="2519" y="3701"/>
                    <a:pt x="2051" y="3701"/>
                  </a:cubicBezTo>
                  <a:cubicBezTo>
                    <a:pt x="1583" y="3701"/>
                    <a:pt x="1182" y="3523"/>
                    <a:pt x="870" y="3211"/>
                  </a:cubicBezTo>
                  <a:cubicBezTo>
                    <a:pt x="558" y="2921"/>
                    <a:pt x="379" y="2497"/>
                    <a:pt x="379" y="2029"/>
                  </a:cubicBezTo>
                  <a:cubicBezTo>
                    <a:pt x="379" y="1583"/>
                    <a:pt x="558" y="1160"/>
                    <a:pt x="870" y="848"/>
                  </a:cubicBezTo>
                  <a:cubicBezTo>
                    <a:pt x="1182" y="558"/>
                    <a:pt x="1583" y="357"/>
                    <a:pt x="2051" y="357"/>
                  </a:cubicBezTo>
                  <a:close/>
                  <a:moveTo>
                    <a:pt x="2051" y="1"/>
                  </a:moveTo>
                  <a:cubicBezTo>
                    <a:pt x="914" y="1"/>
                    <a:pt x="0" y="915"/>
                    <a:pt x="0" y="2029"/>
                  </a:cubicBezTo>
                  <a:cubicBezTo>
                    <a:pt x="0" y="3166"/>
                    <a:pt x="914" y="4080"/>
                    <a:pt x="2051" y="4080"/>
                  </a:cubicBezTo>
                  <a:cubicBezTo>
                    <a:pt x="3188" y="4080"/>
                    <a:pt x="4102" y="3166"/>
                    <a:pt x="4102" y="2029"/>
                  </a:cubicBezTo>
                  <a:cubicBezTo>
                    <a:pt x="4102" y="915"/>
                    <a:pt x="3188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2" name="Google Shape;532;p10"/>
          <p:cNvGrpSpPr/>
          <p:nvPr/>
        </p:nvGrpSpPr>
        <p:grpSpPr>
          <a:xfrm>
            <a:off x="11319878" y="227826"/>
            <a:ext cx="233344" cy="35999"/>
            <a:chOff x="5662375" y="212375"/>
            <a:chExt cx="175013" cy="27000"/>
          </a:xfrm>
        </p:grpSpPr>
        <p:sp>
          <p:nvSpPr>
            <p:cNvPr id="533" name="Google Shape;533;p10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4" name="Google Shape;534;p10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5" name="Google Shape;535;p10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6" name="Google Shape;536;p10"/>
          <p:cNvGrpSpPr/>
          <p:nvPr/>
        </p:nvGrpSpPr>
        <p:grpSpPr>
          <a:xfrm>
            <a:off x="10554945" y="1499460"/>
            <a:ext cx="233344" cy="35999"/>
            <a:chOff x="5662375" y="212375"/>
            <a:chExt cx="175013" cy="27000"/>
          </a:xfrm>
        </p:grpSpPr>
        <p:sp>
          <p:nvSpPr>
            <p:cNvPr id="537" name="Google Shape;537;p10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8" name="Google Shape;538;p10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9" name="Google Shape;539;p10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theme" Target="../theme/theme2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965000" y="702567"/>
            <a:ext cx="102621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Fjalla One"/>
              <a:buNone/>
              <a:defRPr sz="3700">
                <a:solidFill>
                  <a:schemeClr val="dk2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Fjalla One"/>
              <a:buNone/>
              <a:defRPr sz="3700">
                <a:solidFill>
                  <a:schemeClr val="dk2"/>
                </a:solidFill>
                <a:latin typeface="Fjalla One"/>
                <a:ea typeface="Fjalla One"/>
                <a:cs typeface="Fjalla One"/>
                <a:sym typeface="Fjall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Fjalla One"/>
              <a:buNone/>
              <a:defRPr sz="3700">
                <a:solidFill>
                  <a:schemeClr val="dk2"/>
                </a:solidFill>
                <a:latin typeface="Fjalla One"/>
                <a:ea typeface="Fjalla One"/>
                <a:cs typeface="Fjalla One"/>
                <a:sym typeface="Fjall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Fjalla One"/>
              <a:buNone/>
              <a:defRPr sz="3700">
                <a:solidFill>
                  <a:schemeClr val="dk2"/>
                </a:solidFill>
                <a:latin typeface="Fjalla One"/>
                <a:ea typeface="Fjalla One"/>
                <a:cs typeface="Fjalla One"/>
                <a:sym typeface="Fjall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Fjalla One"/>
              <a:buNone/>
              <a:defRPr sz="3700">
                <a:solidFill>
                  <a:schemeClr val="dk2"/>
                </a:solidFill>
                <a:latin typeface="Fjalla One"/>
                <a:ea typeface="Fjalla One"/>
                <a:cs typeface="Fjalla One"/>
                <a:sym typeface="Fjall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Fjalla One"/>
              <a:buNone/>
              <a:defRPr sz="3700">
                <a:solidFill>
                  <a:schemeClr val="dk2"/>
                </a:solidFill>
                <a:latin typeface="Fjalla One"/>
                <a:ea typeface="Fjalla One"/>
                <a:cs typeface="Fjalla One"/>
                <a:sym typeface="Fjall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Fjalla One"/>
              <a:buNone/>
              <a:defRPr sz="3700">
                <a:solidFill>
                  <a:schemeClr val="dk2"/>
                </a:solidFill>
                <a:latin typeface="Fjalla One"/>
                <a:ea typeface="Fjalla One"/>
                <a:cs typeface="Fjalla One"/>
                <a:sym typeface="Fjall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Fjalla One"/>
              <a:buNone/>
              <a:defRPr sz="3700">
                <a:solidFill>
                  <a:schemeClr val="dk2"/>
                </a:solidFill>
                <a:latin typeface="Fjalla One"/>
                <a:ea typeface="Fjalla One"/>
                <a:cs typeface="Fjalla One"/>
                <a:sym typeface="Fjall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Fjalla One"/>
              <a:buNone/>
              <a:defRPr sz="3700">
                <a:solidFill>
                  <a:schemeClr val="dk2"/>
                </a:solidFill>
                <a:latin typeface="Fjalla One"/>
                <a:ea typeface="Fjalla One"/>
                <a:cs typeface="Fjalla One"/>
                <a:sym typeface="Fjalla One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5.png"/><Relationship Id="rId4" Type="http://schemas.openxmlformats.org/officeDocument/2006/relationships/image" Target="../media/image16.png"/><Relationship Id="rId5" Type="http://schemas.openxmlformats.org/officeDocument/2006/relationships/hyperlink" Target="https://it-osvita.diia.gov.ua/task/item/05806dab-43d0-4b76-9a91-7ad5e972bba0" TargetMode="External"/><Relationship Id="rId6" Type="http://schemas.openxmlformats.org/officeDocument/2006/relationships/image" Target="../media/image7.png"/><Relationship Id="rId7" Type="http://schemas.openxmlformats.org/officeDocument/2006/relationships/hyperlink" Target="https://it-osvita.diia.gov.ua/task/item/1dcb1d27-10b9-442f-b2f2-ab4c2989c947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hyperlink" Target="https://it-osvita.diia.gov.ua/task/item/c7c4ab44-8bac-4c85-aed4-f95a606355cf" TargetMode="External"/><Relationship Id="rId5" Type="http://schemas.openxmlformats.org/officeDocument/2006/relationships/image" Target="../media/image20.png"/><Relationship Id="rId6" Type="http://schemas.openxmlformats.org/officeDocument/2006/relationships/hyperlink" Target="https://it-osvita.diia.gov.ua/task/item/256de3fd-b12e-4a6c-ae22-b9afa453c59c" TargetMode="External"/><Relationship Id="rId7" Type="http://schemas.openxmlformats.org/officeDocument/2006/relationships/image" Target="../media/image7.png"/><Relationship Id="rId8" Type="http://schemas.openxmlformats.org/officeDocument/2006/relationships/hyperlink" Target="https://it-osvita.diia.gov.ua/task/item/74fcc5cd-aaaf-4b25-b7cf-647bf3b03896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9.png"/><Relationship Id="rId4" Type="http://schemas.openxmlformats.org/officeDocument/2006/relationships/hyperlink" Target="https://share.google/ZVDnfUYe08w71RRGg" TargetMode="External"/><Relationship Id="rId5" Type="http://schemas.openxmlformats.org/officeDocument/2006/relationships/image" Target="../media/image2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2.png"/><Relationship Id="rId4" Type="http://schemas.openxmlformats.org/officeDocument/2006/relationships/hyperlink" Target="https://docs.google.com/presentation/d/1L7Dy3kGHeN2XWXz8RSpGaJyC8A0NAWmJ6Wy2vor4Sz8/edit?usp=drive_link" TargetMode="External"/><Relationship Id="rId5" Type="http://schemas.openxmlformats.org/officeDocument/2006/relationships/image" Target="../media/image2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7.png"/><Relationship Id="rId4" Type="http://schemas.openxmlformats.org/officeDocument/2006/relationships/image" Target="../media/image30.png"/><Relationship Id="rId5" Type="http://schemas.openxmlformats.org/officeDocument/2006/relationships/hyperlink" Target="http://@incodeworld" TargetMode="External"/><Relationship Id="rId6" Type="http://schemas.openxmlformats.org/officeDocument/2006/relationships/image" Target="../media/image2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1.png"/><Relationship Id="rId4" Type="http://schemas.openxmlformats.org/officeDocument/2006/relationships/image" Target="../media/image26.png"/><Relationship Id="rId9" Type="http://schemas.openxmlformats.org/officeDocument/2006/relationships/image" Target="../media/image37.png"/><Relationship Id="rId5" Type="http://schemas.openxmlformats.org/officeDocument/2006/relationships/image" Target="../media/image32.png"/><Relationship Id="rId6" Type="http://schemas.openxmlformats.org/officeDocument/2006/relationships/image" Target="../media/image35.png"/><Relationship Id="rId7" Type="http://schemas.openxmlformats.org/officeDocument/2006/relationships/image" Target="../media/image33.png"/><Relationship Id="rId8" Type="http://schemas.openxmlformats.org/officeDocument/2006/relationships/image" Target="../media/image36.png"/><Relationship Id="rId10" Type="http://schemas.openxmlformats.org/officeDocument/2006/relationships/image" Target="../media/image34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40.jpg"/><Relationship Id="rId5" Type="http://schemas.openxmlformats.org/officeDocument/2006/relationships/hyperlink" Target="https://youtu.be/znU1LxB2GVA?si=ifE3zeqekClh5cgw" TargetMode="External"/><Relationship Id="rId6" Type="http://schemas.openxmlformats.org/officeDocument/2006/relationships/image" Target="../media/image21.png"/><Relationship Id="rId7" Type="http://schemas.openxmlformats.org/officeDocument/2006/relationships/image" Target="../media/image59.png"/><Relationship Id="rId8" Type="http://schemas.openxmlformats.org/officeDocument/2006/relationships/hyperlink" Target="https://youtu.be/XHwmgRfa6tA?si=ETaiKENSViDVoENe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6.png"/><Relationship Id="rId4" Type="http://schemas.openxmlformats.org/officeDocument/2006/relationships/image" Target="../media/image44.png"/><Relationship Id="rId5" Type="http://schemas.openxmlformats.org/officeDocument/2006/relationships/image" Target="../media/image49.png"/><Relationship Id="rId6" Type="http://schemas.openxmlformats.org/officeDocument/2006/relationships/image" Target="../media/image45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5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57.png"/><Relationship Id="rId4" Type="http://schemas.openxmlformats.org/officeDocument/2006/relationships/image" Target="../media/image47.png"/><Relationship Id="rId9" Type="http://schemas.openxmlformats.org/officeDocument/2006/relationships/image" Target="../media/image60.png"/><Relationship Id="rId5" Type="http://schemas.openxmlformats.org/officeDocument/2006/relationships/image" Target="../media/image48.png"/><Relationship Id="rId6" Type="http://schemas.openxmlformats.org/officeDocument/2006/relationships/image" Target="../media/image53.png"/><Relationship Id="rId7" Type="http://schemas.openxmlformats.org/officeDocument/2006/relationships/image" Target="../media/image56.png"/><Relationship Id="rId8" Type="http://schemas.openxmlformats.org/officeDocument/2006/relationships/image" Target="../media/image50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63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61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64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6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11.png"/><Relationship Id="rId9" Type="http://schemas.openxmlformats.org/officeDocument/2006/relationships/hyperlink" Target="https://lms.e-school.net.ua/" TargetMode="External"/><Relationship Id="rId5" Type="http://schemas.openxmlformats.org/officeDocument/2006/relationships/image" Target="../media/image1.png"/><Relationship Id="rId6" Type="http://schemas.openxmlformats.org/officeDocument/2006/relationships/image" Target="../media/image5.png"/><Relationship Id="rId7" Type="http://schemas.openxmlformats.org/officeDocument/2006/relationships/image" Target="../media/image10.png"/><Relationship Id="rId8" Type="http://schemas.openxmlformats.org/officeDocument/2006/relationships/image" Target="../media/image6.png"/><Relationship Id="rId10" Type="http://schemas.openxmlformats.org/officeDocument/2006/relationships/image" Target="../media/image2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Relationship Id="rId4" Type="http://schemas.openxmlformats.org/officeDocument/2006/relationships/hyperlink" Target="https://it-osvita.diia.gov.ua/" TargetMode="External"/><Relationship Id="rId5" Type="http://schemas.openxmlformats.org/officeDocument/2006/relationships/image" Target="../media/image21.png"/><Relationship Id="rId6" Type="http://schemas.openxmlformats.org/officeDocument/2006/relationships/image" Target="../media/image3.png"/><Relationship Id="rId7" Type="http://schemas.openxmlformats.org/officeDocument/2006/relationships/hyperlink" Target="https://docs.google.com/presentation/d/1jbEOgyZWby8oQtCpLtYADquPPjtv8lqzIy03u6LLy7U/edit?usp=sharing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Relationship Id="rId4" Type="http://schemas.openxmlformats.org/officeDocument/2006/relationships/hyperlink" Target="https://itknyga.com.ua/" TargetMode="External"/><Relationship Id="rId9" Type="http://schemas.openxmlformats.org/officeDocument/2006/relationships/hyperlink" Target="https://it-science.com.ua/" TargetMode="External"/><Relationship Id="rId5" Type="http://schemas.openxmlformats.org/officeDocument/2006/relationships/image" Target="../media/image21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681" name="Shape 1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2" name="Google Shape;1682;p34"/>
          <p:cNvSpPr txBox="1"/>
          <p:nvPr/>
        </p:nvSpPr>
        <p:spPr>
          <a:xfrm>
            <a:off x="432824" y="1697400"/>
            <a:ext cx="6662700" cy="34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750" u="none" cap="none" strike="noStrike">
                <a:solidFill>
                  <a:srgbClr val="0284C7"/>
                </a:solidFill>
                <a:latin typeface="Unbounded"/>
                <a:ea typeface="Unbounded"/>
                <a:cs typeface="Unbounded"/>
                <a:sym typeface="Unbounded"/>
              </a:rPr>
              <a:t>Інтеграція</a:t>
            </a:r>
            <a:r>
              <a:rPr b="1" i="0" lang="en-US" sz="3750" u="none" cap="none" strike="noStrike">
                <a:solidFill>
                  <a:srgbClr val="0F172A"/>
                </a:solidFill>
                <a:latin typeface="Unbounded"/>
                <a:ea typeface="Unbounded"/>
                <a:cs typeface="Unbounded"/>
                <a:sym typeface="Unbounded"/>
              </a:rPr>
              <a:t> </a:t>
            </a:r>
            <a:r>
              <a:rPr b="1" i="0" lang="en-US" sz="3750" u="none" cap="none" strike="noStrike">
                <a:solidFill>
                  <a:srgbClr val="0F172A"/>
                </a:solidFill>
                <a:latin typeface="Unbounded"/>
                <a:ea typeface="Unbounded"/>
                <a:cs typeface="Unbounded"/>
                <a:sym typeface="Unbounded"/>
              </a:rPr>
              <a:t>і</a:t>
            </a:r>
            <a:r>
              <a:rPr b="1" i="0" lang="en-US" sz="3750" u="none" cap="none" strike="noStrike">
                <a:solidFill>
                  <a:srgbClr val="0F172A"/>
                </a:solidFill>
                <a:latin typeface="Unbounded"/>
                <a:ea typeface="Unbounded"/>
                <a:cs typeface="Unbounded"/>
                <a:sym typeface="Unbounded"/>
              </a:rPr>
              <a:t>нформатики</a:t>
            </a:r>
            <a:r>
              <a:rPr b="1" i="0" lang="en-US" sz="3750" u="none" cap="none" strike="noStrike">
                <a:solidFill>
                  <a:srgbClr val="0F172A"/>
                </a:solidFill>
                <a:latin typeface="Unbounded"/>
                <a:ea typeface="Unbounded"/>
                <a:cs typeface="Unbounded"/>
                <a:sym typeface="Unbounded"/>
              </a:rPr>
              <a:t>,</a:t>
            </a:r>
            <a:r>
              <a:rPr b="1" i="0" lang="en-US" sz="3750" u="none" cap="none" strike="noStrike">
                <a:solidFill>
                  <a:srgbClr val="0F172A"/>
                </a:solidFill>
                <a:latin typeface="Unbounded"/>
                <a:ea typeface="Unbounded"/>
                <a:cs typeface="Unbounded"/>
                <a:sym typeface="Unbounded"/>
              </a:rPr>
              <a:t> штучного інтелекту та цифрових ресурсів</a:t>
            </a:r>
            <a:endParaRPr/>
          </a:p>
        </p:txBody>
      </p:sp>
      <p:sp>
        <p:nvSpPr>
          <p:cNvPr id="1683" name="Google Shape;1683;p34"/>
          <p:cNvSpPr txBox="1"/>
          <p:nvPr/>
        </p:nvSpPr>
        <p:spPr>
          <a:xfrm flipH="1" rot="10800000">
            <a:off x="4572000" y="6736675"/>
            <a:ext cx="43005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4" name="Google Shape;1684;p34"/>
          <p:cNvSpPr txBox="1"/>
          <p:nvPr/>
        </p:nvSpPr>
        <p:spPr>
          <a:xfrm flipH="1" rot="-480">
            <a:off x="7891488" y="4904362"/>
            <a:ext cx="43005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Людмила </a:t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 Булигіна</a:t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@lussbul</a:t>
            </a:r>
            <a:endParaRPr sz="3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3" name="Shape 1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4" name="Google Shape;1834;p43"/>
          <p:cNvPicPr preferRelativeResize="0"/>
          <p:nvPr/>
        </p:nvPicPr>
        <p:blipFill rotWithShape="1">
          <a:blip r:embed="rId3">
            <a:alphaModFix/>
          </a:blip>
          <a:srcRect b="37670" l="0" r="0" t="11819"/>
          <a:stretch/>
        </p:blipFill>
        <p:spPr>
          <a:xfrm>
            <a:off x="1400075" y="2357025"/>
            <a:ext cx="9268301" cy="3120950"/>
          </a:xfrm>
          <a:prstGeom prst="rect">
            <a:avLst/>
          </a:prstGeom>
          <a:noFill/>
          <a:ln>
            <a:noFill/>
          </a:ln>
        </p:spPr>
      </p:pic>
      <p:sp>
        <p:nvSpPr>
          <p:cNvPr id="1835" name="Google Shape;1835;p43"/>
          <p:cNvSpPr txBox="1"/>
          <p:nvPr/>
        </p:nvSpPr>
        <p:spPr>
          <a:xfrm>
            <a:off x="1336000" y="817950"/>
            <a:ext cx="101928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00">
                <a:latin typeface="Montserrat"/>
                <a:ea typeface="Montserrat"/>
                <a:cs typeface="Montserrat"/>
                <a:sym typeface="Montserrat"/>
              </a:rPr>
              <a:t>УЧИТЕЛЬ. УЧЕНЬ. ШТУЧНИЙ ІНТЕЕЛЕКТ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839" name="Shape 1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0" name="Google Shape;1840;p44"/>
          <p:cNvSpPr txBox="1"/>
          <p:nvPr/>
        </p:nvSpPr>
        <p:spPr>
          <a:xfrm>
            <a:off x="2440425" y="1100775"/>
            <a:ext cx="10039500" cy="568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200">
                <a:latin typeface="Montserrat"/>
                <a:ea typeface="Montserrat"/>
                <a:cs typeface="Montserrat"/>
                <a:sym typeface="Montserrat"/>
              </a:rPr>
              <a:t>ШІ як асистент</a:t>
            </a:r>
            <a:endParaRPr b="1" sz="2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200">
                <a:latin typeface="Montserrat"/>
                <a:ea typeface="Montserrat"/>
                <a:cs typeface="Montserrat"/>
                <a:sym typeface="Montserrat"/>
              </a:rPr>
              <a:t>1. Я — ВЧИ</a:t>
            </a:r>
            <a:r>
              <a:rPr b="1" lang="en-US" sz="2200">
                <a:latin typeface="Montserrat"/>
                <a:ea typeface="Montserrat"/>
                <a:cs typeface="Montserrat"/>
                <a:sym typeface="Montserrat"/>
              </a:rPr>
              <a:t>ТЕЛЬ</a:t>
            </a:r>
            <a:r>
              <a:rPr lang="en-US" sz="2200">
                <a:latin typeface="Montserrat"/>
                <a:ea typeface="Montserrat"/>
                <a:cs typeface="Montserrat"/>
                <a:sym typeface="Montserrat"/>
              </a:rPr>
              <a:t>:</a:t>
            </a:r>
            <a:endParaRPr sz="2200">
              <a:latin typeface="Montserrat"/>
              <a:ea typeface="Montserrat"/>
              <a:cs typeface="Montserrat"/>
              <a:sym typeface="Montserrat"/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200"/>
              <a:buFont typeface="Montserrat"/>
              <a:buChar char="●"/>
            </a:pPr>
            <a:r>
              <a:rPr lang="en-US" sz="2200">
                <a:latin typeface="Montserrat"/>
                <a:ea typeface="Montserrat"/>
                <a:cs typeface="Montserrat"/>
                <a:sym typeface="Montserrat"/>
              </a:rPr>
              <a:t>Що я хочу делегувати ШІ?</a:t>
            </a:r>
            <a:endParaRPr sz="2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200">
                <a:latin typeface="Montserrat"/>
                <a:ea typeface="Montserrat"/>
                <a:cs typeface="Montserrat"/>
                <a:sym typeface="Montserrat"/>
              </a:rPr>
              <a:t>2. Я — УЧЕНЬ</a:t>
            </a:r>
            <a:r>
              <a:rPr lang="en-US" sz="2200">
                <a:latin typeface="Montserrat"/>
                <a:ea typeface="Montserrat"/>
                <a:cs typeface="Montserrat"/>
                <a:sym typeface="Montserrat"/>
              </a:rPr>
              <a:t>:</a:t>
            </a:r>
            <a:endParaRPr sz="2200">
              <a:latin typeface="Montserrat"/>
              <a:ea typeface="Montserrat"/>
              <a:cs typeface="Montserrat"/>
              <a:sym typeface="Montserrat"/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200"/>
              <a:buFont typeface="Montserrat"/>
              <a:buChar char="●"/>
            </a:pPr>
            <a:r>
              <a:rPr lang="en-US" sz="2200">
                <a:latin typeface="Montserrat"/>
                <a:ea typeface="Montserrat"/>
                <a:cs typeface="Montserrat"/>
                <a:sym typeface="Montserrat"/>
              </a:rPr>
              <a:t>Що я хочу від учителя, якщо ШІ вже може пояснити тему?</a:t>
            </a:r>
            <a:endParaRPr sz="2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200">
                <a:latin typeface="Montserrat"/>
                <a:ea typeface="Montserrat"/>
                <a:cs typeface="Montserrat"/>
                <a:sym typeface="Montserrat"/>
              </a:rPr>
              <a:t>Обговоріть у парі:</a:t>
            </a:r>
            <a:br>
              <a:rPr b="1" lang="en-US" sz="22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lang="en-US" sz="2200">
                <a:latin typeface="Montserrat"/>
                <a:ea typeface="Montserrat"/>
                <a:cs typeface="Montserrat"/>
                <a:sym typeface="Montserrat"/>
              </a:rPr>
              <a:t>Де очікування вчителя й учня збігаються, а де виникає конфлікт?</a:t>
            </a:r>
            <a:endParaRPr b="1" sz="2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23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23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4" name="Shape 1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5" name="Google Shape;1845;p45"/>
          <p:cNvGrpSpPr/>
          <p:nvPr/>
        </p:nvGrpSpPr>
        <p:grpSpPr>
          <a:xfrm>
            <a:off x="474352" y="1538550"/>
            <a:ext cx="4097650" cy="3780909"/>
            <a:chOff x="1230400" y="410075"/>
            <a:chExt cx="5124625" cy="4728500"/>
          </a:xfrm>
        </p:grpSpPr>
        <p:sp>
          <p:nvSpPr>
            <p:cNvPr id="1846" name="Google Shape;1846;p45"/>
            <p:cNvSpPr/>
            <p:nvPr/>
          </p:nvSpPr>
          <p:spPr>
            <a:xfrm>
              <a:off x="1384675" y="410150"/>
              <a:ext cx="4970350" cy="3655600"/>
            </a:xfrm>
            <a:custGeom>
              <a:rect b="b" l="l" r="r" t="t"/>
              <a:pathLst>
                <a:path extrusionOk="0" h="146224" w="198814">
                  <a:moveTo>
                    <a:pt x="173002" y="38507"/>
                  </a:moveTo>
                  <a:lnTo>
                    <a:pt x="173002" y="118161"/>
                  </a:lnTo>
                  <a:lnTo>
                    <a:pt x="37835" y="118161"/>
                  </a:lnTo>
                  <a:lnTo>
                    <a:pt x="37835" y="38507"/>
                  </a:lnTo>
                  <a:close/>
                  <a:moveTo>
                    <a:pt x="144780" y="0"/>
                  </a:moveTo>
                  <a:cubicBezTo>
                    <a:pt x="136124" y="0"/>
                    <a:pt x="127640" y="2694"/>
                    <a:pt x="120221" y="7391"/>
                  </a:cubicBezTo>
                  <a:cubicBezTo>
                    <a:pt x="110674" y="13402"/>
                    <a:pt x="103216" y="21213"/>
                    <a:pt x="91516" y="22724"/>
                  </a:cubicBezTo>
                  <a:cubicBezTo>
                    <a:pt x="84957" y="23559"/>
                    <a:pt x="78300" y="23746"/>
                    <a:pt x="71643" y="23746"/>
                  </a:cubicBezTo>
                  <a:cubicBezTo>
                    <a:pt x="66261" y="23746"/>
                    <a:pt x="60878" y="23624"/>
                    <a:pt x="55546" y="23624"/>
                  </a:cubicBezTo>
                  <a:cubicBezTo>
                    <a:pt x="24881" y="23624"/>
                    <a:pt x="1" y="55833"/>
                    <a:pt x="6205" y="89392"/>
                  </a:cubicBezTo>
                  <a:cubicBezTo>
                    <a:pt x="12441" y="122951"/>
                    <a:pt x="41756" y="146223"/>
                    <a:pt x="66636" y="146223"/>
                  </a:cubicBezTo>
                  <a:cubicBezTo>
                    <a:pt x="89009" y="146223"/>
                    <a:pt x="107395" y="132787"/>
                    <a:pt x="128643" y="129187"/>
                  </a:cubicBezTo>
                  <a:cubicBezTo>
                    <a:pt x="139186" y="127419"/>
                    <a:pt x="149761" y="129508"/>
                    <a:pt x="160176" y="126840"/>
                  </a:cubicBezTo>
                  <a:cubicBezTo>
                    <a:pt x="172295" y="123722"/>
                    <a:pt x="183674" y="116297"/>
                    <a:pt x="190392" y="105560"/>
                  </a:cubicBezTo>
                  <a:cubicBezTo>
                    <a:pt x="194956" y="98232"/>
                    <a:pt x="197207" y="90163"/>
                    <a:pt x="197817" y="81870"/>
                  </a:cubicBezTo>
                  <a:cubicBezTo>
                    <a:pt x="198814" y="68594"/>
                    <a:pt x="195728" y="54740"/>
                    <a:pt x="191613" y="42397"/>
                  </a:cubicBezTo>
                  <a:cubicBezTo>
                    <a:pt x="185474" y="24074"/>
                    <a:pt x="173548" y="5270"/>
                    <a:pt x="153490" y="930"/>
                  </a:cubicBezTo>
                  <a:cubicBezTo>
                    <a:pt x="150590" y="302"/>
                    <a:pt x="147676" y="0"/>
                    <a:pt x="144780" y="0"/>
                  </a:cubicBez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7" name="Google Shape;1847;p45"/>
            <p:cNvSpPr/>
            <p:nvPr/>
          </p:nvSpPr>
          <p:spPr>
            <a:xfrm>
              <a:off x="1515675" y="410075"/>
              <a:ext cx="4819275" cy="3654050"/>
            </a:xfrm>
            <a:custGeom>
              <a:rect b="b" l="l" r="r" t="t"/>
              <a:pathLst>
                <a:path extrusionOk="0" h="146162" w="192771">
                  <a:moveTo>
                    <a:pt x="139507" y="1"/>
                  </a:moveTo>
                  <a:cubicBezTo>
                    <a:pt x="130860" y="1"/>
                    <a:pt x="122406" y="2701"/>
                    <a:pt x="114981" y="7394"/>
                  </a:cubicBezTo>
                  <a:cubicBezTo>
                    <a:pt x="105434" y="13405"/>
                    <a:pt x="97976" y="21216"/>
                    <a:pt x="86276" y="22727"/>
                  </a:cubicBezTo>
                  <a:cubicBezTo>
                    <a:pt x="79686" y="23563"/>
                    <a:pt x="73032" y="23756"/>
                    <a:pt x="66346" y="23756"/>
                  </a:cubicBezTo>
                  <a:cubicBezTo>
                    <a:pt x="60978" y="23756"/>
                    <a:pt x="55610" y="23627"/>
                    <a:pt x="50306" y="23627"/>
                  </a:cubicBezTo>
                  <a:cubicBezTo>
                    <a:pt x="22855" y="23627"/>
                    <a:pt x="32" y="49471"/>
                    <a:pt x="0" y="78948"/>
                  </a:cubicBezTo>
                  <a:cubicBezTo>
                    <a:pt x="0" y="82387"/>
                    <a:pt x="322" y="85891"/>
                    <a:pt x="965" y="89395"/>
                  </a:cubicBezTo>
                  <a:cubicBezTo>
                    <a:pt x="2893" y="99777"/>
                    <a:pt x="7040" y="109196"/>
                    <a:pt x="12601" y="117232"/>
                  </a:cubicBezTo>
                  <a:cubicBezTo>
                    <a:pt x="13469" y="115850"/>
                    <a:pt x="14337" y="114500"/>
                    <a:pt x="15140" y="113278"/>
                  </a:cubicBezTo>
                  <a:cubicBezTo>
                    <a:pt x="14305" y="112796"/>
                    <a:pt x="13565" y="112153"/>
                    <a:pt x="13276" y="111285"/>
                  </a:cubicBezTo>
                  <a:cubicBezTo>
                    <a:pt x="13179" y="111028"/>
                    <a:pt x="13147" y="110803"/>
                    <a:pt x="13147" y="110546"/>
                  </a:cubicBezTo>
                  <a:cubicBezTo>
                    <a:pt x="13147" y="109582"/>
                    <a:pt x="13758" y="108681"/>
                    <a:pt x="14787" y="108456"/>
                  </a:cubicBezTo>
                  <a:cubicBezTo>
                    <a:pt x="14915" y="108424"/>
                    <a:pt x="15044" y="108424"/>
                    <a:pt x="15205" y="108424"/>
                  </a:cubicBezTo>
                  <a:cubicBezTo>
                    <a:pt x="15976" y="108424"/>
                    <a:pt x="16812" y="108810"/>
                    <a:pt x="17583" y="109389"/>
                  </a:cubicBezTo>
                  <a:cubicBezTo>
                    <a:pt x="17648" y="109260"/>
                    <a:pt x="17744" y="109132"/>
                    <a:pt x="17808" y="109035"/>
                  </a:cubicBezTo>
                  <a:cubicBezTo>
                    <a:pt x="18194" y="108392"/>
                    <a:pt x="18451" y="107910"/>
                    <a:pt x="18515" y="107749"/>
                  </a:cubicBezTo>
                  <a:cubicBezTo>
                    <a:pt x="19158" y="106303"/>
                    <a:pt x="20958" y="102445"/>
                    <a:pt x="21183" y="101963"/>
                  </a:cubicBezTo>
                  <a:cubicBezTo>
                    <a:pt x="21183" y="101835"/>
                    <a:pt x="21183" y="101610"/>
                    <a:pt x="21183" y="101256"/>
                  </a:cubicBezTo>
                  <a:cubicBezTo>
                    <a:pt x="21183" y="99617"/>
                    <a:pt x="21151" y="95599"/>
                    <a:pt x="20958" y="92288"/>
                  </a:cubicBezTo>
                  <a:cubicBezTo>
                    <a:pt x="20894" y="91323"/>
                    <a:pt x="20862" y="90456"/>
                    <a:pt x="20862" y="89716"/>
                  </a:cubicBezTo>
                  <a:cubicBezTo>
                    <a:pt x="20862" y="89073"/>
                    <a:pt x="20894" y="88495"/>
                    <a:pt x="20926" y="87980"/>
                  </a:cubicBezTo>
                  <a:cubicBezTo>
                    <a:pt x="20444" y="87370"/>
                    <a:pt x="20316" y="86791"/>
                    <a:pt x="20316" y="86309"/>
                  </a:cubicBezTo>
                  <a:cubicBezTo>
                    <a:pt x="20316" y="85859"/>
                    <a:pt x="20444" y="85505"/>
                    <a:pt x="20508" y="85312"/>
                  </a:cubicBezTo>
                  <a:cubicBezTo>
                    <a:pt x="20573" y="85184"/>
                    <a:pt x="20766" y="85055"/>
                    <a:pt x="21055" y="84927"/>
                  </a:cubicBezTo>
                  <a:cubicBezTo>
                    <a:pt x="21023" y="84573"/>
                    <a:pt x="20991" y="84220"/>
                    <a:pt x="20991" y="83962"/>
                  </a:cubicBezTo>
                  <a:cubicBezTo>
                    <a:pt x="20991" y="83705"/>
                    <a:pt x="21055" y="83352"/>
                    <a:pt x="21151" y="82902"/>
                  </a:cubicBezTo>
                  <a:cubicBezTo>
                    <a:pt x="21216" y="82452"/>
                    <a:pt x="21344" y="81873"/>
                    <a:pt x="21505" y="81262"/>
                  </a:cubicBezTo>
                  <a:cubicBezTo>
                    <a:pt x="21826" y="80041"/>
                    <a:pt x="22212" y="78562"/>
                    <a:pt x="22630" y="77148"/>
                  </a:cubicBezTo>
                  <a:cubicBezTo>
                    <a:pt x="23337" y="74673"/>
                    <a:pt x="24044" y="72358"/>
                    <a:pt x="24205" y="71812"/>
                  </a:cubicBezTo>
                  <a:cubicBezTo>
                    <a:pt x="24044" y="71587"/>
                    <a:pt x="23659" y="71040"/>
                    <a:pt x="23241" y="70430"/>
                  </a:cubicBezTo>
                  <a:cubicBezTo>
                    <a:pt x="22694" y="69626"/>
                    <a:pt x="22051" y="68726"/>
                    <a:pt x="21730" y="68276"/>
                  </a:cubicBezTo>
                  <a:cubicBezTo>
                    <a:pt x="21666" y="68147"/>
                    <a:pt x="21601" y="68083"/>
                    <a:pt x="21569" y="68051"/>
                  </a:cubicBezTo>
                  <a:cubicBezTo>
                    <a:pt x="21473" y="67922"/>
                    <a:pt x="21441" y="67794"/>
                    <a:pt x="21441" y="67633"/>
                  </a:cubicBezTo>
                  <a:cubicBezTo>
                    <a:pt x="21441" y="67504"/>
                    <a:pt x="21473" y="67376"/>
                    <a:pt x="21569" y="67279"/>
                  </a:cubicBezTo>
                  <a:cubicBezTo>
                    <a:pt x="21633" y="67151"/>
                    <a:pt x="21794" y="67086"/>
                    <a:pt x="21955" y="67086"/>
                  </a:cubicBezTo>
                  <a:cubicBezTo>
                    <a:pt x="22083" y="67086"/>
                    <a:pt x="22180" y="67119"/>
                    <a:pt x="22308" y="67183"/>
                  </a:cubicBezTo>
                  <a:lnTo>
                    <a:pt x="21666" y="65929"/>
                  </a:lnTo>
                  <a:lnTo>
                    <a:pt x="21633" y="65833"/>
                  </a:lnTo>
                  <a:lnTo>
                    <a:pt x="21633" y="65801"/>
                  </a:lnTo>
                  <a:cubicBezTo>
                    <a:pt x="21633" y="65769"/>
                    <a:pt x="21633" y="65640"/>
                    <a:pt x="21666" y="65511"/>
                  </a:cubicBezTo>
                  <a:cubicBezTo>
                    <a:pt x="21698" y="65383"/>
                    <a:pt x="21762" y="65254"/>
                    <a:pt x="21891" y="65094"/>
                  </a:cubicBezTo>
                  <a:cubicBezTo>
                    <a:pt x="21987" y="65029"/>
                    <a:pt x="22116" y="64965"/>
                    <a:pt x="22276" y="64965"/>
                  </a:cubicBezTo>
                  <a:cubicBezTo>
                    <a:pt x="22341" y="64965"/>
                    <a:pt x="22405" y="64965"/>
                    <a:pt x="22469" y="64997"/>
                  </a:cubicBezTo>
                  <a:cubicBezTo>
                    <a:pt x="22566" y="64997"/>
                    <a:pt x="22630" y="65061"/>
                    <a:pt x="22726" y="65094"/>
                  </a:cubicBezTo>
                  <a:lnTo>
                    <a:pt x="22726" y="65094"/>
                  </a:lnTo>
                  <a:lnTo>
                    <a:pt x="22437" y="64483"/>
                  </a:lnTo>
                  <a:cubicBezTo>
                    <a:pt x="22437" y="64451"/>
                    <a:pt x="22405" y="64386"/>
                    <a:pt x="22437" y="64322"/>
                  </a:cubicBezTo>
                  <a:cubicBezTo>
                    <a:pt x="22437" y="64322"/>
                    <a:pt x="22469" y="64226"/>
                    <a:pt x="22501" y="64097"/>
                  </a:cubicBezTo>
                  <a:cubicBezTo>
                    <a:pt x="22566" y="64001"/>
                    <a:pt x="22662" y="63840"/>
                    <a:pt x="22823" y="63743"/>
                  </a:cubicBezTo>
                  <a:cubicBezTo>
                    <a:pt x="22919" y="63647"/>
                    <a:pt x="23080" y="63615"/>
                    <a:pt x="23209" y="63615"/>
                  </a:cubicBezTo>
                  <a:lnTo>
                    <a:pt x="23241" y="63615"/>
                  </a:lnTo>
                  <a:cubicBezTo>
                    <a:pt x="23401" y="63615"/>
                    <a:pt x="23562" y="63647"/>
                    <a:pt x="23723" y="63743"/>
                  </a:cubicBezTo>
                  <a:cubicBezTo>
                    <a:pt x="23819" y="63808"/>
                    <a:pt x="23916" y="63904"/>
                    <a:pt x="23980" y="64001"/>
                  </a:cubicBezTo>
                  <a:cubicBezTo>
                    <a:pt x="24076" y="64097"/>
                    <a:pt x="24141" y="64193"/>
                    <a:pt x="24237" y="64354"/>
                  </a:cubicBezTo>
                  <a:cubicBezTo>
                    <a:pt x="24366" y="64547"/>
                    <a:pt x="24494" y="64772"/>
                    <a:pt x="24623" y="64997"/>
                  </a:cubicBezTo>
                  <a:lnTo>
                    <a:pt x="24494" y="64161"/>
                  </a:lnTo>
                  <a:cubicBezTo>
                    <a:pt x="24494" y="64097"/>
                    <a:pt x="24494" y="64033"/>
                    <a:pt x="24526" y="64001"/>
                  </a:cubicBezTo>
                  <a:cubicBezTo>
                    <a:pt x="24526" y="63968"/>
                    <a:pt x="24591" y="63872"/>
                    <a:pt x="24687" y="63776"/>
                  </a:cubicBezTo>
                  <a:cubicBezTo>
                    <a:pt x="24719" y="63776"/>
                    <a:pt x="24719" y="63743"/>
                    <a:pt x="24751" y="63743"/>
                  </a:cubicBezTo>
                  <a:lnTo>
                    <a:pt x="24751" y="36485"/>
                  </a:lnTo>
                  <a:cubicBezTo>
                    <a:pt x="24751" y="33592"/>
                    <a:pt x="27098" y="31213"/>
                    <a:pt x="30023" y="31213"/>
                  </a:cubicBezTo>
                  <a:lnTo>
                    <a:pt x="170366" y="31213"/>
                  </a:lnTo>
                  <a:cubicBezTo>
                    <a:pt x="173259" y="31213"/>
                    <a:pt x="175637" y="33592"/>
                    <a:pt x="175637" y="36485"/>
                  </a:cubicBezTo>
                  <a:lnTo>
                    <a:pt x="175637" y="116364"/>
                  </a:lnTo>
                  <a:cubicBezTo>
                    <a:pt x="179334" y="113278"/>
                    <a:pt x="182580" y="109678"/>
                    <a:pt x="185152" y="105563"/>
                  </a:cubicBezTo>
                  <a:cubicBezTo>
                    <a:pt x="189716" y="98235"/>
                    <a:pt x="191967" y="90166"/>
                    <a:pt x="192577" y="81873"/>
                  </a:cubicBezTo>
                  <a:cubicBezTo>
                    <a:pt x="192706" y="80169"/>
                    <a:pt x="192770" y="78466"/>
                    <a:pt x="192770" y="76762"/>
                  </a:cubicBezTo>
                  <a:cubicBezTo>
                    <a:pt x="192770" y="65094"/>
                    <a:pt x="189974" y="53168"/>
                    <a:pt x="186373" y="42400"/>
                  </a:cubicBezTo>
                  <a:cubicBezTo>
                    <a:pt x="180234" y="24077"/>
                    <a:pt x="168308" y="5273"/>
                    <a:pt x="148250" y="933"/>
                  </a:cubicBezTo>
                  <a:cubicBezTo>
                    <a:pt x="145325" y="322"/>
                    <a:pt x="142432" y="1"/>
                    <a:pt x="139507" y="1"/>
                  </a:cubicBezTo>
                  <a:close/>
                  <a:moveTo>
                    <a:pt x="23016" y="127229"/>
                  </a:moveTo>
                  <a:cubicBezTo>
                    <a:pt x="22823" y="127454"/>
                    <a:pt x="22630" y="127679"/>
                    <a:pt x="22469" y="127840"/>
                  </a:cubicBezTo>
                  <a:cubicBezTo>
                    <a:pt x="22308" y="128032"/>
                    <a:pt x="22148" y="128193"/>
                    <a:pt x="22019" y="128354"/>
                  </a:cubicBezTo>
                  <a:cubicBezTo>
                    <a:pt x="22919" y="129222"/>
                    <a:pt x="23819" y="130058"/>
                    <a:pt x="24751" y="130861"/>
                  </a:cubicBezTo>
                  <a:lnTo>
                    <a:pt x="24751" y="127550"/>
                  </a:lnTo>
                  <a:cubicBezTo>
                    <a:pt x="24173" y="127518"/>
                    <a:pt x="23562" y="127422"/>
                    <a:pt x="23016" y="127229"/>
                  </a:cubicBezTo>
                  <a:close/>
                  <a:moveTo>
                    <a:pt x="64064" y="144523"/>
                  </a:moveTo>
                  <a:cubicBezTo>
                    <a:pt x="64032" y="145069"/>
                    <a:pt x="63968" y="145616"/>
                    <a:pt x="63903" y="146162"/>
                  </a:cubicBezTo>
                  <a:cubicBezTo>
                    <a:pt x="67921" y="145969"/>
                    <a:pt x="71779" y="145391"/>
                    <a:pt x="75572" y="144523"/>
                  </a:cubicBezTo>
                  <a:close/>
                </a:path>
              </a:pathLst>
            </a:custGeom>
            <a:solidFill>
              <a:srgbClr val="D6EE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8" name="Google Shape;1848;p45"/>
            <p:cNvSpPr/>
            <p:nvPr/>
          </p:nvSpPr>
          <p:spPr>
            <a:xfrm>
              <a:off x="1972925" y="4531000"/>
              <a:ext cx="4095225" cy="240325"/>
            </a:xfrm>
            <a:custGeom>
              <a:rect b="b" l="l" r="r" t="t"/>
              <a:pathLst>
                <a:path extrusionOk="0" h="9613" w="163809">
                  <a:moveTo>
                    <a:pt x="81904" y="1"/>
                  </a:moveTo>
                  <a:cubicBezTo>
                    <a:pt x="36677" y="1"/>
                    <a:pt x="0" y="2155"/>
                    <a:pt x="0" y="4823"/>
                  </a:cubicBezTo>
                  <a:cubicBezTo>
                    <a:pt x="0" y="7458"/>
                    <a:pt x="36677" y="9612"/>
                    <a:pt x="81904" y="9612"/>
                  </a:cubicBezTo>
                  <a:cubicBezTo>
                    <a:pt x="127131" y="9612"/>
                    <a:pt x="163808" y="7458"/>
                    <a:pt x="163808" y="4823"/>
                  </a:cubicBezTo>
                  <a:cubicBezTo>
                    <a:pt x="163808" y="2155"/>
                    <a:pt x="127131" y="1"/>
                    <a:pt x="81904" y="1"/>
                  </a:cubicBez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9" name="Google Shape;1849;p45"/>
            <p:cNvSpPr/>
            <p:nvPr/>
          </p:nvSpPr>
          <p:spPr>
            <a:xfrm>
              <a:off x="1972925" y="4535825"/>
              <a:ext cx="4095225" cy="235500"/>
            </a:xfrm>
            <a:custGeom>
              <a:rect b="b" l="l" r="r" t="t"/>
              <a:pathLst>
                <a:path extrusionOk="0" h="9420" w="163809">
                  <a:moveTo>
                    <a:pt x="58310" y="1"/>
                  </a:moveTo>
                  <a:lnTo>
                    <a:pt x="58310" y="1"/>
                  </a:lnTo>
                  <a:cubicBezTo>
                    <a:pt x="53489" y="97"/>
                    <a:pt x="48892" y="226"/>
                    <a:pt x="44488" y="354"/>
                  </a:cubicBezTo>
                  <a:cubicBezTo>
                    <a:pt x="41917" y="1062"/>
                    <a:pt x="39924" y="1126"/>
                    <a:pt x="39924" y="1126"/>
                  </a:cubicBezTo>
                  <a:lnTo>
                    <a:pt x="39924" y="1094"/>
                  </a:lnTo>
                  <a:cubicBezTo>
                    <a:pt x="39924" y="1062"/>
                    <a:pt x="39924" y="837"/>
                    <a:pt x="39956" y="483"/>
                  </a:cubicBezTo>
                  <a:lnTo>
                    <a:pt x="39956" y="483"/>
                  </a:lnTo>
                  <a:cubicBezTo>
                    <a:pt x="37609" y="579"/>
                    <a:pt x="35391" y="676"/>
                    <a:pt x="33206" y="740"/>
                  </a:cubicBezTo>
                  <a:cubicBezTo>
                    <a:pt x="33238" y="901"/>
                    <a:pt x="33238" y="1029"/>
                    <a:pt x="33238" y="1158"/>
                  </a:cubicBezTo>
                  <a:cubicBezTo>
                    <a:pt x="33238" y="1383"/>
                    <a:pt x="33206" y="1512"/>
                    <a:pt x="33206" y="1512"/>
                  </a:cubicBezTo>
                  <a:cubicBezTo>
                    <a:pt x="33206" y="1512"/>
                    <a:pt x="31791" y="1415"/>
                    <a:pt x="29830" y="901"/>
                  </a:cubicBezTo>
                  <a:cubicBezTo>
                    <a:pt x="11605" y="1801"/>
                    <a:pt x="0" y="3119"/>
                    <a:pt x="0" y="4630"/>
                  </a:cubicBezTo>
                  <a:cubicBezTo>
                    <a:pt x="0" y="7265"/>
                    <a:pt x="36677" y="9419"/>
                    <a:pt x="81904" y="9419"/>
                  </a:cubicBezTo>
                  <a:cubicBezTo>
                    <a:pt x="127131" y="9419"/>
                    <a:pt x="163808" y="7265"/>
                    <a:pt x="163808" y="4630"/>
                  </a:cubicBezTo>
                  <a:cubicBezTo>
                    <a:pt x="163808" y="2444"/>
                    <a:pt x="139218" y="612"/>
                    <a:pt x="105498" y="1"/>
                  </a:cubicBezTo>
                  <a:lnTo>
                    <a:pt x="105498" y="1"/>
                  </a:lnTo>
                  <a:lnTo>
                    <a:pt x="106430" y="1190"/>
                  </a:lnTo>
                  <a:cubicBezTo>
                    <a:pt x="106495" y="1287"/>
                    <a:pt x="106527" y="1415"/>
                    <a:pt x="106463" y="1512"/>
                  </a:cubicBezTo>
                  <a:cubicBezTo>
                    <a:pt x="106430" y="1608"/>
                    <a:pt x="106302" y="1672"/>
                    <a:pt x="106205" y="1672"/>
                  </a:cubicBezTo>
                  <a:lnTo>
                    <a:pt x="57603" y="1672"/>
                  </a:lnTo>
                  <a:cubicBezTo>
                    <a:pt x="57475" y="1672"/>
                    <a:pt x="57378" y="1608"/>
                    <a:pt x="57314" y="1512"/>
                  </a:cubicBezTo>
                  <a:cubicBezTo>
                    <a:pt x="57282" y="1415"/>
                    <a:pt x="57282" y="1287"/>
                    <a:pt x="57346" y="1190"/>
                  </a:cubicBezTo>
                  <a:lnTo>
                    <a:pt x="58310" y="1"/>
                  </a:ln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0" name="Google Shape;1850;p45"/>
            <p:cNvSpPr/>
            <p:nvPr/>
          </p:nvSpPr>
          <p:spPr>
            <a:xfrm>
              <a:off x="2121600" y="3176250"/>
              <a:ext cx="133425" cy="207225"/>
            </a:xfrm>
            <a:custGeom>
              <a:rect b="b" l="l" r="r" t="t"/>
              <a:pathLst>
                <a:path extrusionOk="0" h="8289" w="5337">
                  <a:moveTo>
                    <a:pt x="2783" y="0"/>
                  </a:moveTo>
                  <a:cubicBezTo>
                    <a:pt x="2420" y="0"/>
                    <a:pt x="2050" y="99"/>
                    <a:pt x="1704" y="317"/>
                  </a:cubicBezTo>
                  <a:cubicBezTo>
                    <a:pt x="161" y="1249"/>
                    <a:pt x="0" y="4528"/>
                    <a:pt x="386" y="6103"/>
                  </a:cubicBezTo>
                  <a:cubicBezTo>
                    <a:pt x="418" y="6230"/>
                    <a:pt x="1209" y="8289"/>
                    <a:pt x="1222" y="8289"/>
                  </a:cubicBezTo>
                  <a:cubicBezTo>
                    <a:pt x="1222" y="8289"/>
                    <a:pt x="1222" y="8289"/>
                    <a:pt x="1222" y="8289"/>
                  </a:cubicBezTo>
                  <a:cubicBezTo>
                    <a:pt x="1254" y="8289"/>
                    <a:pt x="3729" y="6328"/>
                    <a:pt x="4372" y="5042"/>
                  </a:cubicBezTo>
                  <a:cubicBezTo>
                    <a:pt x="4918" y="3949"/>
                    <a:pt x="5336" y="2438"/>
                    <a:pt x="4758" y="1281"/>
                  </a:cubicBezTo>
                  <a:cubicBezTo>
                    <a:pt x="4379" y="502"/>
                    <a:pt x="3600" y="0"/>
                    <a:pt x="2783" y="0"/>
                  </a:cubicBez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1" name="Google Shape;1851;p45"/>
            <p:cNvSpPr/>
            <p:nvPr/>
          </p:nvSpPr>
          <p:spPr>
            <a:xfrm>
              <a:off x="1502000" y="3626850"/>
              <a:ext cx="143875" cy="202650"/>
            </a:xfrm>
            <a:custGeom>
              <a:rect b="b" l="l" r="r" t="t"/>
              <a:pathLst>
                <a:path extrusionOk="0" h="8106" w="5755">
                  <a:moveTo>
                    <a:pt x="2641" y="1"/>
                  </a:moveTo>
                  <a:cubicBezTo>
                    <a:pt x="1856" y="1"/>
                    <a:pt x="1101" y="408"/>
                    <a:pt x="740" y="1194"/>
                  </a:cubicBezTo>
                  <a:cubicBezTo>
                    <a:pt x="1" y="2833"/>
                    <a:pt x="1640" y="5662"/>
                    <a:pt x="2862" y="6755"/>
                  </a:cubicBezTo>
                  <a:cubicBezTo>
                    <a:pt x="2957" y="6850"/>
                    <a:pt x="4683" y="8105"/>
                    <a:pt x="4756" y="8105"/>
                  </a:cubicBezTo>
                  <a:cubicBezTo>
                    <a:pt x="4757" y="8105"/>
                    <a:pt x="4758" y="8105"/>
                    <a:pt x="4758" y="8105"/>
                  </a:cubicBezTo>
                  <a:cubicBezTo>
                    <a:pt x="4758" y="8105"/>
                    <a:pt x="5755" y="5083"/>
                    <a:pt x="5594" y="3669"/>
                  </a:cubicBezTo>
                  <a:cubicBezTo>
                    <a:pt x="5433" y="2479"/>
                    <a:pt x="4919" y="969"/>
                    <a:pt x="3826" y="326"/>
                  </a:cubicBezTo>
                  <a:cubicBezTo>
                    <a:pt x="3455" y="108"/>
                    <a:pt x="3044" y="1"/>
                    <a:pt x="2641" y="1"/>
                  </a:cubicBez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2" name="Google Shape;1852;p45"/>
            <p:cNvSpPr/>
            <p:nvPr/>
          </p:nvSpPr>
          <p:spPr>
            <a:xfrm>
              <a:off x="2656800" y="3458200"/>
              <a:ext cx="462900" cy="1053550"/>
            </a:xfrm>
            <a:custGeom>
              <a:rect b="b" l="l" r="r" t="t"/>
              <a:pathLst>
                <a:path extrusionOk="0" h="42142" w="18516">
                  <a:moveTo>
                    <a:pt x="9161" y="0"/>
                  </a:moveTo>
                  <a:cubicBezTo>
                    <a:pt x="9161" y="0"/>
                    <a:pt x="0" y="9483"/>
                    <a:pt x="32" y="21119"/>
                  </a:cubicBezTo>
                  <a:cubicBezTo>
                    <a:pt x="97" y="32755"/>
                    <a:pt x="9354" y="42141"/>
                    <a:pt x="9354" y="42141"/>
                  </a:cubicBezTo>
                  <a:cubicBezTo>
                    <a:pt x="9354" y="42141"/>
                    <a:pt x="18515" y="32659"/>
                    <a:pt x="18483" y="21023"/>
                  </a:cubicBezTo>
                  <a:cubicBezTo>
                    <a:pt x="18419" y="9386"/>
                    <a:pt x="9161" y="0"/>
                    <a:pt x="9161" y="0"/>
                  </a:cubicBez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3" name="Google Shape;1853;p45"/>
            <p:cNvSpPr/>
            <p:nvPr/>
          </p:nvSpPr>
          <p:spPr>
            <a:xfrm>
              <a:off x="1230400" y="3120375"/>
              <a:ext cx="1581525" cy="1453250"/>
            </a:xfrm>
            <a:custGeom>
              <a:rect b="b" l="l" r="r" t="t"/>
              <a:pathLst>
                <a:path extrusionOk="0" h="58130" w="63261">
                  <a:moveTo>
                    <a:pt x="47092" y="44790"/>
                  </a:moveTo>
                  <a:cubicBezTo>
                    <a:pt x="47542" y="46879"/>
                    <a:pt x="48377" y="49354"/>
                    <a:pt x="49920" y="51508"/>
                  </a:cubicBezTo>
                  <a:cubicBezTo>
                    <a:pt x="49085" y="51122"/>
                    <a:pt x="48217" y="50672"/>
                    <a:pt x="47252" y="50190"/>
                  </a:cubicBezTo>
                  <a:cubicBezTo>
                    <a:pt x="46545" y="49836"/>
                    <a:pt x="45806" y="49451"/>
                    <a:pt x="45066" y="49033"/>
                  </a:cubicBezTo>
                  <a:cubicBezTo>
                    <a:pt x="45195" y="48743"/>
                    <a:pt x="46288" y="46300"/>
                    <a:pt x="46352" y="44918"/>
                  </a:cubicBezTo>
                  <a:cubicBezTo>
                    <a:pt x="46609" y="44886"/>
                    <a:pt x="46867" y="44822"/>
                    <a:pt x="47092" y="44790"/>
                  </a:cubicBezTo>
                  <a:close/>
                  <a:moveTo>
                    <a:pt x="26617" y="1"/>
                  </a:moveTo>
                  <a:cubicBezTo>
                    <a:pt x="26474" y="1"/>
                    <a:pt x="26334" y="15"/>
                    <a:pt x="26198" y="44"/>
                  </a:cubicBezTo>
                  <a:cubicBezTo>
                    <a:pt x="24912" y="334"/>
                    <a:pt x="24301" y="1684"/>
                    <a:pt x="24687" y="2873"/>
                  </a:cubicBezTo>
                  <a:cubicBezTo>
                    <a:pt x="25073" y="4095"/>
                    <a:pt x="26423" y="4898"/>
                    <a:pt x="27580" y="5316"/>
                  </a:cubicBezTo>
                  <a:cubicBezTo>
                    <a:pt x="28119" y="5496"/>
                    <a:pt x="28966" y="5550"/>
                    <a:pt x="29781" y="5550"/>
                  </a:cubicBezTo>
                  <a:cubicBezTo>
                    <a:pt x="30715" y="5550"/>
                    <a:pt x="31608" y="5479"/>
                    <a:pt x="31952" y="5445"/>
                  </a:cubicBezTo>
                  <a:cubicBezTo>
                    <a:pt x="32337" y="5830"/>
                    <a:pt x="32755" y="6216"/>
                    <a:pt x="33205" y="6698"/>
                  </a:cubicBezTo>
                  <a:cubicBezTo>
                    <a:pt x="33977" y="7502"/>
                    <a:pt x="34845" y="8402"/>
                    <a:pt x="35712" y="9463"/>
                  </a:cubicBezTo>
                  <a:cubicBezTo>
                    <a:pt x="35937" y="9752"/>
                    <a:pt x="36195" y="10041"/>
                    <a:pt x="36420" y="10363"/>
                  </a:cubicBezTo>
                  <a:cubicBezTo>
                    <a:pt x="35937" y="9945"/>
                    <a:pt x="35230" y="9366"/>
                    <a:pt x="35134" y="9334"/>
                  </a:cubicBezTo>
                  <a:cubicBezTo>
                    <a:pt x="34248" y="8744"/>
                    <a:pt x="32587" y="8167"/>
                    <a:pt x="31151" y="8167"/>
                  </a:cubicBezTo>
                  <a:cubicBezTo>
                    <a:pt x="30397" y="8167"/>
                    <a:pt x="29706" y="8326"/>
                    <a:pt x="29219" y="8723"/>
                  </a:cubicBezTo>
                  <a:cubicBezTo>
                    <a:pt x="28223" y="9559"/>
                    <a:pt x="28287" y="11038"/>
                    <a:pt x="29187" y="11938"/>
                  </a:cubicBezTo>
                  <a:cubicBezTo>
                    <a:pt x="29864" y="12615"/>
                    <a:pt x="30924" y="12837"/>
                    <a:pt x="31928" y="12837"/>
                  </a:cubicBezTo>
                  <a:cubicBezTo>
                    <a:pt x="32258" y="12837"/>
                    <a:pt x="32581" y="12813"/>
                    <a:pt x="32884" y="12774"/>
                  </a:cubicBezTo>
                  <a:cubicBezTo>
                    <a:pt x="34137" y="12581"/>
                    <a:pt x="36355" y="11166"/>
                    <a:pt x="36838" y="10877"/>
                  </a:cubicBezTo>
                  <a:cubicBezTo>
                    <a:pt x="37352" y="11552"/>
                    <a:pt x="37898" y="12227"/>
                    <a:pt x="38380" y="12999"/>
                  </a:cubicBezTo>
                  <a:cubicBezTo>
                    <a:pt x="39248" y="14317"/>
                    <a:pt x="40084" y="15731"/>
                    <a:pt x="40759" y="17306"/>
                  </a:cubicBezTo>
                  <a:cubicBezTo>
                    <a:pt x="40791" y="17403"/>
                    <a:pt x="40823" y="17499"/>
                    <a:pt x="40856" y="17595"/>
                  </a:cubicBezTo>
                  <a:cubicBezTo>
                    <a:pt x="40631" y="17338"/>
                    <a:pt x="39377" y="16052"/>
                    <a:pt x="39248" y="15956"/>
                  </a:cubicBezTo>
                  <a:cubicBezTo>
                    <a:pt x="38324" y="15221"/>
                    <a:pt x="36421" y="14364"/>
                    <a:pt x="34879" y="14364"/>
                  </a:cubicBezTo>
                  <a:cubicBezTo>
                    <a:pt x="34330" y="14364"/>
                    <a:pt x="33827" y="14473"/>
                    <a:pt x="33430" y="14735"/>
                  </a:cubicBezTo>
                  <a:cubicBezTo>
                    <a:pt x="32337" y="15442"/>
                    <a:pt x="32273" y="16920"/>
                    <a:pt x="33044" y="17917"/>
                  </a:cubicBezTo>
                  <a:cubicBezTo>
                    <a:pt x="33805" y="18860"/>
                    <a:pt x="35257" y="19141"/>
                    <a:pt x="36446" y="19141"/>
                  </a:cubicBezTo>
                  <a:cubicBezTo>
                    <a:pt x="36513" y="19141"/>
                    <a:pt x="36579" y="19140"/>
                    <a:pt x="36645" y="19138"/>
                  </a:cubicBezTo>
                  <a:cubicBezTo>
                    <a:pt x="38027" y="19074"/>
                    <a:pt x="40759" y="17692"/>
                    <a:pt x="40888" y="17628"/>
                  </a:cubicBezTo>
                  <a:cubicBezTo>
                    <a:pt x="41498" y="19106"/>
                    <a:pt x="42013" y="20681"/>
                    <a:pt x="42431" y="22288"/>
                  </a:cubicBezTo>
                  <a:cubicBezTo>
                    <a:pt x="42752" y="23478"/>
                    <a:pt x="43009" y="24667"/>
                    <a:pt x="43266" y="25889"/>
                  </a:cubicBezTo>
                  <a:cubicBezTo>
                    <a:pt x="42977" y="25567"/>
                    <a:pt x="41788" y="24378"/>
                    <a:pt x="41691" y="24281"/>
                  </a:cubicBezTo>
                  <a:cubicBezTo>
                    <a:pt x="40767" y="23547"/>
                    <a:pt x="38864" y="22690"/>
                    <a:pt x="37322" y="22690"/>
                  </a:cubicBezTo>
                  <a:cubicBezTo>
                    <a:pt x="36773" y="22690"/>
                    <a:pt x="36270" y="22798"/>
                    <a:pt x="35873" y="23060"/>
                  </a:cubicBezTo>
                  <a:cubicBezTo>
                    <a:pt x="34780" y="23767"/>
                    <a:pt x="34684" y="25246"/>
                    <a:pt x="35487" y="26242"/>
                  </a:cubicBezTo>
                  <a:cubicBezTo>
                    <a:pt x="36248" y="27186"/>
                    <a:pt x="37700" y="27466"/>
                    <a:pt x="38862" y="27466"/>
                  </a:cubicBezTo>
                  <a:cubicBezTo>
                    <a:pt x="38927" y="27466"/>
                    <a:pt x="38992" y="27465"/>
                    <a:pt x="39055" y="27464"/>
                  </a:cubicBezTo>
                  <a:cubicBezTo>
                    <a:pt x="40438" y="27399"/>
                    <a:pt x="43074" y="26082"/>
                    <a:pt x="43299" y="25985"/>
                  </a:cubicBezTo>
                  <a:cubicBezTo>
                    <a:pt x="43395" y="26532"/>
                    <a:pt x="43524" y="27078"/>
                    <a:pt x="43652" y="27624"/>
                  </a:cubicBezTo>
                  <a:cubicBezTo>
                    <a:pt x="44006" y="29425"/>
                    <a:pt x="44391" y="31225"/>
                    <a:pt x="44777" y="32993"/>
                  </a:cubicBezTo>
                  <a:cubicBezTo>
                    <a:pt x="44938" y="33603"/>
                    <a:pt x="45099" y="34214"/>
                    <a:pt x="45259" y="34793"/>
                  </a:cubicBezTo>
                  <a:cubicBezTo>
                    <a:pt x="44809" y="34343"/>
                    <a:pt x="43974" y="33507"/>
                    <a:pt x="43909" y="33443"/>
                  </a:cubicBezTo>
                  <a:cubicBezTo>
                    <a:pt x="42989" y="32687"/>
                    <a:pt x="41099" y="31846"/>
                    <a:pt x="39561" y="31846"/>
                  </a:cubicBezTo>
                  <a:cubicBezTo>
                    <a:pt x="39004" y="31846"/>
                    <a:pt x="38493" y="31956"/>
                    <a:pt x="38091" y="32221"/>
                  </a:cubicBezTo>
                  <a:cubicBezTo>
                    <a:pt x="36998" y="32928"/>
                    <a:pt x="36902" y="34407"/>
                    <a:pt x="37705" y="35371"/>
                  </a:cubicBezTo>
                  <a:cubicBezTo>
                    <a:pt x="38470" y="36319"/>
                    <a:pt x="39904" y="36627"/>
                    <a:pt x="41093" y="36627"/>
                  </a:cubicBezTo>
                  <a:cubicBezTo>
                    <a:pt x="41154" y="36627"/>
                    <a:pt x="41214" y="36626"/>
                    <a:pt x="41273" y="36625"/>
                  </a:cubicBezTo>
                  <a:cubicBezTo>
                    <a:pt x="42495" y="36561"/>
                    <a:pt x="44745" y="35500"/>
                    <a:pt x="45356" y="35211"/>
                  </a:cubicBezTo>
                  <a:cubicBezTo>
                    <a:pt x="45645" y="36207"/>
                    <a:pt x="45934" y="37171"/>
                    <a:pt x="46288" y="38136"/>
                  </a:cubicBezTo>
                  <a:cubicBezTo>
                    <a:pt x="46417" y="38554"/>
                    <a:pt x="46545" y="38971"/>
                    <a:pt x="46738" y="39357"/>
                  </a:cubicBezTo>
                  <a:cubicBezTo>
                    <a:pt x="46802" y="39550"/>
                    <a:pt x="46899" y="39775"/>
                    <a:pt x="46995" y="39968"/>
                  </a:cubicBezTo>
                  <a:cubicBezTo>
                    <a:pt x="46770" y="39936"/>
                    <a:pt x="46642" y="39936"/>
                    <a:pt x="46642" y="39936"/>
                  </a:cubicBezTo>
                  <a:lnTo>
                    <a:pt x="46642" y="39936"/>
                  </a:lnTo>
                  <a:cubicBezTo>
                    <a:pt x="46642" y="39936"/>
                    <a:pt x="46609" y="40514"/>
                    <a:pt x="46674" y="41414"/>
                  </a:cubicBezTo>
                  <a:cubicBezTo>
                    <a:pt x="45633" y="40696"/>
                    <a:pt x="44248" y="40034"/>
                    <a:pt x="43094" y="40034"/>
                  </a:cubicBezTo>
                  <a:cubicBezTo>
                    <a:pt x="42751" y="40034"/>
                    <a:pt x="42428" y="40093"/>
                    <a:pt x="42141" y="40225"/>
                  </a:cubicBezTo>
                  <a:cubicBezTo>
                    <a:pt x="40952" y="40772"/>
                    <a:pt x="40663" y="42218"/>
                    <a:pt x="41273" y="43311"/>
                  </a:cubicBezTo>
                  <a:cubicBezTo>
                    <a:pt x="41370" y="43440"/>
                    <a:pt x="41466" y="43568"/>
                    <a:pt x="41563" y="43697"/>
                  </a:cubicBezTo>
                  <a:cubicBezTo>
                    <a:pt x="41756" y="45143"/>
                    <a:pt x="42591" y="46718"/>
                    <a:pt x="43299" y="47522"/>
                  </a:cubicBezTo>
                  <a:cubicBezTo>
                    <a:pt x="43363" y="47618"/>
                    <a:pt x="44263" y="48454"/>
                    <a:pt x="44745" y="48872"/>
                  </a:cubicBezTo>
                  <a:cubicBezTo>
                    <a:pt x="44295" y="48615"/>
                    <a:pt x="43845" y="48390"/>
                    <a:pt x="43363" y="48101"/>
                  </a:cubicBezTo>
                  <a:cubicBezTo>
                    <a:pt x="42688" y="47747"/>
                    <a:pt x="41981" y="47297"/>
                    <a:pt x="41273" y="46911"/>
                  </a:cubicBezTo>
                  <a:cubicBezTo>
                    <a:pt x="40920" y="46686"/>
                    <a:pt x="40566" y="46461"/>
                    <a:pt x="40213" y="46236"/>
                  </a:cubicBezTo>
                  <a:cubicBezTo>
                    <a:pt x="39859" y="46011"/>
                    <a:pt x="39538" y="45754"/>
                    <a:pt x="39184" y="45529"/>
                  </a:cubicBezTo>
                  <a:cubicBezTo>
                    <a:pt x="38670" y="45143"/>
                    <a:pt x="38188" y="44757"/>
                    <a:pt x="37673" y="44340"/>
                  </a:cubicBezTo>
                  <a:cubicBezTo>
                    <a:pt x="38091" y="43697"/>
                    <a:pt x="39313" y="41704"/>
                    <a:pt x="39505" y="40547"/>
                  </a:cubicBezTo>
                  <a:cubicBezTo>
                    <a:pt x="39698" y="39325"/>
                    <a:pt x="39570" y="37750"/>
                    <a:pt x="38702" y="36850"/>
                  </a:cubicBezTo>
                  <a:cubicBezTo>
                    <a:pt x="38240" y="36388"/>
                    <a:pt x="37627" y="36138"/>
                    <a:pt x="37026" y="36138"/>
                  </a:cubicBezTo>
                  <a:cubicBezTo>
                    <a:pt x="36455" y="36138"/>
                    <a:pt x="35895" y="36364"/>
                    <a:pt x="35487" y="36850"/>
                  </a:cubicBezTo>
                  <a:cubicBezTo>
                    <a:pt x="34330" y="38264"/>
                    <a:pt x="35198" y="41414"/>
                    <a:pt x="36034" y="42797"/>
                  </a:cubicBezTo>
                  <a:cubicBezTo>
                    <a:pt x="36066" y="42829"/>
                    <a:pt x="36291" y="43118"/>
                    <a:pt x="36548" y="43407"/>
                  </a:cubicBezTo>
                  <a:cubicBezTo>
                    <a:pt x="36066" y="43022"/>
                    <a:pt x="35584" y="42604"/>
                    <a:pt x="35134" y="42186"/>
                  </a:cubicBezTo>
                  <a:cubicBezTo>
                    <a:pt x="33784" y="40997"/>
                    <a:pt x="32466" y="39711"/>
                    <a:pt x="31148" y="38457"/>
                  </a:cubicBezTo>
                  <a:cubicBezTo>
                    <a:pt x="30859" y="38200"/>
                    <a:pt x="30569" y="37943"/>
                    <a:pt x="30312" y="37654"/>
                  </a:cubicBezTo>
                  <a:cubicBezTo>
                    <a:pt x="30666" y="37107"/>
                    <a:pt x="31984" y="34953"/>
                    <a:pt x="32177" y="33732"/>
                  </a:cubicBezTo>
                  <a:cubicBezTo>
                    <a:pt x="32369" y="32543"/>
                    <a:pt x="32273" y="30967"/>
                    <a:pt x="31373" y="30035"/>
                  </a:cubicBezTo>
                  <a:cubicBezTo>
                    <a:pt x="30935" y="29581"/>
                    <a:pt x="30334" y="29340"/>
                    <a:pt x="29739" y="29340"/>
                  </a:cubicBezTo>
                  <a:cubicBezTo>
                    <a:pt x="29153" y="29340"/>
                    <a:pt x="28573" y="29573"/>
                    <a:pt x="28159" y="30067"/>
                  </a:cubicBezTo>
                  <a:cubicBezTo>
                    <a:pt x="27001" y="31450"/>
                    <a:pt x="27869" y="34632"/>
                    <a:pt x="28737" y="35982"/>
                  </a:cubicBezTo>
                  <a:cubicBezTo>
                    <a:pt x="28769" y="36046"/>
                    <a:pt x="29026" y="36368"/>
                    <a:pt x="29316" y="36721"/>
                  </a:cubicBezTo>
                  <a:cubicBezTo>
                    <a:pt x="28576" y="36046"/>
                    <a:pt x="27837" y="35371"/>
                    <a:pt x="27066" y="34761"/>
                  </a:cubicBezTo>
                  <a:cubicBezTo>
                    <a:pt x="25748" y="33635"/>
                    <a:pt x="24398" y="32607"/>
                    <a:pt x="23015" y="31707"/>
                  </a:cubicBezTo>
                  <a:cubicBezTo>
                    <a:pt x="23144" y="31514"/>
                    <a:pt x="24751" y="29039"/>
                    <a:pt x="24976" y="27657"/>
                  </a:cubicBezTo>
                  <a:cubicBezTo>
                    <a:pt x="25137" y="26467"/>
                    <a:pt x="25041" y="24892"/>
                    <a:pt x="24140" y="23992"/>
                  </a:cubicBezTo>
                  <a:cubicBezTo>
                    <a:pt x="23696" y="23531"/>
                    <a:pt x="23090" y="23280"/>
                    <a:pt x="22493" y="23280"/>
                  </a:cubicBezTo>
                  <a:cubicBezTo>
                    <a:pt x="21925" y="23280"/>
                    <a:pt x="21365" y="23507"/>
                    <a:pt x="20958" y="23992"/>
                  </a:cubicBezTo>
                  <a:cubicBezTo>
                    <a:pt x="19769" y="25406"/>
                    <a:pt x="20637" y="28557"/>
                    <a:pt x="21505" y="29939"/>
                  </a:cubicBezTo>
                  <a:cubicBezTo>
                    <a:pt x="21569" y="30035"/>
                    <a:pt x="22501" y="31192"/>
                    <a:pt x="22855" y="31578"/>
                  </a:cubicBezTo>
                  <a:lnTo>
                    <a:pt x="22790" y="31546"/>
                  </a:lnTo>
                  <a:cubicBezTo>
                    <a:pt x="21344" y="30646"/>
                    <a:pt x="19801" y="29939"/>
                    <a:pt x="18354" y="29328"/>
                  </a:cubicBezTo>
                  <a:cubicBezTo>
                    <a:pt x="16876" y="28750"/>
                    <a:pt x="15429" y="28299"/>
                    <a:pt x="14111" y="27946"/>
                  </a:cubicBezTo>
                  <a:cubicBezTo>
                    <a:pt x="12794" y="27560"/>
                    <a:pt x="11540" y="27303"/>
                    <a:pt x="10447" y="27078"/>
                  </a:cubicBezTo>
                  <a:cubicBezTo>
                    <a:pt x="9836" y="26982"/>
                    <a:pt x="9290" y="26885"/>
                    <a:pt x="8775" y="26789"/>
                  </a:cubicBezTo>
                  <a:lnTo>
                    <a:pt x="8808" y="26789"/>
                  </a:lnTo>
                  <a:cubicBezTo>
                    <a:pt x="8840" y="26757"/>
                    <a:pt x="7008" y="25567"/>
                    <a:pt x="6879" y="25503"/>
                  </a:cubicBezTo>
                  <a:cubicBezTo>
                    <a:pt x="6051" y="25089"/>
                    <a:pt x="4680" y="24736"/>
                    <a:pt x="3408" y="24736"/>
                  </a:cubicBezTo>
                  <a:cubicBezTo>
                    <a:pt x="2407" y="24736"/>
                    <a:pt x="1466" y="24955"/>
                    <a:pt x="900" y="25535"/>
                  </a:cubicBezTo>
                  <a:cubicBezTo>
                    <a:pt x="0" y="26467"/>
                    <a:pt x="225" y="27946"/>
                    <a:pt x="1222" y="28717"/>
                  </a:cubicBezTo>
                  <a:cubicBezTo>
                    <a:pt x="1813" y="29194"/>
                    <a:pt x="2608" y="29365"/>
                    <a:pt x="3405" y="29365"/>
                  </a:cubicBezTo>
                  <a:cubicBezTo>
                    <a:pt x="3951" y="29365"/>
                    <a:pt x="4499" y="29285"/>
                    <a:pt x="4982" y="29167"/>
                  </a:cubicBezTo>
                  <a:cubicBezTo>
                    <a:pt x="6172" y="28846"/>
                    <a:pt x="8197" y="27271"/>
                    <a:pt x="8711" y="26853"/>
                  </a:cubicBezTo>
                  <a:cubicBezTo>
                    <a:pt x="9225" y="26949"/>
                    <a:pt x="9804" y="27078"/>
                    <a:pt x="10415" y="27207"/>
                  </a:cubicBezTo>
                  <a:cubicBezTo>
                    <a:pt x="11508" y="27432"/>
                    <a:pt x="12729" y="27721"/>
                    <a:pt x="14047" y="28139"/>
                  </a:cubicBezTo>
                  <a:cubicBezTo>
                    <a:pt x="14401" y="28235"/>
                    <a:pt x="14786" y="28364"/>
                    <a:pt x="15140" y="28492"/>
                  </a:cubicBezTo>
                  <a:cubicBezTo>
                    <a:pt x="14497" y="28396"/>
                    <a:pt x="13597" y="28332"/>
                    <a:pt x="13501" y="28332"/>
                  </a:cubicBezTo>
                  <a:cubicBezTo>
                    <a:pt x="11893" y="28364"/>
                    <a:pt x="8775" y="29360"/>
                    <a:pt x="8229" y="31096"/>
                  </a:cubicBezTo>
                  <a:cubicBezTo>
                    <a:pt x="7843" y="32350"/>
                    <a:pt x="8743" y="33539"/>
                    <a:pt x="9965" y="33796"/>
                  </a:cubicBezTo>
                  <a:cubicBezTo>
                    <a:pt x="10127" y="33830"/>
                    <a:pt x="10292" y="33845"/>
                    <a:pt x="10457" y="33845"/>
                  </a:cubicBezTo>
                  <a:cubicBezTo>
                    <a:pt x="11569" y="33845"/>
                    <a:pt x="12717" y="33146"/>
                    <a:pt x="13501" y="32446"/>
                  </a:cubicBezTo>
                  <a:cubicBezTo>
                    <a:pt x="14433" y="31610"/>
                    <a:pt x="15526" y="29200"/>
                    <a:pt x="15783" y="28685"/>
                  </a:cubicBezTo>
                  <a:cubicBezTo>
                    <a:pt x="16587" y="28942"/>
                    <a:pt x="17390" y="29264"/>
                    <a:pt x="18226" y="29617"/>
                  </a:cubicBezTo>
                  <a:cubicBezTo>
                    <a:pt x="19672" y="30228"/>
                    <a:pt x="21151" y="30967"/>
                    <a:pt x="22598" y="31900"/>
                  </a:cubicBezTo>
                  <a:cubicBezTo>
                    <a:pt x="22662" y="31964"/>
                    <a:pt x="22726" y="32028"/>
                    <a:pt x="22823" y="32060"/>
                  </a:cubicBezTo>
                  <a:cubicBezTo>
                    <a:pt x="22501" y="31964"/>
                    <a:pt x="20733" y="31610"/>
                    <a:pt x="20605" y="31578"/>
                  </a:cubicBezTo>
                  <a:cubicBezTo>
                    <a:pt x="20472" y="31568"/>
                    <a:pt x="20329" y="31562"/>
                    <a:pt x="20178" y="31562"/>
                  </a:cubicBezTo>
                  <a:cubicBezTo>
                    <a:pt x="18486" y="31562"/>
                    <a:pt x="15725" y="32230"/>
                    <a:pt x="15076" y="33764"/>
                  </a:cubicBezTo>
                  <a:cubicBezTo>
                    <a:pt x="14561" y="34986"/>
                    <a:pt x="15301" y="36271"/>
                    <a:pt x="16490" y="36625"/>
                  </a:cubicBezTo>
                  <a:cubicBezTo>
                    <a:pt x="16752" y="36708"/>
                    <a:pt x="17024" y="36744"/>
                    <a:pt x="17300" y="36744"/>
                  </a:cubicBezTo>
                  <a:cubicBezTo>
                    <a:pt x="18311" y="36744"/>
                    <a:pt x="19372" y="36248"/>
                    <a:pt x="20155" y="35693"/>
                  </a:cubicBezTo>
                  <a:cubicBezTo>
                    <a:pt x="21280" y="34889"/>
                    <a:pt x="22823" y="32221"/>
                    <a:pt x="22887" y="32093"/>
                  </a:cubicBezTo>
                  <a:cubicBezTo>
                    <a:pt x="24205" y="32993"/>
                    <a:pt x="25491" y="34021"/>
                    <a:pt x="26744" y="35146"/>
                  </a:cubicBezTo>
                  <a:cubicBezTo>
                    <a:pt x="27644" y="35950"/>
                    <a:pt x="28544" y="36786"/>
                    <a:pt x="29412" y="37654"/>
                  </a:cubicBezTo>
                  <a:cubicBezTo>
                    <a:pt x="28994" y="37557"/>
                    <a:pt x="27355" y="37204"/>
                    <a:pt x="27226" y="37204"/>
                  </a:cubicBezTo>
                  <a:cubicBezTo>
                    <a:pt x="27073" y="37188"/>
                    <a:pt x="26905" y="37180"/>
                    <a:pt x="26727" y="37180"/>
                  </a:cubicBezTo>
                  <a:cubicBezTo>
                    <a:pt x="25029" y="37180"/>
                    <a:pt x="22337" y="37877"/>
                    <a:pt x="21698" y="39389"/>
                  </a:cubicBezTo>
                  <a:cubicBezTo>
                    <a:pt x="21183" y="40579"/>
                    <a:pt x="21923" y="41864"/>
                    <a:pt x="23112" y="42250"/>
                  </a:cubicBezTo>
                  <a:cubicBezTo>
                    <a:pt x="23366" y="42330"/>
                    <a:pt x="23629" y="42366"/>
                    <a:pt x="23896" y="42366"/>
                  </a:cubicBezTo>
                  <a:cubicBezTo>
                    <a:pt x="24915" y="42366"/>
                    <a:pt x="25987" y="41846"/>
                    <a:pt x="26776" y="41286"/>
                  </a:cubicBezTo>
                  <a:cubicBezTo>
                    <a:pt x="27901" y="40514"/>
                    <a:pt x="29380" y="37943"/>
                    <a:pt x="29476" y="37718"/>
                  </a:cubicBezTo>
                  <a:cubicBezTo>
                    <a:pt x="29894" y="38136"/>
                    <a:pt x="30280" y="38521"/>
                    <a:pt x="30698" y="38907"/>
                  </a:cubicBezTo>
                  <a:cubicBezTo>
                    <a:pt x="31984" y="40193"/>
                    <a:pt x="33269" y="41511"/>
                    <a:pt x="34620" y="42765"/>
                  </a:cubicBezTo>
                  <a:cubicBezTo>
                    <a:pt x="35070" y="43182"/>
                    <a:pt x="35520" y="43600"/>
                    <a:pt x="36002" y="44018"/>
                  </a:cubicBezTo>
                  <a:cubicBezTo>
                    <a:pt x="35359" y="43857"/>
                    <a:pt x="34234" y="43632"/>
                    <a:pt x="34105" y="43600"/>
                  </a:cubicBezTo>
                  <a:cubicBezTo>
                    <a:pt x="33973" y="43590"/>
                    <a:pt x="33830" y="43584"/>
                    <a:pt x="33679" y="43584"/>
                  </a:cubicBezTo>
                  <a:cubicBezTo>
                    <a:pt x="31986" y="43584"/>
                    <a:pt x="29225" y="44252"/>
                    <a:pt x="28576" y="45786"/>
                  </a:cubicBezTo>
                  <a:cubicBezTo>
                    <a:pt x="28062" y="47008"/>
                    <a:pt x="28801" y="48293"/>
                    <a:pt x="30023" y="48647"/>
                  </a:cubicBezTo>
                  <a:cubicBezTo>
                    <a:pt x="30285" y="48730"/>
                    <a:pt x="30557" y="48767"/>
                    <a:pt x="30832" y="48767"/>
                  </a:cubicBezTo>
                  <a:cubicBezTo>
                    <a:pt x="31842" y="48767"/>
                    <a:pt x="32898" y="48270"/>
                    <a:pt x="33655" y="47715"/>
                  </a:cubicBezTo>
                  <a:cubicBezTo>
                    <a:pt x="34652" y="47008"/>
                    <a:pt x="35937" y="44886"/>
                    <a:pt x="36291" y="44275"/>
                  </a:cubicBezTo>
                  <a:cubicBezTo>
                    <a:pt x="37095" y="44950"/>
                    <a:pt x="37866" y="45625"/>
                    <a:pt x="38670" y="46236"/>
                  </a:cubicBezTo>
                  <a:cubicBezTo>
                    <a:pt x="39023" y="46493"/>
                    <a:pt x="39377" y="46750"/>
                    <a:pt x="39730" y="46975"/>
                  </a:cubicBezTo>
                  <a:cubicBezTo>
                    <a:pt x="40084" y="47233"/>
                    <a:pt x="40438" y="47458"/>
                    <a:pt x="40759" y="47683"/>
                  </a:cubicBezTo>
                  <a:cubicBezTo>
                    <a:pt x="41498" y="48133"/>
                    <a:pt x="42173" y="48551"/>
                    <a:pt x="42881" y="48968"/>
                  </a:cubicBezTo>
                  <a:cubicBezTo>
                    <a:pt x="43202" y="49161"/>
                    <a:pt x="43556" y="49354"/>
                    <a:pt x="43877" y="49547"/>
                  </a:cubicBezTo>
                  <a:cubicBezTo>
                    <a:pt x="43266" y="49322"/>
                    <a:pt x="42302" y="48936"/>
                    <a:pt x="42206" y="48936"/>
                  </a:cubicBezTo>
                  <a:cubicBezTo>
                    <a:pt x="41747" y="48815"/>
                    <a:pt x="41145" y="48745"/>
                    <a:pt x="40498" y="48745"/>
                  </a:cubicBezTo>
                  <a:cubicBezTo>
                    <a:pt x="38919" y="48745"/>
                    <a:pt x="37071" y="49160"/>
                    <a:pt x="36387" y="50254"/>
                  </a:cubicBezTo>
                  <a:cubicBezTo>
                    <a:pt x="35712" y="51347"/>
                    <a:pt x="36259" y="52729"/>
                    <a:pt x="37384" y="53276"/>
                  </a:cubicBezTo>
                  <a:cubicBezTo>
                    <a:pt x="37776" y="53477"/>
                    <a:pt x="38219" y="53562"/>
                    <a:pt x="38676" y="53562"/>
                  </a:cubicBezTo>
                  <a:cubicBezTo>
                    <a:pt x="39530" y="53562"/>
                    <a:pt x="40433" y="53267"/>
                    <a:pt x="41145" y="52890"/>
                  </a:cubicBezTo>
                  <a:cubicBezTo>
                    <a:pt x="42334" y="52311"/>
                    <a:pt x="44134" y="50093"/>
                    <a:pt x="44327" y="49804"/>
                  </a:cubicBezTo>
                  <a:cubicBezTo>
                    <a:pt x="45163" y="50286"/>
                    <a:pt x="45999" y="50736"/>
                    <a:pt x="46770" y="51154"/>
                  </a:cubicBezTo>
                  <a:cubicBezTo>
                    <a:pt x="48827" y="52247"/>
                    <a:pt x="50627" y="53147"/>
                    <a:pt x="52010" y="53790"/>
                  </a:cubicBezTo>
                  <a:cubicBezTo>
                    <a:pt x="56542" y="57712"/>
                    <a:pt x="62907" y="58130"/>
                    <a:pt x="62907" y="58130"/>
                  </a:cubicBezTo>
                  <a:cubicBezTo>
                    <a:pt x="62907" y="58130"/>
                    <a:pt x="63260" y="50511"/>
                    <a:pt x="58760" y="45465"/>
                  </a:cubicBezTo>
                  <a:cubicBezTo>
                    <a:pt x="57121" y="43632"/>
                    <a:pt x="55096" y="42411"/>
                    <a:pt x="53135" y="41607"/>
                  </a:cubicBezTo>
                  <a:cubicBezTo>
                    <a:pt x="53263" y="41447"/>
                    <a:pt x="53392" y="41318"/>
                    <a:pt x="53488" y="41189"/>
                  </a:cubicBezTo>
                  <a:cubicBezTo>
                    <a:pt x="54131" y="40161"/>
                    <a:pt x="54710" y="38682"/>
                    <a:pt x="54292" y="37493"/>
                  </a:cubicBezTo>
                  <a:cubicBezTo>
                    <a:pt x="53976" y="36593"/>
                    <a:pt x="53145" y="35969"/>
                    <a:pt x="52244" y="35969"/>
                  </a:cubicBezTo>
                  <a:cubicBezTo>
                    <a:pt x="51954" y="35969"/>
                    <a:pt x="51656" y="36034"/>
                    <a:pt x="51367" y="36175"/>
                  </a:cubicBezTo>
                  <a:cubicBezTo>
                    <a:pt x="50113" y="36753"/>
                    <a:pt x="49502" y="38746"/>
                    <a:pt x="49374" y="40386"/>
                  </a:cubicBezTo>
                  <a:cubicBezTo>
                    <a:pt x="48892" y="40257"/>
                    <a:pt x="48442" y="40193"/>
                    <a:pt x="48056" y="40129"/>
                  </a:cubicBezTo>
                  <a:cubicBezTo>
                    <a:pt x="47895" y="39743"/>
                    <a:pt x="47734" y="39389"/>
                    <a:pt x="47542" y="39004"/>
                  </a:cubicBezTo>
                  <a:cubicBezTo>
                    <a:pt x="47381" y="38618"/>
                    <a:pt x="47252" y="38232"/>
                    <a:pt x="47092" y="37814"/>
                  </a:cubicBezTo>
                  <a:cubicBezTo>
                    <a:pt x="46867" y="37236"/>
                    <a:pt x="46674" y="36625"/>
                    <a:pt x="46481" y="36014"/>
                  </a:cubicBezTo>
                  <a:cubicBezTo>
                    <a:pt x="47188" y="35693"/>
                    <a:pt x="49310" y="34728"/>
                    <a:pt x="50113" y="33860"/>
                  </a:cubicBezTo>
                  <a:cubicBezTo>
                    <a:pt x="50917" y="32960"/>
                    <a:pt x="51688" y="31578"/>
                    <a:pt x="51463" y="30325"/>
                  </a:cubicBezTo>
                  <a:cubicBezTo>
                    <a:pt x="51245" y="29262"/>
                    <a:pt x="50358" y="28477"/>
                    <a:pt x="49330" y="28477"/>
                  </a:cubicBezTo>
                  <a:cubicBezTo>
                    <a:pt x="49144" y="28477"/>
                    <a:pt x="48955" y="28503"/>
                    <a:pt x="48763" y="28557"/>
                  </a:cubicBezTo>
                  <a:cubicBezTo>
                    <a:pt x="47027" y="29071"/>
                    <a:pt x="45999" y="32189"/>
                    <a:pt x="45967" y="33828"/>
                  </a:cubicBezTo>
                  <a:cubicBezTo>
                    <a:pt x="45967" y="33860"/>
                    <a:pt x="45999" y="34214"/>
                    <a:pt x="46031" y="34632"/>
                  </a:cubicBezTo>
                  <a:cubicBezTo>
                    <a:pt x="45870" y="34021"/>
                    <a:pt x="45677" y="33410"/>
                    <a:pt x="45516" y="32800"/>
                  </a:cubicBezTo>
                  <a:cubicBezTo>
                    <a:pt x="45066" y="31064"/>
                    <a:pt x="44681" y="29296"/>
                    <a:pt x="44263" y="27496"/>
                  </a:cubicBezTo>
                  <a:cubicBezTo>
                    <a:pt x="44166" y="27110"/>
                    <a:pt x="44102" y="26757"/>
                    <a:pt x="44006" y="26371"/>
                  </a:cubicBezTo>
                  <a:cubicBezTo>
                    <a:pt x="44616" y="26114"/>
                    <a:pt x="46899" y="25053"/>
                    <a:pt x="47734" y="24153"/>
                  </a:cubicBezTo>
                  <a:cubicBezTo>
                    <a:pt x="48538" y="23253"/>
                    <a:pt x="49342" y="21871"/>
                    <a:pt x="49085" y="20617"/>
                  </a:cubicBezTo>
                  <a:cubicBezTo>
                    <a:pt x="48896" y="19568"/>
                    <a:pt x="48032" y="18789"/>
                    <a:pt x="47021" y="18789"/>
                  </a:cubicBezTo>
                  <a:cubicBezTo>
                    <a:pt x="46824" y="18789"/>
                    <a:pt x="46621" y="18818"/>
                    <a:pt x="46417" y="18881"/>
                  </a:cubicBezTo>
                  <a:cubicBezTo>
                    <a:pt x="44681" y="19395"/>
                    <a:pt x="43652" y="22481"/>
                    <a:pt x="43620" y="24121"/>
                  </a:cubicBezTo>
                  <a:cubicBezTo>
                    <a:pt x="43620" y="24185"/>
                    <a:pt x="43652" y="24603"/>
                    <a:pt x="43684" y="25053"/>
                  </a:cubicBezTo>
                  <a:cubicBezTo>
                    <a:pt x="43459" y="24089"/>
                    <a:pt x="43202" y="23124"/>
                    <a:pt x="42945" y="22160"/>
                  </a:cubicBezTo>
                  <a:cubicBezTo>
                    <a:pt x="42463" y="20521"/>
                    <a:pt x="41884" y="18913"/>
                    <a:pt x="41209" y="17370"/>
                  </a:cubicBezTo>
                  <a:cubicBezTo>
                    <a:pt x="41434" y="17306"/>
                    <a:pt x="44166" y="16117"/>
                    <a:pt x="45066" y="15088"/>
                  </a:cubicBezTo>
                  <a:cubicBezTo>
                    <a:pt x="45870" y="14188"/>
                    <a:pt x="46674" y="12838"/>
                    <a:pt x="46417" y="11584"/>
                  </a:cubicBezTo>
                  <a:cubicBezTo>
                    <a:pt x="46226" y="10522"/>
                    <a:pt x="45343" y="9737"/>
                    <a:pt x="44315" y="9737"/>
                  </a:cubicBezTo>
                  <a:cubicBezTo>
                    <a:pt x="44130" y="9737"/>
                    <a:pt x="43940" y="9762"/>
                    <a:pt x="43749" y="9816"/>
                  </a:cubicBezTo>
                  <a:cubicBezTo>
                    <a:pt x="42013" y="10331"/>
                    <a:pt x="40984" y="13449"/>
                    <a:pt x="40952" y="15088"/>
                  </a:cubicBezTo>
                  <a:cubicBezTo>
                    <a:pt x="40952" y="15185"/>
                    <a:pt x="41081" y="16663"/>
                    <a:pt x="41145" y="17210"/>
                  </a:cubicBezTo>
                  <a:lnTo>
                    <a:pt x="41113" y="17145"/>
                  </a:lnTo>
                  <a:cubicBezTo>
                    <a:pt x="40406" y="15570"/>
                    <a:pt x="39538" y="14156"/>
                    <a:pt x="38638" y="12838"/>
                  </a:cubicBezTo>
                  <a:cubicBezTo>
                    <a:pt x="37738" y="11520"/>
                    <a:pt x="36773" y="10363"/>
                    <a:pt x="35873" y="9334"/>
                  </a:cubicBezTo>
                  <a:cubicBezTo>
                    <a:pt x="34973" y="8273"/>
                    <a:pt x="34073" y="7373"/>
                    <a:pt x="33269" y="6602"/>
                  </a:cubicBezTo>
                  <a:cubicBezTo>
                    <a:pt x="32852" y="6184"/>
                    <a:pt x="32434" y="5798"/>
                    <a:pt x="32048" y="5445"/>
                  </a:cubicBezTo>
                  <a:lnTo>
                    <a:pt x="32112" y="5445"/>
                  </a:lnTo>
                  <a:cubicBezTo>
                    <a:pt x="32144" y="5445"/>
                    <a:pt x="31244" y="3420"/>
                    <a:pt x="31180" y="3291"/>
                  </a:cubicBezTo>
                  <a:cubicBezTo>
                    <a:pt x="30438" y="2015"/>
                    <a:pt x="28328" y="1"/>
                    <a:pt x="26617" y="1"/>
                  </a:cubicBez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4" name="Google Shape;1854;p45"/>
            <p:cNvSpPr/>
            <p:nvPr/>
          </p:nvSpPr>
          <p:spPr>
            <a:xfrm>
              <a:off x="2969400" y="4123575"/>
              <a:ext cx="426750" cy="440400"/>
            </a:xfrm>
            <a:custGeom>
              <a:rect b="b" l="l" r="r" t="t"/>
              <a:pathLst>
                <a:path extrusionOk="0" h="17616" w="17070">
                  <a:moveTo>
                    <a:pt x="17005" y="1"/>
                  </a:moveTo>
                  <a:lnTo>
                    <a:pt x="17005" y="1"/>
                  </a:lnTo>
                  <a:cubicBezTo>
                    <a:pt x="17004" y="1"/>
                    <a:pt x="9354" y="226"/>
                    <a:pt x="4694" y="5112"/>
                  </a:cubicBezTo>
                  <a:cubicBezTo>
                    <a:pt x="0" y="9965"/>
                    <a:pt x="65" y="17616"/>
                    <a:pt x="65" y="17616"/>
                  </a:cubicBezTo>
                  <a:cubicBezTo>
                    <a:pt x="65" y="17616"/>
                    <a:pt x="7715" y="17359"/>
                    <a:pt x="12376" y="12505"/>
                  </a:cubicBezTo>
                  <a:cubicBezTo>
                    <a:pt x="17069" y="7651"/>
                    <a:pt x="17005" y="1"/>
                    <a:pt x="17005" y="1"/>
                  </a:cubicBez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5" name="Google Shape;1855;p45"/>
            <p:cNvSpPr/>
            <p:nvPr/>
          </p:nvSpPr>
          <p:spPr>
            <a:xfrm>
              <a:off x="1515675" y="3626950"/>
              <a:ext cx="126175" cy="202525"/>
            </a:xfrm>
            <a:custGeom>
              <a:rect b="b" l="l" r="r" t="t"/>
              <a:pathLst>
                <a:path extrusionOk="0" h="8101" w="5047">
                  <a:moveTo>
                    <a:pt x="2090" y="0"/>
                  </a:moveTo>
                  <a:cubicBezTo>
                    <a:pt x="1318" y="0"/>
                    <a:pt x="547" y="386"/>
                    <a:pt x="193" y="1190"/>
                  </a:cubicBezTo>
                  <a:cubicBezTo>
                    <a:pt x="65" y="1479"/>
                    <a:pt x="0" y="1800"/>
                    <a:pt x="0" y="2154"/>
                  </a:cubicBezTo>
                  <a:cubicBezTo>
                    <a:pt x="0" y="3761"/>
                    <a:pt x="1318" y="5851"/>
                    <a:pt x="2315" y="6751"/>
                  </a:cubicBezTo>
                  <a:cubicBezTo>
                    <a:pt x="2411" y="6847"/>
                    <a:pt x="4147" y="8101"/>
                    <a:pt x="4211" y="8101"/>
                  </a:cubicBezTo>
                  <a:cubicBezTo>
                    <a:pt x="4211" y="8101"/>
                    <a:pt x="5047" y="5529"/>
                    <a:pt x="5047" y="4018"/>
                  </a:cubicBezTo>
                  <a:cubicBezTo>
                    <a:pt x="5047" y="3890"/>
                    <a:pt x="5047" y="3761"/>
                    <a:pt x="5047" y="3665"/>
                  </a:cubicBezTo>
                  <a:cubicBezTo>
                    <a:pt x="4886" y="2475"/>
                    <a:pt x="4372" y="965"/>
                    <a:pt x="3279" y="322"/>
                  </a:cubicBezTo>
                  <a:cubicBezTo>
                    <a:pt x="2893" y="97"/>
                    <a:pt x="2508" y="0"/>
                    <a:pt x="2090" y="0"/>
                  </a:cubicBez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6" name="Google Shape;1856;p45"/>
            <p:cNvSpPr/>
            <p:nvPr/>
          </p:nvSpPr>
          <p:spPr>
            <a:xfrm>
              <a:off x="2659200" y="4023125"/>
              <a:ext cx="458100" cy="488625"/>
            </a:xfrm>
            <a:custGeom>
              <a:rect b="b" l="l" r="r" t="t"/>
              <a:pathLst>
                <a:path extrusionOk="0" h="19545" w="18324">
                  <a:moveTo>
                    <a:pt x="1" y="1"/>
                  </a:moveTo>
                  <a:cubicBezTo>
                    <a:pt x="772" y="10930"/>
                    <a:pt x="9258" y="19544"/>
                    <a:pt x="9258" y="19544"/>
                  </a:cubicBezTo>
                  <a:cubicBezTo>
                    <a:pt x="9258" y="19544"/>
                    <a:pt x="17616" y="10898"/>
                    <a:pt x="18323" y="1"/>
                  </a:cubicBez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7" name="Google Shape;1857;p45"/>
            <p:cNvSpPr/>
            <p:nvPr/>
          </p:nvSpPr>
          <p:spPr>
            <a:xfrm>
              <a:off x="1239225" y="3702475"/>
              <a:ext cx="1564650" cy="871150"/>
            </a:xfrm>
            <a:custGeom>
              <a:rect b="b" l="l" r="r" t="t"/>
              <a:pathLst>
                <a:path extrusionOk="0" h="34846" w="62586">
                  <a:moveTo>
                    <a:pt x="46739" y="21506"/>
                  </a:moveTo>
                  <a:cubicBezTo>
                    <a:pt x="47189" y="23595"/>
                    <a:pt x="48024" y="26070"/>
                    <a:pt x="49567" y="28224"/>
                  </a:cubicBezTo>
                  <a:cubicBezTo>
                    <a:pt x="48732" y="27838"/>
                    <a:pt x="47864" y="27388"/>
                    <a:pt x="46899" y="26906"/>
                  </a:cubicBezTo>
                  <a:cubicBezTo>
                    <a:pt x="46192" y="26552"/>
                    <a:pt x="45453" y="26167"/>
                    <a:pt x="44713" y="25749"/>
                  </a:cubicBezTo>
                  <a:cubicBezTo>
                    <a:pt x="44842" y="25459"/>
                    <a:pt x="45935" y="23016"/>
                    <a:pt x="45999" y="21634"/>
                  </a:cubicBezTo>
                  <a:cubicBezTo>
                    <a:pt x="46256" y="21602"/>
                    <a:pt x="46514" y="21538"/>
                    <a:pt x="46739" y="21506"/>
                  </a:cubicBezTo>
                  <a:close/>
                  <a:moveTo>
                    <a:pt x="22148" y="1"/>
                  </a:moveTo>
                  <a:cubicBezTo>
                    <a:pt x="21570" y="1"/>
                    <a:pt x="21023" y="226"/>
                    <a:pt x="20605" y="708"/>
                  </a:cubicBezTo>
                  <a:cubicBezTo>
                    <a:pt x="20187" y="1190"/>
                    <a:pt x="20027" y="1897"/>
                    <a:pt x="20027" y="2669"/>
                  </a:cubicBezTo>
                  <a:cubicBezTo>
                    <a:pt x="20027" y="4083"/>
                    <a:pt x="20605" y="5755"/>
                    <a:pt x="21152" y="6655"/>
                  </a:cubicBezTo>
                  <a:cubicBezTo>
                    <a:pt x="21216" y="6751"/>
                    <a:pt x="22148" y="7908"/>
                    <a:pt x="22502" y="8294"/>
                  </a:cubicBezTo>
                  <a:lnTo>
                    <a:pt x="22437" y="8262"/>
                  </a:lnTo>
                  <a:cubicBezTo>
                    <a:pt x="20991" y="7362"/>
                    <a:pt x="19448" y="6655"/>
                    <a:pt x="18001" y="6044"/>
                  </a:cubicBezTo>
                  <a:cubicBezTo>
                    <a:pt x="16523" y="5466"/>
                    <a:pt x="15076" y="5015"/>
                    <a:pt x="13758" y="4662"/>
                  </a:cubicBezTo>
                  <a:cubicBezTo>
                    <a:pt x="12441" y="4276"/>
                    <a:pt x="11187" y="4019"/>
                    <a:pt x="10094" y="3794"/>
                  </a:cubicBezTo>
                  <a:cubicBezTo>
                    <a:pt x="9483" y="3698"/>
                    <a:pt x="8937" y="3601"/>
                    <a:pt x="8422" y="3505"/>
                  </a:cubicBezTo>
                  <a:lnTo>
                    <a:pt x="8455" y="3505"/>
                  </a:lnTo>
                  <a:cubicBezTo>
                    <a:pt x="8455" y="3440"/>
                    <a:pt x="6655" y="2283"/>
                    <a:pt x="6526" y="2219"/>
                  </a:cubicBezTo>
                  <a:cubicBezTo>
                    <a:pt x="5690" y="1801"/>
                    <a:pt x="4340" y="1447"/>
                    <a:pt x="3054" y="1447"/>
                  </a:cubicBezTo>
                  <a:cubicBezTo>
                    <a:pt x="2058" y="1447"/>
                    <a:pt x="1126" y="1672"/>
                    <a:pt x="547" y="2251"/>
                  </a:cubicBezTo>
                  <a:cubicBezTo>
                    <a:pt x="161" y="2637"/>
                    <a:pt x="1" y="3151"/>
                    <a:pt x="1" y="3665"/>
                  </a:cubicBezTo>
                  <a:cubicBezTo>
                    <a:pt x="1" y="4308"/>
                    <a:pt x="290" y="4983"/>
                    <a:pt x="869" y="5433"/>
                  </a:cubicBezTo>
                  <a:cubicBezTo>
                    <a:pt x="1447" y="5916"/>
                    <a:pt x="2251" y="6076"/>
                    <a:pt x="3054" y="6076"/>
                  </a:cubicBezTo>
                  <a:cubicBezTo>
                    <a:pt x="3601" y="6076"/>
                    <a:pt x="4147" y="5980"/>
                    <a:pt x="4629" y="5883"/>
                  </a:cubicBezTo>
                  <a:cubicBezTo>
                    <a:pt x="5819" y="5562"/>
                    <a:pt x="7844" y="3987"/>
                    <a:pt x="8358" y="3569"/>
                  </a:cubicBezTo>
                  <a:cubicBezTo>
                    <a:pt x="8872" y="3665"/>
                    <a:pt x="9451" y="3794"/>
                    <a:pt x="10062" y="3923"/>
                  </a:cubicBezTo>
                  <a:cubicBezTo>
                    <a:pt x="11155" y="4148"/>
                    <a:pt x="12376" y="4437"/>
                    <a:pt x="13694" y="4855"/>
                  </a:cubicBezTo>
                  <a:cubicBezTo>
                    <a:pt x="14048" y="4951"/>
                    <a:pt x="14433" y="5080"/>
                    <a:pt x="14787" y="5208"/>
                  </a:cubicBezTo>
                  <a:cubicBezTo>
                    <a:pt x="14144" y="5112"/>
                    <a:pt x="13244" y="5048"/>
                    <a:pt x="13148" y="5048"/>
                  </a:cubicBezTo>
                  <a:cubicBezTo>
                    <a:pt x="11540" y="5080"/>
                    <a:pt x="8422" y="6076"/>
                    <a:pt x="7876" y="7812"/>
                  </a:cubicBezTo>
                  <a:cubicBezTo>
                    <a:pt x="7812" y="8005"/>
                    <a:pt x="7780" y="8230"/>
                    <a:pt x="7780" y="8423"/>
                  </a:cubicBezTo>
                  <a:cubicBezTo>
                    <a:pt x="7780" y="9419"/>
                    <a:pt x="8583" y="10319"/>
                    <a:pt x="9612" y="10512"/>
                  </a:cubicBezTo>
                  <a:cubicBezTo>
                    <a:pt x="9773" y="10544"/>
                    <a:pt x="9933" y="10544"/>
                    <a:pt x="10094" y="10544"/>
                  </a:cubicBezTo>
                  <a:cubicBezTo>
                    <a:pt x="11219" y="10544"/>
                    <a:pt x="12376" y="9869"/>
                    <a:pt x="13148" y="9162"/>
                  </a:cubicBezTo>
                  <a:cubicBezTo>
                    <a:pt x="14080" y="8326"/>
                    <a:pt x="15173" y="5916"/>
                    <a:pt x="15430" y="5401"/>
                  </a:cubicBezTo>
                  <a:cubicBezTo>
                    <a:pt x="16234" y="5658"/>
                    <a:pt x="17037" y="5980"/>
                    <a:pt x="17873" y="6333"/>
                  </a:cubicBezTo>
                  <a:cubicBezTo>
                    <a:pt x="19319" y="6944"/>
                    <a:pt x="20798" y="7683"/>
                    <a:pt x="22245" y="8616"/>
                  </a:cubicBezTo>
                  <a:cubicBezTo>
                    <a:pt x="22309" y="8680"/>
                    <a:pt x="22373" y="8744"/>
                    <a:pt x="22470" y="8776"/>
                  </a:cubicBezTo>
                  <a:cubicBezTo>
                    <a:pt x="22148" y="8680"/>
                    <a:pt x="20380" y="8326"/>
                    <a:pt x="20252" y="8294"/>
                  </a:cubicBezTo>
                  <a:lnTo>
                    <a:pt x="19769" y="8294"/>
                  </a:lnTo>
                  <a:cubicBezTo>
                    <a:pt x="18066" y="8294"/>
                    <a:pt x="15366" y="8969"/>
                    <a:pt x="14723" y="10480"/>
                  </a:cubicBezTo>
                  <a:cubicBezTo>
                    <a:pt x="14594" y="10769"/>
                    <a:pt x="14530" y="11027"/>
                    <a:pt x="14530" y="11284"/>
                  </a:cubicBezTo>
                  <a:cubicBezTo>
                    <a:pt x="14530" y="12216"/>
                    <a:pt x="15205" y="13052"/>
                    <a:pt x="16137" y="13341"/>
                  </a:cubicBezTo>
                  <a:cubicBezTo>
                    <a:pt x="16394" y="13437"/>
                    <a:pt x="16651" y="13469"/>
                    <a:pt x="16941" y="13469"/>
                  </a:cubicBezTo>
                  <a:cubicBezTo>
                    <a:pt x="17937" y="13469"/>
                    <a:pt x="19030" y="12955"/>
                    <a:pt x="19802" y="12409"/>
                  </a:cubicBezTo>
                  <a:cubicBezTo>
                    <a:pt x="20927" y="11605"/>
                    <a:pt x="22470" y="8937"/>
                    <a:pt x="22534" y="8809"/>
                  </a:cubicBezTo>
                  <a:cubicBezTo>
                    <a:pt x="23852" y="9709"/>
                    <a:pt x="25138" y="10737"/>
                    <a:pt x="26391" y="11862"/>
                  </a:cubicBezTo>
                  <a:cubicBezTo>
                    <a:pt x="27291" y="12666"/>
                    <a:pt x="28191" y="13502"/>
                    <a:pt x="29059" y="14370"/>
                  </a:cubicBezTo>
                  <a:cubicBezTo>
                    <a:pt x="28641" y="14273"/>
                    <a:pt x="27002" y="13920"/>
                    <a:pt x="26873" y="13920"/>
                  </a:cubicBezTo>
                  <a:cubicBezTo>
                    <a:pt x="26713" y="13887"/>
                    <a:pt x="26552" y="13887"/>
                    <a:pt x="26391" y="13887"/>
                  </a:cubicBezTo>
                  <a:cubicBezTo>
                    <a:pt x="24688" y="13887"/>
                    <a:pt x="21987" y="14562"/>
                    <a:pt x="21345" y="16105"/>
                  </a:cubicBezTo>
                  <a:cubicBezTo>
                    <a:pt x="21216" y="16363"/>
                    <a:pt x="21184" y="16620"/>
                    <a:pt x="21184" y="16877"/>
                  </a:cubicBezTo>
                  <a:cubicBezTo>
                    <a:pt x="21184" y="17809"/>
                    <a:pt x="21827" y="18677"/>
                    <a:pt x="22759" y="18966"/>
                  </a:cubicBezTo>
                  <a:cubicBezTo>
                    <a:pt x="23016" y="19030"/>
                    <a:pt x="23305" y="19063"/>
                    <a:pt x="23562" y="19063"/>
                  </a:cubicBezTo>
                  <a:cubicBezTo>
                    <a:pt x="24591" y="19063"/>
                    <a:pt x="25652" y="18580"/>
                    <a:pt x="26423" y="18002"/>
                  </a:cubicBezTo>
                  <a:cubicBezTo>
                    <a:pt x="27548" y="17230"/>
                    <a:pt x="29027" y="14659"/>
                    <a:pt x="29123" y="14434"/>
                  </a:cubicBezTo>
                  <a:cubicBezTo>
                    <a:pt x="29541" y="14852"/>
                    <a:pt x="29927" y="15237"/>
                    <a:pt x="30345" y="15623"/>
                  </a:cubicBezTo>
                  <a:cubicBezTo>
                    <a:pt x="31631" y="16909"/>
                    <a:pt x="32916" y="18227"/>
                    <a:pt x="34267" y="19481"/>
                  </a:cubicBezTo>
                  <a:cubicBezTo>
                    <a:pt x="34717" y="19898"/>
                    <a:pt x="35167" y="20316"/>
                    <a:pt x="35649" y="20734"/>
                  </a:cubicBezTo>
                  <a:cubicBezTo>
                    <a:pt x="35006" y="20573"/>
                    <a:pt x="33881" y="20348"/>
                    <a:pt x="33752" y="20316"/>
                  </a:cubicBezTo>
                  <a:lnTo>
                    <a:pt x="33302" y="20316"/>
                  </a:lnTo>
                  <a:cubicBezTo>
                    <a:pt x="31599" y="20316"/>
                    <a:pt x="28866" y="20991"/>
                    <a:pt x="28223" y="22502"/>
                  </a:cubicBezTo>
                  <a:cubicBezTo>
                    <a:pt x="28127" y="22759"/>
                    <a:pt x="28063" y="23049"/>
                    <a:pt x="28063" y="23306"/>
                  </a:cubicBezTo>
                  <a:cubicBezTo>
                    <a:pt x="28063" y="24238"/>
                    <a:pt x="28706" y="25074"/>
                    <a:pt x="29670" y="25363"/>
                  </a:cubicBezTo>
                  <a:cubicBezTo>
                    <a:pt x="29927" y="25459"/>
                    <a:pt x="30184" y="25492"/>
                    <a:pt x="30441" y="25492"/>
                  </a:cubicBezTo>
                  <a:cubicBezTo>
                    <a:pt x="31470" y="25492"/>
                    <a:pt x="32531" y="24977"/>
                    <a:pt x="33302" y="24431"/>
                  </a:cubicBezTo>
                  <a:cubicBezTo>
                    <a:pt x="34299" y="23724"/>
                    <a:pt x="35584" y="21602"/>
                    <a:pt x="35938" y="20991"/>
                  </a:cubicBezTo>
                  <a:cubicBezTo>
                    <a:pt x="36742" y="21666"/>
                    <a:pt x="37513" y="22341"/>
                    <a:pt x="38317" y="22952"/>
                  </a:cubicBezTo>
                  <a:cubicBezTo>
                    <a:pt x="38670" y="23209"/>
                    <a:pt x="39024" y="23466"/>
                    <a:pt x="39377" y="23691"/>
                  </a:cubicBezTo>
                  <a:cubicBezTo>
                    <a:pt x="39731" y="23949"/>
                    <a:pt x="40085" y="24174"/>
                    <a:pt x="40406" y="24399"/>
                  </a:cubicBezTo>
                  <a:cubicBezTo>
                    <a:pt x="41145" y="24849"/>
                    <a:pt x="41820" y="25267"/>
                    <a:pt x="42528" y="25684"/>
                  </a:cubicBezTo>
                  <a:cubicBezTo>
                    <a:pt x="42849" y="25877"/>
                    <a:pt x="43203" y="26070"/>
                    <a:pt x="43524" y="26263"/>
                  </a:cubicBezTo>
                  <a:cubicBezTo>
                    <a:pt x="42913" y="26038"/>
                    <a:pt x="41949" y="25652"/>
                    <a:pt x="41853" y="25652"/>
                  </a:cubicBezTo>
                  <a:cubicBezTo>
                    <a:pt x="41403" y="25524"/>
                    <a:pt x="40792" y="25459"/>
                    <a:pt x="40149" y="25459"/>
                  </a:cubicBezTo>
                  <a:cubicBezTo>
                    <a:pt x="38574" y="25459"/>
                    <a:pt x="36710" y="25845"/>
                    <a:pt x="36034" y="26970"/>
                  </a:cubicBezTo>
                  <a:cubicBezTo>
                    <a:pt x="35842" y="27292"/>
                    <a:pt x="35745" y="27645"/>
                    <a:pt x="35745" y="28031"/>
                  </a:cubicBezTo>
                  <a:cubicBezTo>
                    <a:pt x="35745" y="28835"/>
                    <a:pt x="36227" y="29606"/>
                    <a:pt x="37031" y="29992"/>
                  </a:cubicBezTo>
                  <a:cubicBezTo>
                    <a:pt x="37417" y="30185"/>
                    <a:pt x="37867" y="30281"/>
                    <a:pt x="38317" y="30281"/>
                  </a:cubicBezTo>
                  <a:cubicBezTo>
                    <a:pt x="39152" y="30281"/>
                    <a:pt x="40085" y="29992"/>
                    <a:pt x="40792" y="29606"/>
                  </a:cubicBezTo>
                  <a:cubicBezTo>
                    <a:pt x="41981" y="29027"/>
                    <a:pt x="43781" y="26809"/>
                    <a:pt x="43974" y="26520"/>
                  </a:cubicBezTo>
                  <a:cubicBezTo>
                    <a:pt x="44810" y="27002"/>
                    <a:pt x="45646" y="27452"/>
                    <a:pt x="46417" y="27870"/>
                  </a:cubicBezTo>
                  <a:cubicBezTo>
                    <a:pt x="48474" y="28963"/>
                    <a:pt x="50274" y="29863"/>
                    <a:pt x="51657" y="30506"/>
                  </a:cubicBezTo>
                  <a:cubicBezTo>
                    <a:pt x="56189" y="34428"/>
                    <a:pt x="62554" y="34846"/>
                    <a:pt x="62554" y="34846"/>
                  </a:cubicBezTo>
                  <a:cubicBezTo>
                    <a:pt x="62554" y="34846"/>
                    <a:pt x="62586" y="34717"/>
                    <a:pt x="62586" y="34492"/>
                  </a:cubicBezTo>
                  <a:cubicBezTo>
                    <a:pt x="62586" y="32917"/>
                    <a:pt x="62329" y="26552"/>
                    <a:pt x="58407" y="22181"/>
                  </a:cubicBezTo>
                  <a:cubicBezTo>
                    <a:pt x="56768" y="20348"/>
                    <a:pt x="54743" y="19127"/>
                    <a:pt x="52782" y="18323"/>
                  </a:cubicBezTo>
                  <a:cubicBezTo>
                    <a:pt x="52910" y="18163"/>
                    <a:pt x="53039" y="18034"/>
                    <a:pt x="53135" y="17905"/>
                  </a:cubicBezTo>
                  <a:cubicBezTo>
                    <a:pt x="53617" y="17134"/>
                    <a:pt x="54067" y="16073"/>
                    <a:pt x="54067" y="15109"/>
                  </a:cubicBezTo>
                  <a:cubicBezTo>
                    <a:pt x="54067" y="14787"/>
                    <a:pt x="54035" y="14498"/>
                    <a:pt x="53939" y="14209"/>
                  </a:cubicBezTo>
                  <a:cubicBezTo>
                    <a:pt x="53714" y="13566"/>
                    <a:pt x="53232" y="13084"/>
                    <a:pt x="52653" y="12827"/>
                  </a:cubicBezTo>
                  <a:lnTo>
                    <a:pt x="51110" y="12827"/>
                  </a:lnTo>
                  <a:cubicBezTo>
                    <a:pt x="51078" y="12859"/>
                    <a:pt x="51046" y="12859"/>
                    <a:pt x="51014" y="12891"/>
                  </a:cubicBezTo>
                  <a:cubicBezTo>
                    <a:pt x="49760" y="13469"/>
                    <a:pt x="49149" y="15462"/>
                    <a:pt x="49021" y="17102"/>
                  </a:cubicBezTo>
                  <a:cubicBezTo>
                    <a:pt x="48539" y="16973"/>
                    <a:pt x="48089" y="16909"/>
                    <a:pt x="47703" y="16845"/>
                  </a:cubicBezTo>
                  <a:cubicBezTo>
                    <a:pt x="47542" y="16459"/>
                    <a:pt x="47381" y="16105"/>
                    <a:pt x="47189" y="15720"/>
                  </a:cubicBezTo>
                  <a:cubicBezTo>
                    <a:pt x="47028" y="15334"/>
                    <a:pt x="46899" y="14948"/>
                    <a:pt x="46739" y="14530"/>
                  </a:cubicBezTo>
                  <a:cubicBezTo>
                    <a:pt x="46514" y="13984"/>
                    <a:pt x="46353" y="13405"/>
                    <a:pt x="46160" y="12827"/>
                  </a:cubicBezTo>
                  <a:lnTo>
                    <a:pt x="45260" y="12827"/>
                  </a:lnTo>
                  <a:cubicBezTo>
                    <a:pt x="45485" y="13534"/>
                    <a:pt x="45678" y="14209"/>
                    <a:pt x="45935" y="14852"/>
                  </a:cubicBezTo>
                  <a:cubicBezTo>
                    <a:pt x="46064" y="15270"/>
                    <a:pt x="46192" y="15687"/>
                    <a:pt x="46385" y="16073"/>
                  </a:cubicBezTo>
                  <a:cubicBezTo>
                    <a:pt x="46449" y="16266"/>
                    <a:pt x="46546" y="16491"/>
                    <a:pt x="46642" y="16684"/>
                  </a:cubicBezTo>
                  <a:cubicBezTo>
                    <a:pt x="46417" y="16652"/>
                    <a:pt x="46289" y="16652"/>
                    <a:pt x="46289" y="16652"/>
                  </a:cubicBezTo>
                  <a:cubicBezTo>
                    <a:pt x="46289" y="16652"/>
                    <a:pt x="46289" y="16780"/>
                    <a:pt x="46289" y="17005"/>
                  </a:cubicBezTo>
                  <a:cubicBezTo>
                    <a:pt x="46289" y="17263"/>
                    <a:pt x="46289" y="17648"/>
                    <a:pt x="46321" y="18130"/>
                  </a:cubicBezTo>
                  <a:cubicBezTo>
                    <a:pt x="45292" y="17391"/>
                    <a:pt x="43910" y="16748"/>
                    <a:pt x="42753" y="16748"/>
                  </a:cubicBezTo>
                  <a:cubicBezTo>
                    <a:pt x="42399" y="16748"/>
                    <a:pt x="42078" y="16813"/>
                    <a:pt x="41788" y="16941"/>
                  </a:cubicBezTo>
                  <a:cubicBezTo>
                    <a:pt x="41017" y="17295"/>
                    <a:pt x="40599" y="18066"/>
                    <a:pt x="40599" y="18838"/>
                  </a:cubicBezTo>
                  <a:cubicBezTo>
                    <a:pt x="40599" y="19256"/>
                    <a:pt x="40728" y="19641"/>
                    <a:pt x="40920" y="20027"/>
                  </a:cubicBezTo>
                  <a:cubicBezTo>
                    <a:pt x="41017" y="20156"/>
                    <a:pt x="41113" y="20284"/>
                    <a:pt x="41210" y="20413"/>
                  </a:cubicBezTo>
                  <a:cubicBezTo>
                    <a:pt x="41403" y="21859"/>
                    <a:pt x="42238" y="23434"/>
                    <a:pt x="42946" y="24238"/>
                  </a:cubicBezTo>
                  <a:cubicBezTo>
                    <a:pt x="43010" y="24334"/>
                    <a:pt x="43910" y="25170"/>
                    <a:pt x="44392" y="25588"/>
                  </a:cubicBezTo>
                  <a:cubicBezTo>
                    <a:pt x="43942" y="25331"/>
                    <a:pt x="43492" y="25106"/>
                    <a:pt x="43010" y="24817"/>
                  </a:cubicBezTo>
                  <a:cubicBezTo>
                    <a:pt x="42335" y="24463"/>
                    <a:pt x="41628" y="24013"/>
                    <a:pt x="40920" y="23627"/>
                  </a:cubicBezTo>
                  <a:cubicBezTo>
                    <a:pt x="40567" y="23402"/>
                    <a:pt x="40213" y="23177"/>
                    <a:pt x="39860" y="22952"/>
                  </a:cubicBezTo>
                  <a:cubicBezTo>
                    <a:pt x="39506" y="22727"/>
                    <a:pt x="39185" y="22470"/>
                    <a:pt x="38831" y="22245"/>
                  </a:cubicBezTo>
                  <a:cubicBezTo>
                    <a:pt x="38317" y="21859"/>
                    <a:pt x="37835" y="21473"/>
                    <a:pt x="37320" y="21056"/>
                  </a:cubicBezTo>
                  <a:cubicBezTo>
                    <a:pt x="37738" y="20413"/>
                    <a:pt x="38960" y="18420"/>
                    <a:pt x="39152" y="17263"/>
                  </a:cubicBezTo>
                  <a:cubicBezTo>
                    <a:pt x="39185" y="16941"/>
                    <a:pt x="39217" y="16588"/>
                    <a:pt x="39217" y="16234"/>
                  </a:cubicBezTo>
                  <a:cubicBezTo>
                    <a:pt x="39217" y="15270"/>
                    <a:pt x="38992" y="14241"/>
                    <a:pt x="38349" y="13566"/>
                  </a:cubicBezTo>
                  <a:cubicBezTo>
                    <a:pt x="37899" y="13084"/>
                    <a:pt x="37288" y="12859"/>
                    <a:pt x="36677" y="12859"/>
                  </a:cubicBezTo>
                  <a:cubicBezTo>
                    <a:pt x="36131" y="12859"/>
                    <a:pt x="35552" y="13084"/>
                    <a:pt x="35134" y="13566"/>
                  </a:cubicBezTo>
                  <a:cubicBezTo>
                    <a:pt x="34717" y="14048"/>
                    <a:pt x="34556" y="14755"/>
                    <a:pt x="34556" y="15527"/>
                  </a:cubicBezTo>
                  <a:cubicBezTo>
                    <a:pt x="34556" y="16941"/>
                    <a:pt x="35134" y="18613"/>
                    <a:pt x="35681" y="19513"/>
                  </a:cubicBezTo>
                  <a:cubicBezTo>
                    <a:pt x="35713" y="19545"/>
                    <a:pt x="35938" y="19834"/>
                    <a:pt x="36195" y="20123"/>
                  </a:cubicBezTo>
                  <a:cubicBezTo>
                    <a:pt x="35713" y="19738"/>
                    <a:pt x="35231" y="19320"/>
                    <a:pt x="34781" y="18902"/>
                  </a:cubicBezTo>
                  <a:cubicBezTo>
                    <a:pt x="33431" y="17713"/>
                    <a:pt x="32113" y="16427"/>
                    <a:pt x="30795" y="15173"/>
                  </a:cubicBezTo>
                  <a:cubicBezTo>
                    <a:pt x="30506" y="14916"/>
                    <a:pt x="30216" y="14659"/>
                    <a:pt x="29959" y="14370"/>
                  </a:cubicBezTo>
                  <a:cubicBezTo>
                    <a:pt x="30313" y="13823"/>
                    <a:pt x="31631" y="11669"/>
                    <a:pt x="31824" y="10448"/>
                  </a:cubicBezTo>
                  <a:cubicBezTo>
                    <a:pt x="31888" y="10159"/>
                    <a:pt x="31888" y="9805"/>
                    <a:pt x="31888" y="9451"/>
                  </a:cubicBezTo>
                  <a:cubicBezTo>
                    <a:pt x="31920" y="8487"/>
                    <a:pt x="31663" y="7458"/>
                    <a:pt x="31020" y="6751"/>
                  </a:cubicBezTo>
                  <a:cubicBezTo>
                    <a:pt x="30570" y="6301"/>
                    <a:pt x="29959" y="6076"/>
                    <a:pt x="29381" y="6076"/>
                  </a:cubicBezTo>
                  <a:cubicBezTo>
                    <a:pt x="28802" y="6076"/>
                    <a:pt x="28223" y="6301"/>
                    <a:pt x="27806" y="6783"/>
                  </a:cubicBezTo>
                  <a:cubicBezTo>
                    <a:pt x="27420" y="7266"/>
                    <a:pt x="27259" y="7973"/>
                    <a:pt x="27259" y="8744"/>
                  </a:cubicBezTo>
                  <a:cubicBezTo>
                    <a:pt x="27259" y="10159"/>
                    <a:pt x="27806" y="11830"/>
                    <a:pt x="28384" y="12698"/>
                  </a:cubicBezTo>
                  <a:cubicBezTo>
                    <a:pt x="28416" y="12762"/>
                    <a:pt x="28673" y="13084"/>
                    <a:pt x="28963" y="13437"/>
                  </a:cubicBezTo>
                  <a:cubicBezTo>
                    <a:pt x="28223" y="12762"/>
                    <a:pt x="27484" y="12087"/>
                    <a:pt x="26713" y="11477"/>
                  </a:cubicBezTo>
                  <a:cubicBezTo>
                    <a:pt x="25395" y="10351"/>
                    <a:pt x="24045" y="9323"/>
                    <a:pt x="22662" y="8423"/>
                  </a:cubicBezTo>
                  <a:cubicBezTo>
                    <a:pt x="22791" y="8230"/>
                    <a:pt x="24398" y="5755"/>
                    <a:pt x="24623" y="4373"/>
                  </a:cubicBezTo>
                  <a:cubicBezTo>
                    <a:pt x="24655" y="4083"/>
                    <a:pt x="24688" y="3730"/>
                    <a:pt x="24688" y="3408"/>
                  </a:cubicBezTo>
                  <a:cubicBezTo>
                    <a:pt x="24688" y="2412"/>
                    <a:pt x="24463" y="1383"/>
                    <a:pt x="23787" y="708"/>
                  </a:cubicBezTo>
                  <a:cubicBezTo>
                    <a:pt x="23337" y="226"/>
                    <a:pt x="22759" y="1"/>
                    <a:pt x="22148" y="1"/>
                  </a:cubicBez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8" name="Google Shape;1858;p45"/>
            <p:cNvSpPr/>
            <p:nvPr/>
          </p:nvSpPr>
          <p:spPr>
            <a:xfrm>
              <a:off x="2159350" y="3969275"/>
              <a:ext cx="152725" cy="66725"/>
            </a:xfrm>
            <a:custGeom>
              <a:rect b="b" l="l" r="r" t="t"/>
              <a:pathLst>
                <a:path extrusionOk="0" h="2669" w="6109">
                  <a:moveTo>
                    <a:pt x="1" y="1"/>
                  </a:moveTo>
                  <a:lnTo>
                    <a:pt x="1" y="1"/>
                  </a:lnTo>
                  <a:cubicBezTo>
                    <a:pt x="33" y="515"/>
                    <a:pt x="194" y="1030"/>
                    <a:pt x="547" y="1415"/>
                  </a:cubicBezTo>
                  <a:cubicBezTo>
                    <a:pt x="1287" y="2347"/>
                    <a:pt x="2701" y="2669"/>
                    <a:pt x="3890" y="2669"/>
                  </a:cubicBezTo>
                  <a:lnTo>
                    <a:pt x="4115" y="2669"/>
                  </a:lnTo>
                  <a:cubicBezTo>
                    <a:pt x="4662" y="2637"/>
                    <a:pt x="5401" y="2412"/>
                    <a:pt x="6108" y="2155"/>
                  </a:cubicBezTo>
                  <a:lnTo>
                    <a:pt x="4276" y="2155"/>
                  </a:lnTo>
                  <a:cubicBezTo>
                    <a:pt x="2508" y="2155"/>
                    <a:pt x="965" y="1319"/>
                    <a:pt x="1" y="1"/>
                  </a:cubicBez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9" name="Google Shape;1859;p45"/>
            <p:cNvSpPr/>
            <p:nvPr/>
          </p:nvSpPr>
          <p:spPr>
            <a:xfrm>
              <a:off x="2104725" y="3692850"/>
              <a:ext cx="29750" cy="98050"/>
            </a:xfrm>
            <a:custGeom>
              <a:rect b="b" l="l" r="r" t="t"/>
              <a:pathLst>
                <a:path extrusionOk="0" h="3922" w="1190">
                  <a:moveTo>
                    <a:pt x="1189" y="0"/>
                  </a:moveTo>
                  <a:cubicBezTo>
                    <a:pt x="1093" y="32"/>
                    <a:pt x="997" y="97"/>
                    <a:pt x="900" y="161"/>
                  </a:cubicBezTo>
                  <a:cubicBezTo>
                    <a:pt x="289" y="547"/>
                    <a:pt x="0" y="1222"/>
                    <a:pt x="0" y="1865"/>
                  </a:cubicBezTo>
                  <a:cubicBezTo>
                    <a:pt x="0" y="2379"/>
                    <a:pt x="161" y="2893"/>
                    <a:pt x="514" y="3343"/>
                  </a:cubicBezTo>
                  <a:cubicBezTo>
                    <a:pt x="707" y="3568"/>
                    <a:pt x="932" y="3761"/>
                    <a:pt x="1189" y="3922"/>
                  </a:cubicBezTo>
                  <a:lnTo>
                    <a:pt x="1189" y="0"/>
                  </a:ln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0" name="Google Shape;1860;p45"/>
            <p:cNvSpPr/>
            <p:nvPr/>
          </p:nvSpPr>
          <p:spPr>
            <a:xfrm>
              <a:off x="2091050" y="3538550"/>
              <a:ext cx="43425" cy="60300"/>
            </a:xfrm>
            <a:custGeom>
              <a:rect b="b" l="l" r="r" t="t"/>
              <a:pathLst>
                <a:path extrusionOk="0" h="2412" w="1737">
                  <a:moveTo>
                    <a:pt x="1736" y="0"/>
                  </a:moveTo>
                  <a:cubicBezTo>
                    <a:pt x="1094" y="772"/>
                    <a:pt x="483" y="1479"/>
                    <a:pt x="1" y="2090"/>
                  </a:cubicBezTo>
                  <a:cubicBezTo>
                    <a:pt x="547" y="2283"/>
                    <a:pt x="1158" y="2379"/>
                    <a:pt x="1736" y="2411"/>
                  </a:cubicBezTo>
                  <a:lnTo>
                    <a:pt x="1736" y="1576"/>
                  </a:lnTo>
                  <a:lnTo>
                    <a:pt x="1736" y="0"/>
                  </a:ln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1" name="Google Shape;1861;p45"/>
            <p:cNvSpPr/>
            <p:nvPr/>
          </p:nvSpPr>
          <p:spPr>
            <a:xfrm>
              <a:off x="1844350" y="3120675"/>
              <a:ext cx="110925" cy="121375"/>
            </a:xfrm>
            <a:custGeom>
              <a:rect b="b" l="l" r="r" t="t"/>
              <a:pathLst>
                <a:path extrusionOk="0" h="4855" w="4437">
                  <a:moveTo>
                    <a:pt x="2058" y="0"/>
                  </a:moveTo>
                  <a:cubicBezTo>
                    <a:pt x="1897" y="0"/>
                    <a:pt x="1768" y="0"/>
                    <a:pt x="1640" y="32"/>
                  </a:cubicBezTo>
                  <a:cubicBezTo>
                    <a:pt x="611" y="257"/>
                    <a:pt x="0" y="1158"/>
                    <a:pt x="0" y="2122"/>
                  </a:cubicBezTo>
                  <a:cubicBezTo>
                    <a:pt x="0" y="2379"/>
                    <a:pt x="32" y="2604"/>
                    <a:pt x="129" y="2861"/>
                  </a:cubicBezTo>
                  <a:cubicBezTo>
                    <a:pt x="418" y="3729"/>
                    <a:pt x="1158" y="4372"/>
                    <a:pt x="1993" y="4854"/>
                  </a:cubicBezTo>
                  <a:cubicBezTo>
                    <a:pt x="2958" y="3311"/>
                    <a:pt x="3826" y="1961"/>
                    <a:pt x="4436" y="965"/>
                  </a:cubicBezTo>
                  <a:cubicBezTo>
                    <a:pt x="3665" y="386"/>
                    <a:pt x="2829" y="0"/>
                    <a:pt x="2058" y="0"/>
                  </a:cubicBez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2" name="Google Shape;1862;p45"/>
            <p:cNvSpPr/>
            <p:nvPr/>
          </p:nvSpPr>
          <p:spPr>
            <a:xfrm>
              <a:off x="2971000" y="4123575"/>
              <a:ext cx="423525" cy="440400"/>
            </a:xfrm>
            <a:custGeom>
              <a:rect b="b" l="l" r="r" t="t"/>
              <a:pathLst>
                <a:path extrusionOk="0" h="17616" w="16941">
                  <a:moveTo>
                    <a:pt x="16941" y="1"/>
                  </a:moveTo>
                  <a:cubicBezTo>
                    <a:pt x="16941" y="1"/>
                    <a:pt x="9290" y="226"/>
                    <a:pt x="4630" y="5112"/>
                  </a:cubicBezTo>
                  <a:cubicBezTo>
                    <a:pt x="65" y="9837"/>
                    <a:pt x="1" y="17230"/>
                    <a:pt x="1" y="17584"/>
                  </a:cubicBezTo>
                  <a:lnTo>
                    <a:pt x="1" y="17616"/>
                  </a:lnTo>
                  <a:cubicBezTo>
                    <a:pt x="1" y="17616"/>
                    <a:pt x="7651" y="17359"/>
                    <a:pt x="12312" y="12505"/>
                  </a:cubicBezTo>
                  <a:cubicBezTo>
                    <a:pt x="16877" y="7780"/>
                    <a:pt x="16941" y="354"/>
                    <a:pt x="16941" y="33"/>
                  </a:cubicBezTo>
                  <a:lnTo>
                    <a:pt x="16941" y="1"/>
                  </a:ln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3" name="Google Shape;1863;p45"/>
            <p:cNvSpPr/>
            <p:nvPr/>
          </p:nvSpPr>
          <p:spPr>
            <a:xfrm>
              <a:off x="2693750" y="3458200"/>
              <a:ext cx="388975" cy="1053550"/>
            </a:xfrm>
            <a:custGeom>
              <a:rect b="b" l="l" r="r" t="t"/>
              <a:pathLst>
                <a:path extrusionOk="0" h="42142" w="15559">
                  <a:moveTo>
                    <a:pt x="7458" y="0"/>
                  </a:moveTo>
                  <a:lnTo>
                    <a:pt x="7523" y="14465"/>
                  </a:lnTo>
                  <a:lnTo>
                    <a:pt x="2733" y="10318"/>
                  </a:lnTo>
                  <a:lnTo>
                    <a:pt x="2412" y="10672"/>
                  </a:lnTo>
                  <a:lnTo>
                    <a:pt x="7523" y="15108"/>
                  </a:lnTo>
                  <a:lnTo>
                    <a:pt x="7555" y="25426"/>
                  </a:lnTo>
                  <a:lnTo>
                    <a:pt x="322" y="19030"/>
                  </a:lnTo>
                  <a:lnTo>
                    <a:pt x="1" y="19383"/>
                  </a:lnTo>
                  <a:lnTo>
                    <a:pt x="7555" y="26069"/>
                  </a:lnTo>
                  <a:lnTo>
                    <a:pt x="7587" y="35455"/>
                  </a:lnTo>
                  <a:lnTo>
                    <a:pt x="2155" y="31212"/>
                  </a:lnTo>
                  <a:lnTo>
                    <a:pt x="1865" y="31566"/>
                  </a:lnTo>
                  <a:lnTo>
                    <a:pt x="7619" y="36098"/>
                  </a:lnTo>
                  <a:lnTo>
                    <a:pt x="7619" y="42141"/>
                  </a:lnTo>
                  <a:lnTo>
                    <a:pt x="8101" y="42141"/>
                  </a:lnTo>
                  <a:lnTo>
                    <a:pt x="8069" y="31534"/>
                  </a:lnTo>
                  <a:lnTo>
                    <a:pt x="15559" y="24783"/>
                  </a:lnTo>
                  <a:lnTo>
                    <a:pt x="15237" y="24430"/>
                  </a:lnTo>
                  <a:lnTo>
                    <a:pt x="8069" y="30891"/>
                  </a:lnTo>
                  <a:lnTo>
                    <a:pt x="8037" y="22051"/>
                  </a:lnTo>
                  <a:lnTo>
                    <a:pt x="8069" y="22083"/>
                  </a:lnTo>
                  <a:lnTo>
                    <a:pt x="14402" y="12794"/>
                  </a:lnTo>
                  <a:lnTo>
                    <a:pt x="14016" y="12536"/>
                  </a:lnTo>
                  <a:lnTo>
                    <a:pt x="8037" y="21280"/>
                  </a:lnTo>
                  <a:lnTo>
                    <a:pt x="79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4" name="Google Shape;1864;p45"/>
            <p:cNvSpPr/>
            <p:nvPr/>
          </p:nvSpPr>
          <p:spPr>
            <a:xfrm>
              <a:off x="2391600" y="4114750"/>
              <a:ext cx="416300" cy="462900"/>
            </a:xfrm>
            <a:custGeom>
              <a:rect b="b" l="l" r="r" t="t"/>
              <a:pathLst>
                <a:path extrusionOk="0" h="18516" w="16652">
                  <a:moveTo>
                    <a:pt x="354" y="0"/>
                  </a:moveTo>
                  <a:lnTo>
                    <a:pt x="1" y="322"/>
                  </a:lnTo>
                  <a:lnTo>
                    <a:pt x="5433" y="6397"/>
                  </a:lnTo>
                  <a:lnTo>
                    <a:pt x="1994" y="6429"/>
                  </a:lnTo>
                  <a:lnTo>
                    <a:pt x="1994" y="6911"/>
                  </a:lnTo>
                  <a:lnTo>
                    <a:pt x="5851" y="6879"/>
                  </a:lnTo>
                  <a:lnTo>
                    <a:pt x="9676" y="11122"/>
                  </a:lnTo>
                  <a:lnTo>
                    <a:pt x="4308" y="11122"/>
                  </a:lnTo>
                  <a:lnTo>
                    <a:pt x="4308" y="11604"/>
                  </a:lnTo>
                  <a:lnTo>
                    <a:pt x="10094" y="11604"/>
                  </a:lnTo>
                  <a:lnTo>
                    <a:pt x="13566" y="15494"/>
                  </a:lnTo>
                  <a:lnTo>
                    <a:pt x="9773" y="15719"/>
                  </a:lnTo>
                  <a:lnTo>
                    <a:pt x="9805" y="16201"/>
                  </a:lnTo>
                  <a:lnTo>
                    <a:pt x="13983" y="15944"/>
                  </a:lnTo>
                  <a:lnTo>
                    <a:pt x="16298" y="18515"/>
                  </a:lnTo>
                  <a:lnTo>
                    <a:pt x="16651" y="18194"/>
                  </a:lnTo>
                  <a:lnTo>
                    <a:pt x="12569" y="13661"/>
                  </a:lnTo>
                  <a:lnTo>
                    <a:pt x="13244" y="7875"/>
                  </a:lnTo>
                  <a:lnTo>
                    <a:pt x="12762" y="7843"/>
                  </a:lnTo>
                  <a:lnTo>
                    <a:pt x="12151" y="13179"/>
                  </a:lnTo>
                  <a:lnTo>
                    <a:pt x="8937" y="9579"/>
                  </a:lnTo>
                  <a:lnTo>
                    <a:pt x="8133" y="3118"/>
                  </a:lnTo>
                  <a:lnTo>
                    <a:pt x="7651" y="3150"/>
                  </a:lnTo>
                  <a:lnTo>
                    <a:pt x="8390" y="8936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5" name="Google Shape;1865;p45"/>
            <p:cNvSpPr/>
            <p:nvPr/>
          </p:nvSpPr>
          <p:spPr>
            <a:xfrm>
              <a:off x="2967000" y="4119550"/>
              <a:ext cx="431550" cy="448450"/>
            </a:xfrm>
            <a:custGeom>
              <a:rect b="b" l="l" r="r" t="t"/>
              <a:pathLst>
                <a:path extrusionOk="0" h="17938" w="17262">
                  <a:moveTo>
                    <a:pt x="16940" y="1"/>
                  </a:moveTo>
                  <a:lnTo>
                    <a:pt x="11283" y="5883"/>
                  </a:lnTo>
                  <a:lnTo>
                    <a:pt x="10961" y="2444"/>
                  </a:lnTo>
                  <a:lnTo>
                    <a:pt x="10479" y="2476"/>
                  </a:lnTo>
                  <a:lnTo>
                    <a:pt x="10833" y="6333"/>
                  </a:lnTo>
                  <a:lnTo>
                    <a:pt x="6879" y="10448"/>
                  </a:lnTo>
                  <a:lnTo>
                    <a:pt x="6461" y="5080"/>
                  </a:lnTo>
                  <a:lnTo>
                    <a:pt x="5979" y="5112"/>
                  </a:lnTo>
                  <a:lnTo>
                    <a:pt x="6429" y="10930"/>
                  </a:lnTo>
                  <a:lnTo>
                    <a:pt x="2797" y="14659"/>
                  </a:lnTo>
                  <a:lnTo>
                    <a:pt x="2314" y="10898"/>
                  </a:lnTo>
                  <a:lnTo>
                    <a:pt x="1832" y="10962"/>
                  </a:lnTo>
                  <a:lnTo>
                    <a:pt x="2379" y="15109"/>
                  </a:lnTo>
                  <a:lnTo>
                    <a:pt x="0" y="17584"/>
                  </a:lnTo>
                  <a:lnTo>
                    <a:pt x="321" y="17938"/>
                  </a:lnTo>
                  <a:lnTo>
                    <a:pt x="4565" y="13534"/>
                  </a:lnTo>
                  <a:lnTo>
                    <a:pt x="10351" y="13759"/>
                  </a:lnTo>
                  <a:lnTo>
                    <a:pt x="10383" y="13277"/>
                  </a:lnTo>
                  <a:lnTo>
                    <a:pt x="5015" y="13084"/>
                  </a:lnTo>
                  <a:lnTo>
                    <a:pt x="8358" y="9580"/>
                  </a:lnTo>
                  <a:lnTo>
                    <a:pt x="8358" y="9612"/>
                  </a:lnTo>
                  <a:lnTo>
                    <a:pt x="14754" y="8294"/>
                  </a:lnTo>
                  <a:lnTo>
                    <a:pt x="14658" y="7844"/>
                  </a:lnTo>
                  <a:lnTo>
                    <a:pt x="8936" y="9001"/>
                  </a:lnTo>
                  <a:lnTo>
                    <a:pt x="17262" y="322"/>
                  </a:lnTo>
                  <a:lnTo>
                    <a:pt x="169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6" name="Google Shape;1866;p45"/>
            <p:cNvSpPr/>
            <p:nvPr/>
          </p:nvSpPr>
          <p:spPr>
            <a:xfrm>
              <a:off x="3413000" y="3916250"/>
              <a:ext cx="1215075" cy="654150"/>
            </a:xfrm>
            <a:custGeom>
              <a:rect b="b" l="l" r="r" t="t"/>
              <a:pathLst>
                <a:path extrusionOk="0" h="26166" w="48603">
                  <a:moveTo>
                    <a:pt x="5593" y="0"/>
                  </a:moveTo>
                  <a:lnTo>
                    <a:pt x="5593" y="12697"/>
                  </a:lnTo>
                  <a:cubicBezTo>
                    <a:pt x="5593" y="16812"/>
                    <a:pt x="4211" y="20862"/>
                    <a:pt x="1640" y="24109"/>
                  </a:cubicBezTo>
                  <a:lnTo>
                    <a:pt x="0" y="26166"/>
                  </a:lnTo>
                  <a:lnTo>
                    <a:pt x="48602" y="26166"/>
                  </a:lnTo>
                  <a:lnTo>
                    <a:pt x="46963" y="24109"/>
                  </a:lnTo>
                  <a:cubicBezTo>
                    <a:pt x="44392" y="20862"/>
                    <a:pt x="42977" y="16812"/>
                    <a:pt x="42977" y="12697"/>
                  </a:cubicBezTo>
                  <a:lnTo>
                    <a:pt x="429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7" name="Google Shape;1867;p45"/>
            <p:cNvSpPr/>
            <p:nvPr/>
          </p:nvSpPr>
          <p:spPr>
            <a:xfrm>
              <a:off x="3404950" y="3908200"/>
              <a:ext cx="1231150" cy="669450"/>
            </a:xfrm>
            <a:custGeom>
              <a:rect b="b" l="l" r="r" t="t"/>
              <a:pathLst>
                <a:path extrusionOk="0" h="26778" w="49246">
                  <a:moveTo>
                    <a:pt x="43010" y="612"/>
                  </a:moveTo>
                  <a:lnTo>
                    <a:pt x="43010" y="13019"/>
                  </a:lnTo>
                  <a:cubicBezTo>
                    <a:pt x="43010" y="17230"/>
                    <a:pt x="44456" y="21313"/>
                    <a:pt x="47060" y="24591"/>
                  </a:cubicBezTo>
                  <a:lnTo>
                    <a:pt x="48314" y="26199"/>
                  </a:lnTo>
                  <a:lnTo>
                    <a:pt x="901" y="26199"/>
                  </a:lnTo>
                  <a:lnTo>
                    <a:pt x="2187" y="24591"/>
                  </a:lnTo>
                  <a:cubicBezTo>
                    <a:pt x="4790" y="21313"/>
                    <a:pt x="6205" y="17230"/>
                    <a:pt x="6205" y="13019"/>
                  </a:cubicBezTo>
                  <a:lnTo>
                    <a:pt x="6205" y="612"/>
                  </a:lnTo>
                  <a:close/>
                  <a:moveTo>
                    <a:pt x="5915" y="1"/>
                  </a:moveTo>
                  <a:cubicBezTo>
                    <a:pt x="5851" y="1"/>
                    <a:pt x="5755" y="33"/>
                    <a:pt x="5722" y="97"/>
                  </a:cubicBezTo>
                  <a:cubicBezTo>
                    <a:pt x="5658" y="162"/>
                    <a:pt x="5626" y="226"/>
                    <a:pt x="5626" y="322"/>
                  </a:cubicBezTo>
                  <a:lnTo>
                    <a:pt x="5626" y="13019"/>
                  </a:lnTo>
                  <a:cubicBezTo>
                    <a:pt x="5626" y="17070"/>
                    <a:pt x="4244" y="21056"/>
                    <a:pt x="1704" y="24238"/>
                  </a:cubicBezTo>
                  <a:lnTo>
                    <a:pt x="65" y="26295"/>
                  </a:lnTo>
                  <a:cubicBezTo>
                    <a:pt x="1" y="26392"/>
                    <a:pt x="1" y="26520"/>
                    <a:pt x="33" y="26617"/>
                  </a:cubicBezTo>
                  <a:cubicBezTo>
                    <a:pt x="97" y="26713"/>
                    <a:pt x="194" y="26777"/>
                    <a:pt x="322" y="26777"/>
                  </a:cubicBezTo>
                  <a:lnTo>
                    <a:pt x="48924" y="26777"/>
                  </a:lnTo>
                  <a:cubicBezTo>
                    <a:pt x="49021" y="26777"/>
                    <a:pt x="49149" y="26713"/>
                    <a:pt x="49182" y="26617"/>
                  </a:cubicBezTo>
                  <a:cubicBezTo>
                    <a:pt x="49246" y="26520"/>
                    <a:pt x="49214" y="26392"/>
                    <a:pt x="49149" y="26295"/>
                  </a:cubicBezTo>
                  <a:lnTo>
                    <a:pt x="47510" y="24238"/>
                  </a:lnTo>
                  <a:cubicBezTo>
                    <a:pt x="44971" y="21056"/>
                    <a:pt x="43621" y="17070"/>
                    <a:pt x="43621" y="13019"/>
                  </a:cubicBezTo>
                  <a:lnTo>
                    <a:pt x="43621" y="322"/>
                  </a:lnTo>
                  <a:cubicBezTo>
                    <a:pt x="43621" y="226"/>
                    <a:pt x="43589" y="162"/>
                    <a:pt x="43524" y="97"/>
                  </a:cubicBezTo>
                  <a:cubicBezTo>
                    <a:pt x="43460" y="33"/>
                    <a:pt x="43396" y="1"/>
                    <a:pt x="43299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8" name="Google Shape;1868;p45"/>
            <p:cNvSpPr/>
            <p:nvPr/>
          </p:nvSpPr>
          <p:spPr>
            <a:xfrm>
              <a:off x="3503800" y="4023125"/>
              <a:ext cx="1032675" cy="432375"/>
            </a:xfrm>
            <a:custGeom>
              <a:rect b="b" l="l" r="r" t="t"/>
              <a:pathLst>
                <a:path extrusionOk="0" h="17295" w="41307">
                  <a:moveTo>
                    <a:pt x="2251" y="1"/>
                  </a:moveTo>
                  <a:lnTo>
                    <a:pt x="2251" y="8422"/>
                  </a:lnTo>
                  <a:cubicBezTo>
                    <a:pt x="2251" y="11540"/>
                    <a:pt x="1479" y="14594"/>
                    <a:pt x="0" y="17294"/>
                  </a:cubicBezTo>
                  <a:lnTo>
                    <a:pt x="41306" y="17294"/>
                  </a:lnTo>
                  <a:cubicBezTo>
                    <a:pt x="39860" y="14594"/>
                    <a:pt x="39056" y="11540"/>
                    <a:pt x="39056" y="8422"/>
                  </a:cubicBezTo>
                  <a:lnTo>
                    <a:pt x="39056" y="1"/>
                  </a:ln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9" name="Google Shape;1869;p45"/>
            <p:cNvSpPr/>
            <p:nvPr/>
          </p:nvSpPr>
          <p:spPr>
            <a:xfrm>
              <a:off x="3495775" y="4023125"/>
              <a:ext cx="1049525" cy="432375"/>
            </a:xfrm>
            <a:custGeom>
              <a:rect b="b" l="l" r="r" t="t"/>
              <a:pathLst>
                <a:path extrusionOk="0" h="17295" w="41981">
                  <a:moveTo>
                    <a:pt x="2282" y="1"/>
                  </a:moveTo>
                  <a:lnTo>
                    <a:pt x="2282" y="6140"/>
                  </a:lnTo>
                  <a:lnTo>
                    <a:pt x="2282" y="8422"/>
                  </a:lnTo>
                  <a:cubicBezTo>
                    <a:pt x="2282" y="11540"/>
                    <a:pt x="1479" y="14594"/>
                    <a:pt x="0" y="17294"/>
                  </a:cubicBezTo>
                  <a:lnTo>
                    <a:pt x="321" y="17294"/>
                  </a:lnTo>
                  <a:cubicBezTo>
                    <a:pt x="1800" y="14594"/>
                    <a:pt x="2572" y="11540"/>
                    <a:pt x="2572" y="8422"/>
                  </a:cubicBezTo>
                  <a:lnTo>
                    <a:pt x="2572" y="1"/>
                  </a:lnTo>
                  <a:close/>
                  <a:moveTo>
                    <a:pt x="39377" y="1"/>
                  </a:moveTo>
                  <a:lnTo>
                    <a:pt x="39377" y="8422"/>
                  </a:lnTo>
                  <a:cubicBezTo>
                    <a:pt x="39377" y="11540"/>
                    <a:pt x="40181" y="14594"/>
                    <a:pt x="41627" y="17294"/>
                  </a:cubicBezTo>
                  <a:lnTo>
                    <a:pt x="41981" y="17294"/>
                  </a:lnTo>
                  <a:cubicBezTo>
                    <a:pt x="40470" y="14594"/>
                    <a:pt x="39666" y="11540"/>
                    <a:pt x="39666" y="8422"/>
                  </a:cubicBezTo>
                  <a:lnTo>
                    <a:pt x="39666" y="6140"/>
                  </a:lnTo>
                  <a:lnTo>
                    <a:pt x="39666" y="1"/>
                  </a:lnTo>
                  <a:close/>
                </a:path>
              </a:pathLst>
            </a:custGeom>
            <a:solidFill>
              <a:srgbClr val="4949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0" name="Google Shape;1870;p45"/>
            <p:cNvSpPr/>
            <p:nvPr/>
          </p:nvSpPr>
          <p:spPr>
            <a:xfrm>
              <a:off x="3552825" y="3963650"/>
              <a:ext cx="934625" cy="134250"/>
            </a:xfrm>
            <a:custGeom>
              <a:rect b="b" l="l" r="r" t="t"/>
              <a:pathLst>
                <a:path extrusionOk="0" h="5370" w="37385">
                  <a:moveTo>
                    <a:pt x="0" y="1"/>
                  </a:moveTo>
                  <a:lnTo>
                    <a:pt x="0" y="5369"/>
                  </a:lnTo>
                  <a:lnTo>
                    <a:pt x="37384" y="5369"/>
                  </a:lnTo>
                  <a:lnTo>
                    <a:pt x="37384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1" name="Google Shape;1871;p45"/>
            <p:cNvSpPr/>
            <p:nvPr/>
          </p:nvSpPr>
          <p:spPr>
            <a:xfrm>
              <a:off x="3545600" y="3956425"/>
              <a:ext cx="949875" cy="148700"/>
            </a:xfrm>
            <a:custGeom>
              <a:rect b="b" l="l" r="r" t="t"/>
              <a:pathLst>
                <a:path extrusionOk="0" h="5948" w="37995">
                  <a:moveTo>
                    <a:pt x="37384" y="579"/>
                  </a:moveTo>
                  <a:lnTo>
                    <a:pt x="37384" y="5369"/>
                  </a:lnTo>
                  <a:lnTo>
                    <a:pt x="579" y="5369"/>
                  </a:lnTo>
                  <a:lnTo>
                    <a:pt x="579" y="579"/>
                  </a:lnTo>
                  <a:close/>
                  <a:moveTo>
                    <a:pt x="289" y="1"/>
                  </a:moveTo>
                  <a:cubicBezTo>
                    <a:pt x="225" y="1"/>
                    <a:pt x="129" y="33"/>
                    <a:pt x="96" y="97"/>
                  </a:cubicBezTo>
                  <a:cubicBezTo>
                    <a:pt x="32" y="129"/>
                    <a:pt x="0" y="226"/>
                    <a:pt x="0" y="290"/>
                  </a:cubicBezTo>
                  <a:lnTo>
                    <a:pt x="0" y="5658"/>
                  </a:lnTo>
                  <a:cubicBezTo>
                    <a:pt x="0" y="5722"/>
                    <a:pt x="32" y="5819"/>
                    <a:pt x="96" y="5851"/>
                  </a:cubicBezTo>
                  <a:cubicBezTo>
                    <a:pt x="129" y="5915"/>
                    <a:pt x="225" y="5947"/>
                    <a:pt x="289" y="5947"/>
                  </a:cubicBezTo>
                  <a:lnTo>
                    <a:pt x="37673" y="5947"/>
                  </a:lnTo>
                  <a:cubicBezTo>
                    <a:pt x="37770" y="5947"/>
                    <a:pt x="37834" y="5915"/>
                    <a:pt x="37898" y="5851"/>
                  </a:cubicBezTo>
                  <a:cubicBezTo>
                    <a:pt x="37963" y="5819"/>
                    <a:pt x="37995" y="5722"/>
                    <a:pt x="37995" y="5658"/>
                  </a:cubicBezTo>
                  <a:lnTo>
                    <a:pt x="37995" y="290"/>
                  </a:lnTo>
                  <a:cubicBezTo>
                    <a:pt x="37995" y="226"/>
                    <a:pt x="37963" y="129"/>
                    <a:pt x="37898" y="97"/>
                  </a:cubicBezTo>
                  <a:cubicBezTo>
                    <a:pt x="37834" y="33"/>
                    <a:pt x="37770" y="1"/>
                    <a:pt x="37673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2" name="Google Shape;1872;p45"/>
            <p:cNvSpPr/>
            <p:nvPr/>
          </p:nvSpPr>
          <p:spPr>
            <a:xfrm>
              <a:off x="2141675" y="3577925"/>
              <a:ext cx="3757700" cy="438000"/>
            </a:xfrm>
            <a:custGeom>
              <a:rect b="b" l="l" r="r" t="t"/>
              <a:pathLst>
                <a:path extrusionOk="0" h="17520" w="150308">
                  <a:moveTo>
                    <a:pt x="1" y="1"/>
                  </a:moveTo>
                  <a:lnTo>
                    <a:pt x="1" y="12537"/>
                  </a:lnTo>
                  <a:cubicBezTo>
                    <a:pt x="1" y="15301"/>
                    <a:pt x="2219" y="17519"/>
                    <a:pt x="4983" y="17519"/>
                  </a:cubicBezTo>
                  <a:lnTo>
                    <a:pt x="145326" y="17519"/>
                  </a:lnTo>
                  <a:cubicBezTo>
                    <a:pt x="148058" y="17519"/>
                    <a:pt x="150308" y="15301"/>
                    <a:pt x="150308" y="12537"/>
                  </a:cubicBezTo>
                  <a:lnTo>
                    <a:pt x="1503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3" name="Google Shape;1873;p45"/>
            <p:cNvSpPr/>
            <p:nvPr/>
          </p:nvSpPr>
          <p:spPr>
            <a:xfrm>
              <a:off x="2134450" y="3570700"/>
              <a:ext cx="3772175" cy="452450"/>
            </a:xfrm>
            <a:custGeom>
              <a:rect b="b" l="l" r="r" t="t"/>
              <a:pathLst>
                <a:path extrusionOk="0" h="18098" w="150887">
                  <a:moveTo>
                    <a:pt x="150308" y="579"/>
                  </a:moveTo>
                  <a:lnTo>
                    <a:pt x="150308" y="12826"/>
                  </a:lnTo>
                  <a:cubicBezTo>
                    <a:pt x="150308" y="14144"/>
                    <a:pt x="149761" y="15301"/>
                    <a:pt x="148925" y="16137"/>
                  </a:cubicBezTo>
                  <a:cubicBezTo>
                    <a:pt x="148057" y="17005"/>
                    <a:pt x="146900" y="17519"/>
                    <a:pt x="145615" y="17519"/>
                  </a:cubicBezTo>
                  <a:lnTo>
                    <a:pt x="5272" y="17519"/>
                  </a:lnTo>
                  <a:cubicBezTo>
                    <a:pt x="3986" y="17519"/>
                    <a:pt x="2797" y="17005"/>
                    <a:pt x="1961" y="16137"/>
                  </a:cubicBezTo>
                  <a:cubicBezTo>
                    <a:pt x="1093" y="15301"/>
                    <a:pt x="579" y="14144"/>
                    <a:pt x="579" y="12826"/>
                  </a:cubicBezTo>
                  <a:lnTo>
                    <a:pt x="579" y="579"/>
                  </a:lnTo>
                  <a:close/>
                  <a:moveTo>
                    <a:pt x="290" y="0"/>
                  </a:moveTo>
                  <a:cubicBezTo>
                    <a:pt x="193" y="0"/>
                    <a:pt x="129" y="32"/>
                    <a:pt x="65" y="97"/>
                  </a:cubicBezTo>
                  <a:cubicBezTo>
                    <a:pt x="33" y="129"/>
                    <a:pt x="0" y="225"/>
                    <a:pt x="0" y="290"/>
                  </a:cubicBezTo>
                  <a:lnTo>
                    <a:pt x="0" y="12826"/>
                  </a:lnTo>
                  <a:cubicBezTo>
                    <a:pt x="0" y="15751"/>
                    <a:pt x="2347" y="18098"/>
                    <a:pt x="5272" y="18098"/>
                  </a:cubicBezTo>
                  <a:lnTo>
                    <a:pt x="145615" y="18098"/>
                  </a:lnTo>
                  <a:cubicBezTo>
                    <a:pt x="148508" y="18098"/>
                    <a:pt x="150886" y="15751"/>
                    <a:pt x="150886" y="12826"/>
                  </a:cubicBezTo>
                  <a:lnTo>
                    <a:pt x="150886" y="290"/>
                  </a:lnTo>
                  <a:cubicBezTo>
                    <a:pt x="150886" y="225"/>
                    <a:pt x="150854" y="129"/>
                    <a:pt x="150790" y="97"/>
                  </a:cubicBezTo>
                  <a:cubicBezTo>
                    <a:pt x="150725" y="32"/>
                    <a:pt x="150661" y="0"/>
                    <a:pt x="150597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4" name="Google Shape;1874;p45"/>
            <p:cNvSpPr/>
            <p:nvPr/>
          </p:nvSpPr>
          <p:spPr>
            <a:xfrm>
              <a:off x="2141675" y="1197625"/>
              <a:ext cx="3757700" cy="2818300"/>
            </a:xfrm>
            <a:custGeom>
              <a:rect b="b" l="l" r="r" t="t"/>
              <a:pathLst>
                <a:path extrusionOk="0" h="112732" w="150308">
                  <a:moveTo>
                    <a:pt x="142722" y="7008"/>
                  </a:moveTo>
                  <a:lnTo>
                    <a:pt x="142722" y="86662"/>
                  </a:lnTo>
                  <a:lnTo>
                    <a:pt x="7555" y="86662"/>
                  </a:lnTo>
                  <a:lnTo>
                    <a:pt x="7555" y="7008"/>
                  </a:lnTo>
                  <a:close/>
                  <a:moveTo>
                    <a:pt x="4983" y="1"/>
                  </a:moveTo>
                  <a:cubicBezTo>
                    <a:pt x="2219" y="1"/>
                    <a:pt x="1" y="2251"/>
                    <a:pt x="1" y="4983"/>
                  </a:cubicBezTo>
                  <a:lnTo>
                    <a:pt x="1" y="107749"/>
                  </a:lnTo>
                  <a:cubicBezTo>
                    <a:pt x="1" y="110513"/>
                    <a:pt x="2219" y="112731"/>
                    <a:pt x="4983" y="112731"/>
                  </a:cubicBezTo>
                  <a:lnTo>
                    <a:pt x="145326" y="112731"/>
                  </a:lnTo>
                  <a:cubicBezTo>
                    <a:pt x="148058" y="112731"/>
                    <a:pt x="150308" y="110513"/>
                    <a:pt x="150308" y="107749"/>
                  </a:cubicBezTo>
                  <a:lnTo>
                    <a:pt x="150308" y="4983"/>
                  </a:lnTo>
                  <a:cubicBezTo>
                    <a:pt x="150308" y="2251"/>
                    <a:pt x="148058" y="1"/>
                    <a:pt x="145326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5" name="Google Shape;1875;p45"/>
            <p:cNvSpPr/>
            <p:nvPr/>
          </p:nvSpPr>
          <p:spPr>
            <a:xfrm>
              <a:off x="2134450" y="1190400"/>
              <a:ext cx="3772175" cy="2832750"/>
            </a:xfrm>
            <a:custGeom>
              <a:rect b="b" l="l" r="r" t="t"/>
              <a:pathLst>
                <a:path extrusionOk="0" h="113310" w="150887">
                  <a:moveTo>
                    <a:pt x="142722" y="7618"/>
                  </a:moveTo>
                  <a:lnTo>
                    <a:pt x="142722" y="86662"/>
                  </a:lnTo>
                  <a:lnTo>
                    <a:pt x="8133" y="86662"/>
                  </a:lnTo>
                  <a:lnTo>
                    <a:pt x="8133" y="7618"/>
                  </a:lnTo>
                  <a:close/>
                  <a:moveTo>
                    <a:pt x="7844" y="7008"/>
                  </a:moveTo>
                  <a:cubicBezTo>
                    <a:pt x="7779" y="7008"/>
                    <a:pt x="7683" y="7040"/>
                    <a:pt x="7651" y="7104"/>
                  </a:cubicBezTo>
                  <a:cubicBezTo>
                    <a:pt x="7587" y="7168"/>
                    <a:pt x="7554" y="7233"/>
                    <a:pt x="7554" y="7297"/>
                  </a:cubicBezTo>
                  <a:lnTo>
                    <a:pt x="7554" y="86951"/>
                  </a:lnTo>
                  <a:cubicBezTo>
                    <a:pt x="7554" y="87015"/>
                    <a:pt x="7587" y="87112"/>
                    <a:pt x="7651" y="87144"/>
                  </a:cubicBezTo>
                  <a:cubicBezTo>
                    <a:pt x="7683" y="87208"/>
                    <a:pt x="7779" y="87240"/>
                    <a:pt x="7844" y="87240"/>
                  </a:cubicBezTo>
                  <a:lnTo>
                    <a:pt x="143011" y="87240"/>
                  </a:lnTo>
                  <a:cubicBezTo>
                    <a:pt x="143107" y="87240"/>
                    <a:pt x="143172" y="87208"/>
                    <a:pt x="143236" y="87144"/>
                  </a:cubicBezTo>
                  <a:cubicBezTo>
                    <a:pt x="143300" y="87112"/>
                    <a:pt x="143332" y="87015"/>
                    <a:pt x="143332" y="86951"/>
                  </a:cubicBezTo>
                  <a:lnTo>
                    <a:pt x="143332" y="7297"/>
                  </a:lnTo>
                  <a:cubicBezTo>
                    <a:pt x="143332" y="7233"/>
                    <a:pt x="143300" y="7168"/>
                    <a:pt x="143236" y="7104"/>
                  </a:cubicBezTo>
                  <a:cubicBezTo>
                    <a:pt x="143172" y="7040"/>
                    <a:pt x="143107" y="7008"/>
                    <a:pt x="143011" y="7008"/>
                  </a:cubicBezTo>
                  <a:close/>
                  <a:moveTo>
                    <a:pt x="145615" y="579"/>
                  </a:moveTo>
                  <a:cubicBezTo>
                    <a:pt x="146900" y="579"/>
                    <a:pt x="148057" y="1125"/>
                    <a:pt x="148925" y="1961"/>
                  </a:cubicBezTo>
                  <a:cubicBezTo>
                    <a:pt x="149761" y="2829"/>
                    <a:pt x="150308" y="3986"/>
                    <a:pt x="150308" y="5272"/>
                  </a:cubicBezTo>
                  <a:lnTo>
                    <a:pt x="150308" y="108038"/>
                  </a:lnTo>
                  <a:cubicBezTo>
                    <a:pt x="150308" y="109356"/>
                    <a:pt x="149761" y="110513"/>
                    <a:pt x="148925" y="111349"/>
                  </a:cubicBezTo>
                  <a:cubicBezTo>
                    <a:pt x="148057" y="112217"/>
                    <a:pt x="146900" y="112731"/>
                    <a:pt x="145615" y="112731"/>
                  </a:cubicBezTo>
                  <a:lnTo>
                    <a:pt x="5272" y="112731"/>
                  </a:lnTo>
                  <a:cubicBezTo>
                    <a:pt x="3986" y="112731"/>
                    <a:pt x="2797" y="112217"/>
                    <a:pt x="1961" y="111349"/>
                  </a:cubicBezTo>
                  <a:cubicBezTo>
                    <a:pt x="1093" y="110513"/>
                    <a:pt x="579" y="109356"/>
                    <a:pt x="579" y="108038"/>
                  </a:cubicBezTo>
                  <a:lnTo>
                    <a:pt x="579" y="5272"/>
                  </a:lnTo>
                  <a:cubicBezTo>
                    <a:pt x="579" y="3986"/>
                    <a:pt x="1093" y="2829"/>
                    <a:pt x="1961" y="1961"/>
                  </a:cubicBezTo>
                  <a:cubicBezTo>
                    <a:pt x="2797" y="1125"/>
                    <a:pt x="3986" y="579"/>
                    <a:pt x="5272" y="579"/>
                  </a:cubicBezTo>
                  <a:close/>
                  <a:moveTo>
                    <a:pt x="5272" y="0"/>
                  </a:moveTo>
                  <a:cubicBezTo>
                    <a:pt x="2347" y="0"/>
                    <a:pt x="0" y="2379"/>
                    <a:pt x="0" y="5272"/>
                  </a:cubicBezTo>
                  <a:lnTo>
                    <a:pt x="0" y="108038"/>
                  </a:lnTo>
                  <a:cubicBezTo>
                    <a:pt x="0" y="110963"/>
                    <a:pt x="2347" y="113310"/>
                    <a:pt x="5272" y="113310"/>
                  </a:cubicBezTo>
                  <a:lnTo>
                    <a:pt x="145615" y="113310"/>
                  </a:lnTo>
                  <a:cubicBezTo>
                    <a:pt x="148508" y="113310"/>
                    <a:pt x="150886" y="110963"/>
                    <a:pt x="150886" y="108038"/>
                  </a:cubicBezTo>
                  <a:lnTo>
                    <a:pt x="150886" y="5272"/>
                  </a:lnTo>
                  <a:cubicBezTo>
                    <a:pt x="150886" y="2379"/>
                    <a:pt x="148508" y="0"/>
                    <a:pt x="145615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6" name="Google Shape;1876;p45"/>
            <p:cNvSpPr/>
            <p:nvPr/>
          </p:nvSpPr>
          <p:spPr>
            <a:xfrm>
              <a:off x="3951400" y="3727400"/>
              <a:ext cx="138250" cy="139050"/>
            </a:xfrm>
            <a:custGeom>
              <a:rect b="b" l="l" r="r" t="t"/>
              <a:pathLst>
                <a:path extrusionOk="0" h="5562" w="5530">
                  <a:moveTo>
                    <a:pt x="2765" y="0"/>
                  </a:moveTo>
                  <a:cubicBezTo>
                    <a:pt x="1222" y="0"/>
                    <a:pt x="1" y="1254"/>
                    <a:pt x="1" y="2797"/>
                  </a:cubicBezTo>
                  <a:cubicBezTo>
                    <a:pt x="1" y="4308"/>
                    <a:pt x="1222" y="5561"/>
                    <a:pt x="2765" y="5561"/>
                  </a:cubicBezTo>
                  <a:cubicBezTo>
                    <a:pt x="4276" y="5561"/>
                    <a:pt x="5530" y="4308"/>
                    <a:pt x="5530" y="2797"/>
                  </a:cubicBezTo>
                  <a:cubicBezTo>
                    <a:pt x="5530" y="1254"/>
                    <a:pt x="4276" y="0"/>
                    <a:pt x="2765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7" name="Google Shape;1877;p45"/>
            <p:cNvSpPr/>
            <p:nvPr/>
          </p:nvSpPr>
          <p:spPr>
            <a:xfrm>
              <a:off x="3943375" y="3720175"/>
              <a:ext cx="153525" cy="153500"/>
            </a:xfrm>
            <a:custGeom>
              <a:rect b="b" l="l" r="r" t="t"/>
              <a:pathLst>
                <a:path extrusionOk="0" h="6140" w="6141">
                  <a:moveTo>
                    <a:pt x="3086" y="579"/>
                  </a:moveTo>
                  <a:cubicBezTo>
                    <a:pt x="3761" y="579"/>
                    <a:pt x="4372" y="868"/>
                    <a:pt x="4822" y="1318"/>
                  </a:cubicBezTo>
                  <a:cubicBezTo>
                    <a:pt x="5272" y="1768"/>
                    <a:pt x="5561" y="2379"/>
                    <a:pt x="5561" y="3086"/>
                  </a:cubicBezTo>
                  <a:cubicBezTo>
                    <a:pt x="5561" y="3761"/>
                    <a:pt x="5272" y="4372"/>
                    <a:pt x="4822" y="4822"/>
                  </a:cubicBezTo>
                  <a:cubicBezTo>
                    <a:pt x="4372" y="5272"/>
                    <a:pt x="3761" y="5561"/>
                    <a:pt x="3086" y="5561"/>
                  </a:cubicBezTo>
                  <a:cubicBezTo>
                    <a:pt x="2379" y="5561"/>
                    <a:pt x="1768" y="5272"/>
                    <a:pt x="1318" y="4822"/>
                  </a:cubicBezTo>
                  <a:cubicBezTo>
                    <a:pt x="868" y="4372"/>
                    <a:pt x="611" y="3761"/>
                    <a:pt x="611" y="3086"/>
                  </a:cubicBezTo>
                  <a:cubicBezTo>
                    <a:pt x="611" y="2379"/>
                    <a:pt x="868" y="1768"/>
                    <a:pt x="1318" y="1318"/>
                  </a:cubicBezTo>
                  <a:cubicBezTo>
                    <a:pt x="1768" y="868"/>
                    <a:pt x="2379" y="579"/>
                    <a:pt x="3086" y="579"/>
                  </a:cubicBezTo>
                  <a:close/>
                  <a:moveTo>
                    <a:pt x="3086" y="0"/>
                  </a:moveTo>
                  <a:cubicBezTo>
                    <a:pt x="1383" y="0"/>
                    <a:pt x="0" y="1382"/>
                    <a:pt x="0" y="3086"/>
                  </a:cubicBezTo>
                  <a:cubicBezTo>
                    <a:pt x="0" y="4758"/>
                    <a:pt x="1383" y="6140"/>
                    <a:pt x="3086" y="6140"/>
                  </a:cubicBezTo>
                  <a:cubicBezTo>
                    <a:pt x="4758" y="6140"/>
                    <a:pt x="6140" y="4758"/>
                    <a:pt x="6140" y="3086"/>
                  </a:cubicBezTo>
                  <a:cubicBezTo>
                    <a:pt x="6140" y="1382"/>
                    <a:pt x="4758" y="0"/>
                    <a:pt x="3086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8" name="Google Shape;1878;p45"/>
            <p:cNvSpPr/>
            <p:nvPr/>
          </p:nvSpPr>
          <p:spPr>
            <a:xfrm>
              <a:off x="3413000" y="4570400"/>
              <a:ext cx="1215075" cy="57075"/>
            </a:xfrm>
            <a:custGeom>
              <a:rect b="b" l="l" r="r" t="t"/>
              <a:pathLst>
                <a:path extrusionOk="0" h="2283" w="48603">
                  <a:moveTo>
                    <a:pt x="0" y="0"/>
                  </a:moveTo>
                  <a:lnTo>
                    <a:pt x="0" y="2282"/>
                  </a:lnTo>
                  <a:lnTo>
                    <a:pt x="48602" y="2282"/>
                  </a:lnTo>
                  <a:lnTo>
                    <a:pt x="486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9" name="Google Shape;1879;p45"/>
            <p:cNvSpPr/>
            <p:nvPr/>
          </p:nvSpPr>
          <p:spPr>
            <a:xfrm>
              <a:off x="3404950" y="4563150"/>
              <a:ext cx="1230350" cy="71550"/>
            </a:xfrm>
            <a:custGeom>
              <a:rect b="b" l="l" r="r" t="t"/>
              <a:pathLst>
                <a:path extrusionOk="0" h="2862" w="49214">
                  <a:moveTo>
                    <a:pt x="48635" y="579"/>
                  </a:moveTo>
                  <a:lnTo>
                    <a:pt x="48635" y="2251"/>
                  </a:lnTo>
                  <a:lnTo>
                    <a:pt x="611" y="2251"/>
                  </a:lnTo>
                  <a:lnTo>
                    <a:pt x="611" y="579"/>
                  </a:lnTo>
                  <a:close/>
                  <a:moveTo>
                    <a:pt x="322" y="1"/>
                  </a:moveTo>
                  <a:cubicBezTo>
                    <a:pt x="226" y="1"/>
                    <a:pt x="161" y="33"/>
                    <a:pt x="97" y="97"/>
                  </a:cubicBezTo>
                  <a:cubicBezTo>
                    <a:pt x="33" y="129"/>
                    <a:pt x="1" y="226"/>
                    <a:pt x="1" y="290"/>
                  </a:cubicBezTo>
                  <a:lnTo>
                    <a:pt x="1" y="2572"/>
                  </a:lnTo>
                  <a:cubicBezTo>
                    <a:pt x="1" y="2637"/>
                    <a:pt x="33" y="2701"/>
                    <a:pt x="97" y="2765"/>
                  </a:cubicBezTo>
                  <a:cubicBezTo>
                    <a:pt x="161" y="2829"/>
                    <a:pt x="226" y="2862"/>
                    <a:pt x="322" y="2862"/>
                  </a:cubicBezTo>
                  <a:lnTo>
                    <a:pt x="48924" y="2862"/>
                  </a:lnTo>
                  <a:cubicBezTo>
                    <a:pt x="49021" y="2862"/>
                    <a:pt x="49085" y="2829"/>
                    <a:pt x="49149" y="2765"/>
                  </a:cubicBezTo>
                  <a:cubicBezTo>
                    <a:pt x="49214" y="2701"/>
                    <a:pt x="49214" y="2637"/>
                    <a:pt x="49214" y="2572"/>
                  </a:cubicBezTo>
                  <a:lnTo>
                    <a:pt x="49214" y="290"/>
                  </a:lnTo>
                  <a:cubicBezTo>
                    <a:pt x="49214" y="226"/>
                    <a:pt x="49214" y="129"/>
                    <a:pt x="49149" y="97"/>
                  </a:cubicBezTo>
                  <a:cubicBezTo>
                    <a:pt x="49085" y="33"/>
                    <a:pt x="49021" y="1"/>
                    <a:pt x="48924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0" name="Google Shape;1880;p45"/>
            <p:cNvSpPr/>
            <p:nvPr/>
          </p:nvSpPr>
          <p:spPr>
            <a:xfrm>
              <a:off x="2180250" y="2902900"/>
              <a:ext cx="162350" cy="178425"/>
            </a:xfrm>
            <a:custGeom>
              <a:rect b="b" l="l" r="r" t="t"/>
              <a:pathLst>
                <a:path extrusionOk="0" h="7137" w="6494">
                  <a:moveTo>
                    <a:pt x="2122" y="0"/>
                  </a:moveTo>
                  <a:lnTo>
                    <a:pt x="129" y="1897"/>
                  </a:lnTo>
                  <a:cubicBezTo>
                    <a:pt x="129" y="1897"/>
                    <a:pt x="1" y="3279"/>
                    <a:pt x="1286" y="5047"/>
                  </a:cubicBezTo>
                  <a:cubicBezTo>
                    <a:pt x="2540" y="6815"/>
                    <a:pt x="2797" y="7136"/>
                    <a:pt x="2797" y="7136"/>
                  </a:cubicBezTo>
                  <a:cubicBezTo>
                    <a:pt x="2797" y="7136"/>
                    <a:pt x="3247" y="6236"/>
                    <a:pt x="4244" y="5047"/>
                  </a:cubicBezTo>
                  <a:cubicBezTo>
                    <a:pt x="5272" y="3858"/>
                    <a:pt x="6494" y="2732"/>
                    <a:pt x="6494" y="2732"/>
                  </a:cubicBezTo>
                  <a:cubicBezTo>
                    <a:pt x="5980" y="547"/>
                    <a:pt x="2122" y="0"/>
                    <a:pt x="21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1" name="Google Shape;1881;p45"/>
            <p:cNvSpPr/>
            <p:nvPr/>
          </p:nvSpPr>
          <p:spPr>
            <a:xfrm>
              <a:off x="2177050" y="2895650"/>
              <a:ext cx="172800" cy="192900"/>
            </a:xfrm>
            <a:custGeom>
              <a:rect b="b" l="l" r="r" t="t"/>
              <a:pathLst>
                <a:path extrusionOk="0" h="7716" w="6912">
                  <a:moveTo>
                    <a:pt x="2356" y="566"/>
                  </a:moveTo>
                  <a:cubicBezTo>
                    <a:pt x="2682" y="623"/>
                    <a:pt x="3523" y="792"/>
                    <a:pt x="4340" y="1158"/>
                  </a:cubicBezTo>
                  <a:cubicBezTo>
                    <a:pt x="4790" y="1351"/>
                    <a:pt x="5272" y="1608"/>
                    <a:pt x="5625" y="1930"/>
                  </a:cubicBezTo>
                  <a:cubicBezTo>
                    <a:pt x="5971" y="2218"/>
                    <a:pt x="6214" y="2558"/>
                    <a:pt x="6330" y="2950"/>
                  </a:cubicBezTo>
                  <a:lnTo>
                    <a:pt x="6330" y="2950"/>
                  </a:lnTo>
                  <a:cubicBezTo>
                    <a:pt x="5982" y="3271"/>
                    <a:pt x="5007" y="4192"/>
                    <a:pt x="4179" y="5176"/>
                  </a:cubicBezTo>
                  <a:cubicBezTo>
                    <a:pt x="3544" y="5910"/>
                    <a:pt x="3130" y="6546"/>
                    <a:pt x="2898" y="6933"/>
                  </a:cubicBezTo>
                  <a:lnTo>
                    <a:pt x="2898" y="6933"/>
                  </a:lnTo>
                  <a:cubicBezTo>
                    <a:pt x="2886" y="6916"/>
                    <a:pt x="2874" y="6898"/>
                    <a:pt x="2861" y="6880"/>
                  </a:cubicBezTo>
                  <a:cubicBezTo>
                    <a:pt x="2636" y="6590"/>
                    <a:pt x="2250" y="6076"/>
                    <a:pt x="1607" y="5176"/>
                  </a:cubicBezTo>
                  <a:cubicBezTo>
                    <a:pt x="614" y="3798"/>
                    <a:pt x="515" y="2644"/>
                    <a:pt x="514" y="2318"/>
                  </a:cubicBezTo>
                  <a:lnTo>
                    <a:pt x="514" y="2318"/>
                  </a:lnTo>
                  <a:lnTo>
                    <a:pt x="2356" y="566"/>
                  </a:lnTo>
                  <a:close/>
                  <a:moveTo>
                    <a:pt x="2282" y="1"/>
                  </a:moveTo>
                  <a:cubicBezTo>
                    <a:pt x="2218" y="1"/>
                    <a:pt x="2122" y="33"/>
                    <a:pt x="2057" y="97"/>
                  </a:cubicBezTo>
                  <a:lnTo>
                    <a:pt x="64" y="1994"/>
                  </a:lnTo>
                  <a:cubicBezTo>
                    <a:pt x="32" y="2058"/>
                    <a:pt x="0" y="2090"/>
                    <a:pt x="0" y="2155"/>
                  </a:cubicBezTo>
                  <a:cubicBezTo>
                    <a:pt x="0" y="2187"/>
                    <a:pt x="0" y="2219"/>
                    <a:pt x="0" y="2315"/>
                  </a:cubicBezTo>
                  <a:cubicBezTo>
                    <a:pt x="0" y="2733"/>
                    <a:pt x="97" y="3987"/>
                    <a:pt x="1189" y="5498"/>
                  </a:cubicBezTo>
                  <a:cubicBezTo>
                    <a:pt x="2475" y="7266"/>
                    <a:pt x="2700" y="7587"/>
                    <a:pt x="2700" y="7587"/>
                  </a:cubicBezTo>
                  <a:cubicBezTo>
                    <a:pt x="2765" y="7683"/>
                    <a:pt x="2861" y="7716"/>
                    <a:pt x="2957" y="7716"/>
                  </a:cubicBezTo>
                  <a:cubicBezTo>
                    <a:pt x="3054" y="7683"/>
                    <a:pt x="3118" y="7651"/>
                    <a:pt x="3150" y="7555"/>
                  </a:cubicBezTo>
                  <a:lnTo>
                    <a:pt x="3182" y="7523"/>
                  </a:lnTo>
                  <a:cubicBezTo>
                    <a:pt x="3279" y="7330"/>
                    <a:pt x="3729" y="6526"/>
                    <a:pt x="4597" y="5498"/>
                  </a:cubicBezTo>
                  <a:cubicBezTo>
                    <a:pt x="5079" y="4919"/>
                    <a:pt x="5658" y="4340"/>
                    <a:pt x="6075" y="3922"/>
                  </a:cubicBezTo>
                  <a:cubicBezTo>
                    <a:pt x="6300" y="3730"/>
                    <a:pt x="6493" y="3537"/>
                    <a:pt x="6622" y="3408"/>
                  </a:cubicBezTo>
                  <a:cubicBezTo>
                    <a:pt x="6750" y="3312"/>
                    <a:pt x="6815" y="3247"/>
                    <a:pt x="6815" y="3247"/>
                  </a:cubicBezTo>
                  <a:cubicBezTo>
                    <a:pt x="6879" y="3183"/>
                    <a:pt x="6911" y="3055"/>
                    <a:pt x="6911" y="2958"/>
                  </a:cubicBezTo>
                  <a:cubicBezTo>
                    <a:pt x="6750" y="2347"/>
                    <a:pt x="6365" y="1865"/>
                    <a:pt x="5915" y="1480"/>
                  </a:cubicBezTo>
                  <a:cubicBezTo>
                    <a:pt x="5208" y="901"/>
                    <a:pt x="4307" y="547"/>
                    <a:pt x="3568" y="322"/>
                  </a:cubicBezTo>
                  <a:cubicBezTo>
                    <a:pt x="2861" y="97"/>
                    <a:pt x="2282" y="33"/>
                    <a:pt x="2282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2" name="Google Shape;1882;p45"/>
            <p:cNvSpPr/>
            <p:nvPr/>
          </p:nvSpPr>
          <p:spPr>
            <a:xfrm>
              <a:off x="2210000" y="2764900"/>
              <a:ext cx="282075" cy="242375"/>
            </a:xfrm>
            <a:custGeom>
              <a:rect b="b" l="l" r="r" t="t"/>
              <a:pathLst>
                <a:path extrusionOk="0" h="9695" w="11283">
                  <a:moveTo>
                    <a:pt x="5918" y="0"/>
                  </a:moveTo>
                  <a:cubicBezTo>
                    <a:pt x="4911" y="0"/>
                    <a:pt x="3878" y="114"/>
                    <a:pt x="3311" y="506"/>
                  </a:cubicBezTo>
                  <a:cubicBezTo>
                    <a:pt x="1929" y="1438"/>
                    <a:pt x="1382" y="2627"/>
                    <a:pt x="707" y="4588"/>
                  </a:cubicBezTo>
                  <a:cubicBezTo>
                    <a:pt x="0" y="6517"/>
                    <a:pt x="868" y="5584"/>
                    <a:pt x="1639" y="7031"/>
                  </a:cubicBezTo>
                  <a:cubicBezTo>
                    <a:pt x="2411" y="8445"/>
                    <a:pt x="2411" y="8381"/>
                    <a:pt x="3022" y="8477"/>
                  </a:cubicBezTo>
                  <a:cubicBezTo>
                    <a:pt x="3632" y="8574"/>
                    <a:pt x="4018" y="8574"/>
                    <a:pt x="4018" y="8574"/>
                  </a:cubicBezTo>
                  <a:cubicBezTo>
                    <a:pt x="4018" y="8574"/>
                    <a:pt x="5143" y="8960"/>
                    <a:pt x="6525" y="9474"/>
                  </a:cubicBezTo>
                  <a:cubicBezTo>
                    <a:pt x="6960" y="9629"/>
                    <a:pt x="7295" y="9694"/>
                    <a:pt x="7559" y="9694"/>
                  </a:cubicBezTo>
                  <a:cubicBezTo>
                    <a:pt x="8117" y="9694"/>
                    <a:pt x="8365" y="9405"/>
                    <a:pt x="8583" y="9056"/>
                  </a:cubicBezTo>
                  <a:cubicBezTo>
                    <a:pt x="8904" y="8510"/>
                    <a:pt x="9386" y="4588"/>
                    <a:pt x="9386" y="4588"/>
                  </a:cubicBezTo>
                  <a:cubicBezTo>
                    <a:pt x="9386" y="4588"/>
                    <a:pt x="10479" y="4074"/>
                    <a:pt x="10865" y="2949"/>
                  </a:cubicBezTo>
                  <a:cubicBezTo>
                    <a:pt x="11283" y="1824"/>
                    <a:pt x="9740" y="2145"/>
                    <a:pt x="9290" y="1984"/>
                  </a:cubicBezTo>
                  <a:cubicBezTo>
                    <a:pt x="8840" y="1824"/>
                    <a:pt x="8647" y="216"/>
                    <a:pt x="8647" y="216"/>
                  </a:cubicBezTo>
                  <a:cubicBezTo>
                    <a:pt x="8647" y="216"/>
                    <a:pt x="7307" y="0"/>
                    <a:pt x="59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3" name="Google Shape;1883;p45"/>
            <p:cNvSpPr/>
            <p:nvPr/>
          </p:nvSpPr>
          <p:spPr>
            <a:xfrm>
              <a:off x="2214000" y="2758250"/>
              <a:ext cx="276475" cy="255575"/>
            </a:xfrm>
            <a:custGeom>
              <a:rect b="b" l="l" r="r" t="t"/>
              <a:pathLst>
                <a:path extrusionOk="0" h="10223" w="11059">
                  <a:moveTo>
                    <a:pt x="5722" y="547"/>
                  </a:moveTo>
                  <a:cubicBezTo>
                    <a:pt x="6397" y="547"/>
                    <a:pt x="7073" y="611"/>
                    <a:pt x="7587" y="643"/>
                  </a:cubicBezTo>
                  <a:cubicBezTo>
                    <a:pt x="7844" y="675"/>
                    <a:pt x="8069" y="707"/>
                    <a:pt x="8198" y="739"/>
                  </a:cubicBezTo>
                  <a:cubicBezTo>
                    <a:pt x="8218" y="739"/>
                    <a:pt x="8236" y="740"/>
                    <a:pt x="8254" y="741"/>
                  </a:cubicBezTo>
                  <a:lnTo>
                    <a:pt x="8254" y="741"/>
                  </a:lnTo>
                  <a:cubicBezTo>
                    <a:pt x="8277" y="902"/>
                    <a:pt x="8319" y="1132"/>
                    <a:pt x="8390" y="1382"/>
                  </a:cubicBezTo>
                  <a:cubicBezTo>
                    <a:pt x="8423" y="1607"/>
                    <a:pt x="8519" y="1832"/>
                    <a:pt x="8615" y="2025"/>
                  </a:cubicBezTo>
                  <a:cubicBezTo>
                    <a:pt x="8648" y="2122"/>
                    <a:pt x="8712" y="2218"/>
                    <a:pt x="8776" y="2315"/>
                  </a:cubicBezTo>
                  <a:cubicBezTo>
                    <a:pt x="8840" y="2411"/>
                    <a:pt x="8937" y="2475"/>
                    <a:pt x="9033" y="2507"/>
                  </a:cubicBezTo>
                  <a:cubicBezTo>
                    <a:pt x="9194" y="2572"/>
                    <a:pt x="9387" y="2572"/>
                    <a:pt x="9548" y="2572"/>
                  </a:cubicBezTo>
                  <a:cubicBezTo>
                    <a:pt x="9805" y="2604"/>
                    <a:pt x="10094" y="2604"/>
                    <a:pt x="10287" y="2668"/>
                  </a:cubicBezTo>
                  <a:cubicBezTo>
                    <a:pt x="10383" y="2700"/>
                    <a:pt x="10448" y="2732"/>
                    <a:pt x="10480" y="2765"/>
                  </a:cubicBezTo>
                  <a:cubicBezTo>
                    <a:pt x="10512" y="2765"/>
                    <a:pt x="10512" y="2797"/>
                    <a:pt x="10512" y="2861"/>
                  </a:cubicBezTo>
                  <a:cubicBezTo>
                    <a:pt x="10512" y="2925"/>
                    <a:pt x="10512" y="3022"/>
                    <a:pt x="10480" y="3118"/>
                  </a:cubicBezTo>
                  <a:cubicBezTo>
                    <a:pt x="10287" y="3632"/>
                    <a:pt x="9933" y="4018"/>
                    <a:pt x="9644" y="4243"/>
                  </a:cubicBezTo>
                  <a:cubicBezTo>
                    <a:pt x="9516" y="4372"/>
                    <a:pt x="9355" y="4468"/>
                    <a:pt x="9258" y="4533"/>
                  </a:cubicBezTo>
                  <a:cubicBezTo>
                    <a:pt x="9226" y="4565"/>
                    <a:pt x="9194" y="4597"/>
                    <a:pt x="9162" y="4597"/>
                  </a:cubicBezTo>
                  <a:lnTo>
                    <a:pt x="9130" y="4629"/>
                  </a:lnTo>
                  <a:cubicBezTo>
                    <a:pt x="9033" y="4661"/>
                    <a:pt x="8969" y="4725"/>
                    <a:pt x="8969" y="4822"/>
                  </a:cubicBezTo>
                  <a:cubicBezTo>
                    <a:pt x="8969" y="4822"/>
                    <a:pt x="8937" y="5079"/>
                    <a:pt x="8873" y="5433"/>
                  </a:cubicBezTo>
                  <a:cubicBezTo>
                    <a:pt x="8808" y="6011"/>
                    <a:pt x="8680" y="6847"/>
                    <a:pt x="8551" y="7618"/>
                  </a:cubicBezTo>
                  <a:cubicBezTo>
                    <a:pt x="8487" y="8004"/>
                    <a:pt x="8423" y="8358"/>
                    <a:pt x="8358" y="8647"/>
                  </a:cubicBezTo>
                  <a:cubicBezTo>
                    <a:pt x="8326" y="8776"/>
                    <a:pt x="8294" y="8904"/>
                    <a:pt x="8262" y="9001"/>
                  </a:cubicBezTo>
                  <a:cubicBezTo>
                    <a:pt x="8230" y="9097"/>
                    <a:pt x="8198" y="9161"/>
                    <a:pt x="8198" y="9161"/>
                  </a:cubicBezTo>
                  <a:cubicBezTo>
                    <a:pt x="8101" y="9322"/>
                    <a:pt x="8005" y="9451"/>
                    <a:pt x="7876" y="9547"/>
                  </a:cubicBezTo>
                  <a:cubicBezTo>
                    <a:pt x="7780" y="9644"/>
                    <a:pt x="7651" y="9676"/>
                    <a:pt x="7394" y="9676"/>
                  </a:cubicBezTo>
                  <a:cubicBezTo>
                    <a:pt x="7169" y="9676"/>
                    <a:pt x="6880" y="9611"/>
                    <a:pt x="6430" y="9483"/>
                  </a:cubicBezTo>
                  <a:cubicBezTo>
                    <a:pt x="5080" y="9001"/>
                    <a:pt x="3955" y="8583"/>
                    <a:pt x="3955" y="8583"/>
                  </a:cubicBezTo>
                  <a:lnTo>
                    <a:pt x="3858" y="8583"/>
                  </a:lnTo>
                  <a:lnTo>
                    <a:pt x="3794" y="8551"/>
                  </a:lnTo>
                  <a:cubicBezTo>
                    <a:pt x="3665" y="8551"/>
                    <a:pt x="3344" y="8551"/>
                    <a:pt x="2894" y="8486"/>
                  </a:cubicBezTo>
                  <a:cubicBezTo>
                    <a:pt x="2733" y="8454"/>
                    <a:pt x="2637" y="8422"/>
                    <a:pt x="2572" y="8422"/>
                  </a:cubicBezTo>
                  <a:cubicBezTo>
                    <a:pt x="2540" y="8390"/>
                    <a:pt x="2508" y="8390"/>
                    <a:pt x="2476" y="8358"/>
                  </a:cubicBezTo>
                  <a:cubicBezTo>
                    <a:pt x="2412" y="8326"/>
                    <a:pt x="2315" y="8229"/>
                    <a:pt x="2219" y="8036"/>
                  </a:cubicBezTo>
                  <a:cubicBezTo>
                    <a:pt x="2090" y="7843"/>
                    <a:pt x="1929" y="7554"/>
                    <a:pt x="1704" y="7168"/>
                  </a:cubicBezTo>
                  <a:cubicBezTo>
                    <a:pt x="1415" y="6590"/>
                    <a:pt x="1062" y="6333"/>
                    <a:pt x="804" y="6172"/>
                  </a:cubicBezTo>
                  <a:cubicBezTo>
                    <a:pt x="708" y="6108"/>
                    <a:pt x="612" y="6043"/>
                    <a:pt x="612" y="6011"/>
                  </a:cubicBezTo>
                  <a:cubicBezTo>
                    <a:pt x="579" y="5979"/>
                    <a:pt x="547" y="5947"/>
                    <a:pt x="547" y="5850"/>
                  </a:cubicBezTo>
                  <a:cubicBezTo>
                    <a:pt x="547" y="5722"/>
                    <a:pt x="612" y="5400"/>
                    <a:pt x="804" y="4918"/>
                  </a:cubicBezTo>
                  <a:cubicBezTo>
                    <a:pt x="1126" y="3954"/>
                    <a:pt x="1447" y="3182"/>
                    <a:pt x="1833" y="2572"/>
                  </a:cubicBezTo>
                  <a:cubicBezTo>
                    <a:pt x="2187" y="1929"/>
                    <a:pt x="2637" y="1447"/>
                    <a:pt x="3279" y="997"/>
                  </a:cubicBezTo>
                  <a:cubicBezTo>
                    <a:pt x="3505" y="836"/>
                    <a:pt x="3890" y="707"/>
                    <a:pt x="4308" y="643"/>
                  </a:cubicBezTo>
                  <a:cubicBezTo>
                    <a:pt x="4726" y="579"/>
                    <a:pt x="5240" y="547"/>
                    <a:pt x="5722" y="547"/>
                  </a:cubicBezTo>
                  <a:close/>
                  <a:moveTo>
                    <a:pt x="5722" y="0"/>
                  </a:moveTo>
                  <a:cubicBezTo>
                    <a:pt x="5208" y="0"/>
                    <a:pt x="4694" y="32"/>
                    <a:pt x="4212" y="129"/>
                  </a:cubicBezTo>
                  <a:cubicBezTo>
                    <a:pt x="3762" y="193"/>
                    <a:pt x="3312" y="322"/>
                    <a:pt x="2990" y="547"/>
                  </a:cubicBezTo>
                  <a:cubicBezTo>
                    <a:pt x="2283" y="1029"/>
                    <a:pt x="1769" y="1607"/>
                    <a:pt x="1351" y="2282"/>
                  </a:cubicBezTo>
                  <a:cubicBezTo>
                    <a:pt x="933" y="2990"/>
                    <a:pt x="644" y="3793"/>
                    <a:pt x="290" y="4758"/>
                  </a:cubicBezTo>
                  <a:cubicBezTo>
                    <a:pt x="97" y="5272"/>
                    <a:pt x="33" y="5593"/>
                    <a:pt x="33" y="5850"/>
                  </a:cubicBezTo>
                  <a:cubicBezTo>
                    <a:pt x="1" y="6043"/>
                    <a:pt x="65" y="6236"/>
                    <a:pt x="194" y="6365"/>
                  </a:cubicBezTo>
                  <a:cubicBezTo>
                    <a:pt x="354" y="6525"/>
                    <a:pt x="515" y="6622"/>
                    <a:pt x="676" y="6751"/>
                  </a:cubicBezTo>
                  <a:cubicBezTo>
                    <a:pt x="869" y="6879"/>
                    <a:pt x="1029" y="7040"/>
                    <a:pt x="1254" y="7426"/>
                  </a:cubicBezTo>
                  <a:cubicBezTo>
                    <a:pt x="1640" y="8133"/>
                    <a:pt x="1833" y="8486"/>
                    <a:pt x="2058" y="8711"/>
                  </a:cubicBezTo>
                  <a:cubicBezTo>
                    <a:pt x="2154" y="8808"/>
                    <a:pt x="2283" y="8904"/>
                    <a:pt x="2412" y="8936"/>
                  </a:cubicBezTo>
                  <a:cubicBezTo>
                    <a:pt x="2540" y="8968"/>
                    <a:pt x="2669" y="8968"/>
                    <a:pt x="2829" y="9001"/>
                  </a:cubicBezTo>
                  <a:cubicBezTo>
                    <a:pt x="3280" y="9072"/>
                    <a:pt x="3608" y="9090"/>
                    <a:pt x="3762" y="9095"/>
                  </a:cubicBezTo>
                  <a:lnTo>
                    <a:pt x="3762" y="9095"/>
                  </a:lnTo>
                  <a:lnTo>
                    <a:pt x="3762" y="9097"/>
                  </a:lnTo>
                  <a:cubicBezTo>
                    <a:pt x="3762" y="9097"/>
                    <a:pt x="4887" y="9483"/>
                    <a:pt x="6269" y="9965"/>
                  </a:cubicBezTo>
                  <a:cubicBezTo>
                    <a:pt x="6719" y="10126"/>
                    <a:pt x="7105" y="10222"/>
                    <a:pt x="7394" y="10222"/>
                  </a:cubicBezTo>
                  <a:cubicBezTo>
                    <a:pt x="7715" y="10222"/>
                    <a:pt x="8005" y="10126"/>
                    <a:pt x="8198" y="9965"/>
                  </a:cubicBezTo>
                  <a:cubicBezTo>
                    <a:pt x="8390" y="9836"/>
                    <a:pt x="8551" y="9644"/>
                    <a:pt x="8648" y="9451"/>
                  </a:cubicBezTo>
                  <a:cubicBezTo>
                    <a:pt x="8712" y="9322"/>
                    <a:pt x="8744" y="9193"/>
                    <a:pt x="8808" y="9033"/>
                  </a:cubicBezTo>
                  <a:cubicBezTo>
                    <a:pt x="8969" y="8454"/>
                    <a:pt x="9130" y="7426"/>
                    <a:pt x="9258" y="6525"/>
                  </a:cubicBezTo>
                  <a:cubicBezTo>
                    <a:pt x="9378" y="5881"/>
                    <a:pt x="9461" y="5291"/>
                    <a:pt x="9497" y="5029"/>
                  </a:cubicBezTo>
                  <a:lnTo>
                    <a:pt x="9497" y="5029"/>
                  </a:lnTo>
                  <a:cubicBezTo>
                    <a:pt x="9819" y="4837"/>
                    <a:pt x="10604" y="4308"/>
                    <a:pt x="10962" y="3311"/>
                  </a:cubicBezTo>
                  <a:cubicBezTo>
                    <a:pt x="11026" y="3150"/>
                    <a:pt x="11058" y="3022"/>
                    <a:pt x="11058" y="2861"/>
                  </a:cubicBezTo>
                  <a:cubicBezTo>
                    <a:pt x="11058" y="2732"/>
                    <a:pt x="11026" y="2636"/>
                    <a:pt x="10962" y="2507"/>
                  </a:cubicBezTo>
                  <a:cubicBezTo>
                    <a:pt x="10866" y="2315"/>
                    <a:pt x="10673" y="2218"/>
                    <a:pt x="10512" y="2154"/>
                  </a:cubicBezTo>
                  <a:cubicBezTo>
                    <a:pt x="10255" y="2090"/>
                    <a:pt x="9998" y="2057"/>
                    <a:pt x="9741" y="2057"/>
                  </a:cubicBezTo>
                  <a:lnTo>
                    <a:pt x="9419" y="2057"/>
                  </a:lnTo>
                  <a:cubicBezTo>
                    <a:pt x="9323" y="2025"/>
                    <a:pt x="9258" y="2025"/>
                    <a:pt x="9226" y="2025"/>
                  </a:cubicBezTo>
                  <a:cubicBezTo>
                    <a:pt x="9226" y="2025"/>
                    <a:pt x="9130" y="1929"/>
                    <a:pt x="9065" y="1768"/>
                  </a:cubicBezTo>
                  <a:cubicBezTo>
                    <a:pt x="8969" y="1543"/>
                    <a:pt x="8873" y="1190"/>
                    <a:pt x="8840" y="932"/>
                  </a:cubicBezTo>
                  <a:cubicBezTo>
                    <a:pt x="8808" y="804"/>
                    <a:pt x="8776" y="675"/>
                    <a:pt x="8776" y="611"/>
                  </a:cubicBezTo>
                  <a:cubicBezTo>
                    <a:pt x="8744" y="514"/>
                    <a:pt x="8744" y="450"/>
                    <a:pt x="8744" y="450"/>
                  </a:cubicBezTo>
                  <a:cubicBezTo>
                    <a:pt x="8744" y="354"/>
                    <a:pt x="8648" y="257"/>
                    <a:pt x="8519" y="225"/>
                  </a:cubicBezTo>
                  <a:cubicBezTo>
                    <a:pt x="8519" y="225"/>
                    <a:pt x="7137" y="0"/>
                    <a:pt x="5722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4" name="Google Shape;1884;p45"/>
            <p:cNvSpPr/>
            <p:nvPr/>
          </p:nvSpPr>
          <p:spPr>
            <a:xfrm>
              <a:off x="2414900" y="2812075"/>
              <a:ext cx="12900" cy="42625"/>
            </a:xfrm>
            <a:custGeom>
              <a:rect b="b" l="l" r="r" t="t"/>
              <a:pathLst>
                <a:path extrusionOk="0" h="1705" w="516">
                  <a:moveTo>
                    <a:pt x="194" y="1"/>
                  </a:moveTo>
                  <a:cubicBezTo>
                    <a:pt x="65" y="33"/>
                    <a:pt x="1" y="419"/>
                    <a:pt x="33" y="869"/>
                  </a:cubicBezTo>
                  <a:cubicBezTo>
                    <a:pt x="65" y="1351"/>
                    <a:pt x="194" y="1704"/>
                    <a:pt x="322" y="1704"/>
                  </a:cubicBezTo>
                  <a:cubicBezTo>
                    <a:pt x="451" y="1672"/>
                    <a:pt x="515" y="1287"/>
                    <a:pt x="483" y="837"/>
                  </a:cubicBezTo>
                  <a:cubicBezTo>
                    <a:pt x="451" y="387"/>
                    <a:pt x="322" y="1"/>
                    <a:pt x="194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5" name="Google Shape;1885;p45"/>
            <p:cNvSpPr/>
            <p:nvPr/>
          </p:nvSpPr>
          <p:spPr>
            <a:xfrm>
              <a:off x="2047650" y="2005300"/>
              <a:ext cx="213800" cy="665375"/>
            </a:xfrm>
            <a:custGeom>
              <a:rect b="b" l="l" r="r" t="t"/>
              <a:pathLst>
                <a:path extrusionOk="0" h="26615" w="8552">
                  <a:moveTo>
                    <a:pt x="3933" y="1"/>
                  </a:moveTo>
                  <a:cubicBezTo>
                    <a:pt x="3662" y="1"/>
                    <a:pt x="3472" y="320"/>
                    <a:pt x="3472" y="320"/>
                  </a:cubicBezTo>
                  <a:lnTo>
                    <a:pt x="3858" y="2795"/>
                  </a:lnTo>
                  <a:cubicBezTo>
                    <a:pt x="3858" y="2795"/>
                    <a:pt x="2733" y="417"/>
                    <a:pt x="2315" y="159"/>
                  </a:cubicBezTo>
                  <a:cubicBezTo>
                    <a:pt x="2178" y="85"/>
                    <a:pt x="2061" y="55"/>
                    <a:pt x="1960" y="55"/>
                  </a:cubicBezTo>
                  <a:cubicBezTo>
                    <a:pt x="1541" y="55"/>
                    <a:pt x="1415" y="577"/>
                    <a:pt x="1415" y="577"/>
                  </a:cubicBezTo>
                  <a:lnTo>
                    <a:pt x="2830" y="3824"/>
                  </a:lnTo>
                  <a:cubicBezTo>
                    <a:pt x="2830" y="3824"/>
                    <a:pt x="1640" y="1574"/>
                    <a:pt x="1126" y="1445"/>
                  </a:cubicBezTo>
                  <a:cubicBezTo>
                    <a:pt x="1081" y="1434"/>
                    <a:pt x="1041" y="1429"/>
                    <a:pt x="1004" y="1429"/>
                  </a:cubicBezTo>
                  <a:cubicBezTo>
                    <a:pt x="617" y="1429"/>
                    <a:pt x="644" y="1992"/>
                    <a:pt x="644" y="1992"/>
                  </a:cubicBezTo>
                  <a:lnTo>
                    <a:pt x="2058" y="4853"/>
                  </a:lnTo>
                  <a:cubicBezTo>
                    <a:pt x="2058" y="4853"/>
                    <a:pt x="1544" y="4081"/>
                    <a:pt x="1029" y="3695"/>
                  </a:cubicBezTo>
                  <a:cubicBezTo>
                    <a:pt x="893" y="3593"/>
                    <a:pt x="777" y="3552"/>
                    <a:pt x="684" y="3552"/>
                  </a:cubicBezTo>
                  <a:cubicBezTo>
                    <a:pt x="427" y="3552"/>
                    <a:pt x="350" y="3869"/>
                    <a:pt x="515" y="4081"/>
                  </a:cubicBezTo>
                  <a:cubicBezTo>
                    <a:pt x="708" y="4338"/>
                    <a:pt x="3215" y="7971"/>
                    <a:pt x="3215" y="7971"/>
                  </a:cubicBezTo>
                  <a:cubicBezTo>
                    <a:pt x="3215" y="7971"/>
                    <a:pt x="1" y="18450"/>
                    <a:pt x="1" y="20153"/>
                  </a:cubicBezTo>
                  <a:cubicBezTo>
                    <a:pt x="1" y="21825"/>
                    <a:pt x="901" y="26614"/>
                    <a:pt x="901" y="26614"/>
                  </a:cubicBezTo>
                  <a:lnTo>
                    <a:pt x="5433" y="26100"/>
                  </a:lnTo>
                  <a:lnTo>
                    <a:pt x="4790" y="20411"/>
                  </a:lnTo>
                  <a:lnTo>
                    <a:pt x="5433" y="7971"/>
                  </a:lnTo>
                  <a:cubicBezTo>
                    <a:pt x="5433" y="7971"/>
                    <a:pt x="6333" y="6653"/>
                    <a:pt x="6719" y="6267"/>
                  </a:cubicBezTo>
                  <a:cubicBezTo>
                    <a:pt x="6976" y="6010"/>
                    <a:pt x="7812" y="5303"/>
                    <a:pt x="8294" y="4917"/>
                  </a:cubicBezTo>
                  <a:cubicBezTo>
                    <a:pt x="8519" y="4724"/>
                    <a:pt x="8551" y="4403"/>
                    <a:pt x="8423" y="4178"/>
                  </a:cubicBezTo>
                  <a:cubicBezTo>
                    <a:pt x="8309" y="3973"/>
                    <a:pt x="8114" y="3865"/>
                    <a:pt x="7908" y="3865"/>
                  </a:cubicBezTo>
                  <a:cubicBezTo>
                    <a:pt x="7823" y="3865"/>
                    <a:pt x="7736" y="3883"/>
                    <a:pt x="7651" y="3920"/>
                  </a:cubicBezTo>
                  <a:lnTo>
                    <a:pt x="5819" y="4853"/>
                  </a:lnTo>
                  <a:cubicBezTo>
                    <a:pt x="5819" y="4853"/>
                    <a:pt x="4758" y="1092"/>
                    <a:pt x="4533" y="577"/>
                  </a:cubicBezTo>
                  <a:cubicBezTo>
                    <a:pt x="4318" y="135"/>
                    <a:pt x="4108" y="1"/>
                    <a:pt x="39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6" name="Google Shape;1886;p45"/>
            <p:cNvSpPr/>
            <p:nvPr/>
          </p:nvSpPr>
          <p:spPr>
            <a:xfrm>
              <a:off x="2047650" y="2204550"/>
              <a:ext cx="80400" cy="466125"/>
            </a:xfrm>
            <a:custGeom>
              <a:rect b="b" l="l" r="r" t="t"/>
              <a:pathLst>
                <a:path extrusionOk="0" h="18645" w="3216">
                  <a:moveTo>
                    <a:pt x="3215" y="1"/>
                  </a:moveTo>
                  <a:cubicBezTo>
                    <a:pt x="3215" y="1"/>
                    <a:pt x="1" y="10480"/>
                    <a:pt x="1" y="12183"/>
                  </a:cubicBezTo>
                  <a:cubicBezTo>
                    <a:pt x="1" y="13855"/>
                    <a:pt x="901" y="18644"/>
                    <a:pt x="901" y="18644"/>
                  </a:cubicBezTo>
                  <a:lnTo>
                    <a:pt x="2090" y="18516"/>
                  </a:lnTo>
                  <a:cubicBezTo>
                    <a:pt x="2090" y="17134"/>
                    <a:pt x="2058" y="15848"/>
                    <a:pt x="2026" y="14948"/>
                  </a:cubicBezTo>
                  <a:cubicBezTo>
                    <a:pt x="1865" y="11541"/>
                    <a:pt x="3215" y="1"/>
                    <a:pt x="3215" y="1"/>
                  </a:cubicBez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7" name="Google Shape;1887;p45"/>
            <p:cNvSpPr/>
            <p:nvPr/>
          </p:nvSpPr>
          <p:spPr>
            <a:xfrm>
              <a:off x="2054100" y="2240725"/>
              <a:ext cx="69925" cy="289325"/>
            </a:xfrm>
            <a:custGeom>
              <a:rect b="b" l="l" r="r" t="t"/>
              <a:pathLst>
                <a:path extrusionOk="0" h="11573" w="2797">
                  <a:moveTo>
                    <a:pt x="2797" y="0"/>
                  </a:moveTo>
                  <a:lnTo>
                    <a:pt x="2797" y="0"/>
                  </a:lnTo>
                  <a:cubicBezTo>
                    <a:pt x="2572" y="804"/>
                    <a:pt x="2250" y="1864"/>
                    <a:pt x="1897" y="3022"/>
                  </a:cubicBezTo>
                  <a:cubicBezTo>
                    <a:pt x="1222" y="5433"/>
                    <a:pt x="450" y="8229"/>
                    <a:pt x="129" y="9772"/>
                  </a:cubicBezTo>
                  <a:cubicBezTo>
                    <a:pt x="32" y="10222"/>
                    <a:pt x="0" y="10543"/>
                    <a:pt x="0" y="10736"/>
                  </a:cubicBezTo>
                  <a:cubicBezTo>
                    <a:pt x="0" y="10961"/>
                    <a:pt x="0" y="11219"/>
                    <a:pt x="32" y="11572"/>
                  </a:cubicBezTo>
                  <a:cubicBezTo>
                    <a:pt x="257" y="11508"/>
                    <a:pt x="482" y="11476"/>
                    <a:pt x="739" y="11444"/>
                  </a:cubicBezTo>
                  <a:cubicBezTo>
                    <a:pt x="804" y="11411"/>
                    <a:pt x="868" y="11379"/>
                    <a:pt x="964" y="11347"/>
                  </a:cubicBezTo>
                  <a:cubicBezTo>
                    <a:pt x="1222" y="11283"/>
                    <a:pt x="1511" y="11186"/>
                    <a:pt x="1800" y="11154"/>
                  </a:cubicBezTo>
                  <a:cubicBezTo>
                    <a:pt x="1961" y="7747"/>
                    <a:pt x="2507" y="2540"/>
                    <a:pt x="2797" y="0"/>
                  </a:cubicBez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8" name="Google Shape;1888;p45"/>
            <p:cNvSpPr/>
            <p:nvPr/>
          </p:nvSpPr>
          <p:spPr>
            <a:xfrm>
              <a:off x="2040425" y="1998825"/>
              <a:ext cx="226650" cy="679075"/>
            </a:xfrm>
            <a:custGeom>
              <a:rect b="b" l="l" r="r" t="t"/>
              <a:pathLst>
                <a:path extrusionOk="0" h="27163" w="9066">
                  <a:moveTo>
                    <a:pt x="4211" y="515"/>
                  </a:moveTo>
                  <a:cubicBezTo>
                    <a:pt x="4244" y="515"/>
                    <a:pt x="4276" y="515"/>
                    <a:pt x="4340" y="579"/>
                  </a:cubicBezTo>
                  <a:cubicBezTo>
                    <a:pt x="4372" y="643"/>
                    <a:pt x="4469" y="740"/>
                    <a:pt x="4565" y="965"/>
                  </a:cubicBezTo>
                  <a:cubicBezTo>
                    <a:pt x="4597" y="997"/>
                    <a:pt x="4629" y="1094"/>
                    <a:pt x="4694" y="1254"/>
                  </a:cubicBezTo>
                  <a:cubicBezTo>
                    <a:pt x="4854" y="1769"/>
                    <a:pt x="5144" y="2765"/>
                    <a:pt x="5401" y="3601"/>
                  </a:cubicBezTo>
                  <a:cubicBezTo>
                    <a:pt x="5658" y="4469"/>
                    <a:pt x="5851" y="5176"/>
                    <a:pt x="5851" y="5176"/>
                  </a:cubicBezTo>
                  <a:cubicBezTo>
                    <a:pt x="5883" y="5272"/>
                    <a:pt x="5915" y="5337"/>
                    <a:pt x="6012" y="5369"/>
                  </a:cubicBezTo>
                  <a:cubicBezTo>
                    <a:pt x="6038" y="5382"/>
                    <a:pt x="6065" y="5390"/>
                    <a:pt x="6094" y="5390"/>
                  </a:cubicBezTo>
                  <a:cubicBezTo>
                    <a:pt x="6135" y="5390"/>
                    <a:pt x="6180" y="5374"/>
                    <a:pt x="6237" y="5337"/>
                  </a:cubicBezTo>
                  <a:lnTo>
                    <a:pt x="8069" y="4437"/>
                  </a:lnTo>
                  <a:lnTo>
                    <a:pt x="8197" y="4404"/>
                  </a:lnTo>
                  <a:cubicBezTo>
                    <a:pt x="8326" y="4404"/>
                    <a:pt x="8422" y="4469"/>
                    <a:pt x="8487" y="4565"/>
                  </a:cubicBezTo>
                  <a:cubicBezTo>
                    <a:pt x="8519" y="4597"/>
                    <a:pt x="8519" y="4662"/>
                    <a:pt x="8519" y="4726"/>
                  </a:cubicBezTo>
                  <a:cubicBezTo>
                    <a:pt x="8519" y="4822"/>
                    <a:pt x="8487" y="4887"/>
                    <a:pt x="8422" y="4951"/>
                  </a:cubicBezTo>
                  <a:cubicBezTo>
                    <a:pt x="8165" y="5176"/>
                    <a:pt x="7844" y="5433"/>
                    <a:pt x="7555" y="5690"/>
                  </a:cubicBezTo>
                  <a:cubicBezTo>
                    <a:pt x="7233" y="5947"/>
                    <a:pt x="6976" y="6204"/>
                    <a:pt x="6815" y="6333"/>
                  </a:cubicBezTo>
                  <a:cubicBezTo>
                    <a:pt x="6590" y="6558"/>
                    <a:pt x="6269" y="6976"/>
                    <a:pt x="6012" y="7362"/>
                  </a:cubicBezTo>
                  <a:cubicBezTo>
                    <a:pt x="5722" y="7747"/>
                    <a:pt x="5497" y="8069"/>
                    <a:pt x="5497" y="8069"/>
                  </a:cubicBezTo>
                  <a:cubicBezTo>
                    <a:pt x="5465" y="8101"/>
                    <a:pt x="5465" y="8165"/>
                    <a:pt x="5465" y="8197"/>
                  </a:cubicBezTo>
                  <a:lnTo>
                    <a:pt x="4790" y="20670"/>
                  </a:lnTo>
                  <a:lnTo>
                    <a:pt x="4790" y="20702"/>
                  </a:lnTo>
                  <a:lnTo>
                    <a:pt x="5433" y="26134"/>
                  </a:lnTo>
                  <a:lnTo>
                    <a:pt x="1401" y="26589"/>
                  </a:lnTo>
                  <a:lnTo>
                    <a:pt x="1401" y="26589"/>
                  </a:lnTo>
                  <a:cubicBezTo>
                    <a:pt x="1377" y="26455"/>
                    <a:pt x="1348" y="26276"/>
                    <a:pt x="1318" y="26070"/>
                  </a:cubicBezTo>
                  <a:cubicBezTo>
                    <a:pt x="1190" y="25363"/>
                    <a:pt x="997" y="24238"/>
                    <a:pt x="836" y="23145"/>
                  </a:cubicBezTo>
                  <a:cubicBezTo>
                    <a:pt x="676" y="22084"/>
                    <a:pt x="547" y="20991"/>
                    <a:pt x="547" y="20412"/>
                  </a:cubicBezTo>
                  <a:cubicBezTo>
                    <a:pt x="547" y="20219"/>
                    <a:pt x="579" y="19898"/>
                    <a:pt x="676" y="19448"/>
                  </a:cubicBezTo>
                  <a:cubicBezTo>
                    <a:pt x="997" y="17905"/>
                    <a:pt x="1769" y="15109"/>
                    <a:pt x="2444" y="12698"/>
                  </a:cubicBezTo>
                  <a:cubicBezTo>
                    <a:pt x="2797" y="11508"/>
                    <a:pt x="3119" y="10415"/>
                    <a:pt x="3376" y="9612"/>
                  </a:cubicBezTo>
                  <a:cubicBezTo>
                    <a:pt x="3601" y="8808"/>
                    <a:pt x="3761" y="8294"/>
                    <a:pt x="3761" y="8294"/>
                  </a:cubicBezTo>
                  <a:cubicBezTo>
                    <a:pt x="3794" y="8230"/>
                    <a:pt x="3794" y="8133"/>
                    <a:pt x="3729" y="8069"/>
                  </a:cubicBezTo>
                  <a:cubicBezTo>
                    <a:pt x="3729" y="8069"/>
                    <a:pt x="3119" y="7169"/>
                    <a:pt x="2444" y="6237"/>
                  </a:cubicBezTo>
                  <a:cubicBezTo>
                    <a:pt x="2122" y="5754"/>
                    <a:pt x="1801" y="5272"/>
                    <a:pt x="1511" y="4887"/>
                  </a:cubicBezTo>
                  <a:cubicBezTo>
                    <a:pt x="1383" y="4726"/>
                    <a:pt x="1286" y="4533"/>
                    <a:pt x="1190" y="4437"/>
                  </a:cubicBezTo>
                  <a:cubicBezTo>
                    <a:pt x="1093" y="4308"/>
                    <a:pt x="1029" y="4212"/>
                    <a:pt x="997" y="4179"/>
                  </a:cubicBezTo>
                  <a:lnTo>
                    <a:pt x="965" y="4083"/>
                  </a:lnTo>
                  <a:cubicBezTo>
                    <a:pt x="997" y="4083"/>
                    <a:pt x="1061" y="4083"/>
                    <a:pt x="1158" y="4147"/>
                  </a:cubicBezTo>
                  <a:cubicBezTo>
                    <a:pt x="1383" y="4340"/>
                    <a:pt x="1640" y="4597"/>
                    <a:pt x="1801" y="4854"/>
                  </a:cubicBezTo>
                  <a:cubicBezTo>
                    <a:pt x="1897" y="4951"/>
                    <a:pt x="1994" y="5079"/>
                    <a:pt x="2026" y="5144"/>
                  </a:cubicBezTo>
                  <a:lnTo>
                    <a:pt x="2090" y="5240"/>
                  </a:lnTo>
                  <a:lnTo>
                    <a:pt x="2122" y="5272"/>
                  </a:lnTo>
                  <a:cubicBezTo>
                    <a:pt x="2184" y="5335"/>
                    <a:pt x="2260" y="5370"/>
                    <a:pt x="2340" y="5370"/>
                  </a:cubicBezTo>
                  <a:cubicBezTo>
                    <a:pt x="2385" y="5370"/>
                    <a:pt x="2430" y="5359"/>
                    <a:pt x="2476" y="5337"/>
                  </a:cubicBezTo>
                  <a:cubicBezTo>
                    <a:pt x="2604" y="5272"/>
                    <a:pt x="2636" y="5112"/>
                    <a:pt x="2572" y="4983"/>
                  </a:cubicBezTo>
                  <a:lnTo>
                    <a:pt x="2560" y="4959"/>
                  </a:lnTo>
                  <a:lnTo>
                    <a:pt x="2560" y="4959"/>
                  </a:lnTo>
                  <a:lnTo>
                    <a:pt x="2572" y="4951"/>
                  </a:lnTo>
                  <a:cubicBezTo>
                    <a:pt x="2572" y="4951"/>
                    <a:pt x="2553" y="4922"/>
                    <a:pt x="2517" y="4873"/>
                  </a:cubicBezTo>
                  <a:lnTo>
                    <a:pt x="2517" y="4873"/>
                  </a:lnTo>
                  <a:lnTo>
                    <a:pt x="1190" y="2219"/>
                  </a:lnTo>
                  <a:lnTo>
                    <a:pt x="1190" y="2219"/>
                  </a:lnTo>
                  <a:cubicBezTo>
                    <a:pt x="1191" y="2167"/>
                    <a:pt x="1197" y="2076"/>
                    <a:pt x="1222" y="2026"/>
                  </a:cubicBezTo>
                  <a:lnTo>
                    <a:pt x="1254" y="1961"/>
                  </a:lnTo>
                  <a:lnTo>
                    <a:pt x="1351" y="1961"/>
                  </a:lnTo>
                  <a:cubicBezTo>
                    <a:pt x="1351" y="1961"/>
                    <a:pt x="1415" y="1994"/>
                    <a:pt x="1479" y="2058"/>
                  </a:cubicBezTo>
                  <a:cubicBezTo>
                    <a:pt x="1736" y="2283"/>
                    <a:pt x="2090" y="2829"/>
                    <a:pt x="2379" y="3311"/>
                  </a:cubicBezTo>
                  <a:cubicBezTo>
                    <a:pt x="2540" y="3536"/>
                    <a:pt x="2669" y="3762"/>
                    <a:pt x="2733" y="3922"/>
                  </a:cubicBezTo>
                  <a:cubicBezTo>
                    <a:pt x="2829" y="4083"/>
                    <a:pt x="2894" y="4212"/>
                    <a:pt x="2894" y="4212"/>
                  </a:cubicBezTo>
                  <a:cubicBezTo>
                    <a:pt x="2936" y="4297"/>
                    <a:pt x="3022" y="4340"/>
                    <a:pt x="3113" y="4340"/>
                  </a:cubicBezTo>
                  <a:cubicBezTo>
                    <a:pt x="3158" y="4340"/>
                    <a:pt x="3204" y="4329"/>
                    <a:pt x="3247" y="4308"/>
                  </a:cubicBezTo>
                  <a:cubicBezTo>
                    <a:pt x="3376" y="4244"/>
                    <a:pt x="3440" y="4083"/>
                    <a:pt x="3376" y="3954"/>
                  </a:cubicBezTo>
                  <a:lnTo>
                    <a:pt x="1993" y="811"/>
                  </a:lnTo>
                  <a:lnTo>
                    <a:pt x="1993" y="811"/>
                  </a:lnTo>
                  <a:cubicBezTo>
                    <a:pt x="2008" y="775"/>
                    <a:pt x="2030" y="735"/>
                    <a:pt x="2058" y="708"/>
                  </a:cubicBezTo>
                  <a:lnTo>
                    <a:pt x="2122" y="611"/>
                  </a:lnTo>
                  <a:lnTo>
                    <a:pt x="2251" y="579"/>
                  </a:lnTo>
                  <a:cubicBezTo>
                    <a:pt x="2283" y="579"/>
                    <a:pt x="2347" y="611"/>
                    <a:pt x="2476" y="676"/>
                  </a:cubicBezTo>
                  <a:cubicBezTo>
                    <a:pt x="2476" y="676"/>
                    <a:pt x="2540" y="740"/>
                    <a:pt x="2604" y="804"/>
                  </a:cubicBezTo>
                  <a:cubicBezTo>
                    <a:pt x="2829" y="1094"/>
                    <a:pt x="3151" y="1704"/>
                    <a:pt x="3440" y="2186"/>
                  </a:cubicBezTo>
                  <a:cubicBezTo>
                    <a:pt x="3569" y="2476"/>
                    <a:pt x="3697" y="2701"/>
                    <a:pt x="3794" y="2861"/>
                  </a:cubicBezTo>
                  <a:cubicBezTo>
                    <a:pt x="3858" y="3054"/>
                    <a:pt x="3922" y="3151"/>
                    <a:pt x="3922" y="3151"/>
                  </a:cubicBezTo>
                  <a:cubicBezTo>
                    <a:pt x="3969" y="3245"/>
                    <a:pt x="4051" y="3305"/>
                    <a:pt x="4142" y="3305"/>
                  </a:cubicBezTo>
                  <a:cubicBezTo>
                    <a:pt x="4175" y="3305"/>
                    <a:pt x="4209" y="3297"/>
                    <a:pt x="4244" y="3279"/>
                  </a:cubicBezTo>
                  <a:cubicBezTo>
                    <a:pt x="4372" y="3247"/>
                    <a:pt x="4437" y="3119"/>
                    <a:pt x="4437" y="2990"/>
                  </a:cubicBezTo>
                  <a:lnTo>
                    <a:pt x="4064" y="633"/>
                  </a:lnTo>
                  <a:lnTo>
                    <a:pt x="4064" y="633"/>
                  </a:lnTo>
                  <a:cubicBezTo>
                    <a:pt x="4070" y="625"/>
                    <a:pt x="4077" y="618"/>
                    <a:pt x="4083" y="611"/>
                  </a:cubicBezTo>
                  <a:cubicBezTo>
                    <a:pt x="4147" y="547"/>
                    <a:pt x="4211" y="515"/>
                    <a:pt x="4211" y="515"/>
                  </a:cubicBezTo>
                  <a:close/>
                  <a:moveTo>
                    <a:pt x="4211" y="1"/>
                  </a:moveTo>
                  <a:cubicBezTo>
                    <a:pt x="3986" y="1"/>
                    <a:pt x="3826" y="129"/>
                    <a:pt x="3697" y="226"/>
                  </a:cubicBezTo>
                  <a:cubicBezTo>
                    <a:pt x="3601" y="322"/>
                    <a:pt x="3536" y="418"/>
                    <a:pt x="3536" y="451"/>
                  </a:cubicBezTo>
                  <a:cubicBezTo>
                    <a:pt x="3504" y="483"/>
                    <a:pt x="3504" y="547"/>
                    <a:pt x="3504" y="611"/>
                  </a:cubicBezTo>
                  <a:lnTo>
                    <a:pt x="3638" y="1468"/>
                  </a:lnTo>
                  <a:lnTo>
                    <a:pt x="3638" y="1468"/>
                  </a:lnTo>
                  <a:cubicBezTo>
                    <a:pt x="3508" y="1228"/>
                    <a:pt x="3368" y="998"/>
                    <a:pt x="3247" y="804"/>
                  </a:cubicBezTo>
                  <a:cubicBezTo>
                    <a:pt x="3151" y="643"/>
                    <a:pt x="3086" y="547"/>
                    <a:pt x="2990" y="451"/>
                  </a:cubicBezTo>
                  <a:cubicBezTo>
                    <a:pt x="2926" y="354"/>
                    <a:pt x="2829" y="258"/>
                    <a:pt x="2733" y="193"/>
                  </a:cubicBezTo>
                  <a:cubicBezTo>
                    <a:pt x="2572" y="97"/>
                    <a:pt x="2411" y="65"/>
                    <a:pt x="2251" y="65"/>
                  </a:cubicBezTo>
                  <a:cubicBezTo>
                    <a:pt x="2090" y="65"/>
                    <a:pt x="1929" y="97"/>
                    <a:pt x="1833" y="193"/>
                  </a:cubicBezTo>
                  <a:cubicBezTo>
                    <a:pt x="1672" y="290"/>
                    <a:pt x="1576" y="451"/>
                    <a:pt x="1511" y="547"/>
                  </a:cubicBezTo>
                  <a:cubicBezTo>
                    <a:pt x="1479" y="676"/>
                    <a:pt x="1447" y="772"/>
                    <a:pt x="1447" y="772"/>
                  </a:cubicBezTo>
                  <a:cubicBezTo>
                    <a:pt x="1415" y="836"/>
                    <a:pt x="1447" y="901"/>
                    <a:pt x="1447" y="933"/>
                  </a:cubicBezTo>
                  <a:lnTo>
                    <a:pt x="1729" y="1565"/>
                  </a:lnTo>
                  <a:lnTo>
                    <a:pt x="1729" y="1565"/>
                  </a:lnTo>
                  <a:cubicBezTo>
                    <a:pt x="1646" y="1509"/>
                    <a:pt x="1571" y="1470"/>
                    <a:pt x="1479" y="1447"/>
                  </a:cubicBezTo>
                  <a:cubicBezTo>
                    <a:pt x="1415" y="1415"/>
                    <a:pt x="1351" y="1415"/>
                    <a:pt x="1286" y="1415"/>
                  </a:cubicBezTo>
                  <a:cubicBezTo>
                    <a:pt x="1158" y="1415"/>
                    <a:pt x="997" y="1479"/>
                    <a:pt x="901" y="1544"/>
                  </a:cubicBezTo>
                  <a:cubicBezTo>
                    <a:pt x="772" y="1704"/>
                    <a:pt x="708" y="1833"/>
                    <a:pt x="676" y="1961"/>
                  </a:cubicBezTo>
                  <a:cubicBezTo>
                    <a:pt x="643" y="2090"/>
                    <a:pt x="643" y="2219"/>
                    <a:pt x="643" y="2251"/>
                  </a:cubicBezTo>
                  <a:lnTo>
                    <a:pt x="643" y="2283"/>
                  </a:lnTo>
                  <a:lnTo>
                    <a:pt x="676" y="2379"/>
                  </a:lnTo>
                  <a:lnTo>
                    <a:pt x="1299" y="3613"/>
                  </a:lnTo>
                  <a:lnTo>
                    <a:pt x="1299" y="3613"/>
                  </a:lnTo>
                  <a:cubicBezTo>
                    <a:pt x="1195" y="3562"/>
                    <a:pt x="1087" y="3536"/>
                    <a:pt x="965" y="3536"/>
                  </a:cubicBezTo>
                  <a:cubicBezTo>
                    <a:pt x="804" y="3536"/>
                    <a:pt x="643" y="3601"/>
                    <a:pt x="579" y="3729"/>
                  </a:cubicBezTo>
                  <a:cubicBezTo>
                    <a:pt x="483" y="3826"/>
                    <a:pt x="451" y="3954"/>
                    <a:pt x="451" y="4083"/>
                  </a:cubicBezTo>
                  <a:cubicBezTo>
                    <a:pt x="451" y="4244"/>
                    <a:pt x="483" y="4372"/>
                    <a:pt x="579" y="4501"/>
                  </a:cubicBezTo>
                  <a:cubicBezTo>
                    <a:pt x="611" y="4533"/>
                    <a:pt x="676" y="4597"/>
                    <a:pt x="740" y="4726"/>
                  </a:cubicBezTo>
                  <a:cubicBezTo>
                    <a:pt x="1061" y="5176"/>
                    <a:pt x="1704" y="6076"/>
                    <a:pt x="2251" y="6880"/>
                  </a:cubicBezTo>
                  <a:cubicBezTo>
                    <a:pt x="2694" y="7496"/>
                    <a:pt x="3063" y="8037"/>
                    <a:pt x="3210" y="8255"/>
                  </a:cubicBezTo>
                  <a:lnTo>
                    <a:pt x="3210" y="8255"/>
                  </a:lnTo>
                  <a:cubicBezTo>
                    <a:pt x="3044" y="8804"/>
                    <a:pt x="2342" y="11127"/>
                    <a:pt x="1640" y="13598"/>
                  </a:cubicBezTo>
                  <a:cubicBezTo>
                    <a:pt x="1222" y="15012"/>
                    <a:pt x="836" y="16491"/>
                    <a:pt x="515" y="17712"/>
                  </a:cubicBezTo>
                  <a:cubicBezTo>
                    <a:pt x="354" y="18323"/>
                    <a:pt x="226" y="18902"/>
                    <a:pt x="161" y="19352"/>
                  </a:cubicBezTo>
                  <a:cubicBezTo>
                    <a:pt x="65" y="19802"/>
                    <a:pt x="1" y="20155"/>
                    <a:pt x="1" y="20412"/>
                  </a:cubicBezTo>
                  <a:cubicBezTo>
                    <a:pt x="1" y="21280"/>
                    <a:pt x="226" y="22887"/>
                    <a:pt x="451" y="24302"/>
                  </a:cubicBezTo>
                  <a:cubicBezTo>
                    <a:pt x="676" y="25716"/>
                    <a:pt x="933" y="26938"/>
                    <a:pt x="933" y="26938"/>
                  </a:cubicBezTo>
                  <a:cubicBezTo>
                    <a:pt x="933" y="27066"/>
                    <a:pt x="1061" y="27163"/>
                    <a:pt x="1222" y="27163"/>
                  </a:cubicBezTo>
                  <a:lnTo>
                    <a:pt x="5754" y="26616"/>
                  </a:lnTo>
                  <a:cubicBezTo>
                    <a:pt x="5819" y="26616"/>
                    <a:pt x="5883" y="26584"/>
                    <a:pt x="5915" y="26520"/>
                  </a:cubicBezTo>
                  <a:cubicBezTo>
                    <a:pt x="5979" y="26488"/>
                    <a:pt x="5979" y="26391"/>
                    <a:pt x="5979" y="26327"/>
                  </a:cubicBezTo>
                  <a:lnTo>
                    <a:pt x="5337" y="20670"/>
                  </a:lnTo>
                  <a:lnTo>
                    <a:pt x="5973" y="8353"/>
                  </a:lnTo>
                  <a:lnTo>
                    <a:pt x="5973" y="8353"/>
                  </a:lnTo>
                  <a:cubicBezTo>
                    <a:pt x="6039" y="8258"/>
                    <a:pt x="6224" y="7991"/>
                    <a:pt x="6429" y="7683"/>
                  </a:cubicBezTo>
                  <a:cubicBezTo>
                    <a:pt x="6719" y="7330"/>
                    <a:pt x="7040" y="6880"/>
                    <a:pt x="7201" y="6719"/>
                  </a:cubicBezTo>
                  <a:cubicBezTo>
                    <a:pt x="7329" y="6590"/>
                    <a:pt x="7587" y="6365"/>
                    <a:pt x="7876" y="6108"/>
                  </a:cubicBezTo>
                  <a:cubicBezTo>
                    <a:pt x="8197" y="5851"/>
                    <a:pt x="8519" y="5562"/>
                    <a:pt x="8744" y="5369"/>
                  </a:cubicBezTo>
                  <a:cubicBezTo>
                    <a:pt x="8969" y="5208"/>
                    <a:pt x="9065" y="4951"/>
                    <a:pt x="9065" y="4726"/>
                  </a:cubicBezTo>
                  <a:cubicBezTo>
                    <a:pt x="9065" y="4565"/>
                    <a:pt x="9033" y="4437"/>
                    <a:pt x="8937" y="4308"/>
                  </a:cubicBezTo>
                  <a:cubicBezTo>
                    <a:pt x="8776" y="4019"/>
                    <a:pt x="8487" y="3858"/>
                    <a:pt x="8197" y="3858"/>
                  </a:cubicBezTo>
                  <a:cubicBezTo>
                    <a:pt x="8069" y="3858"/>
                    <a:pt x="7940" y="3890"/>
                    <a:pt x="7812" y="3954"/>
                  </a:cubicBezTo>
                  <a:lnTo>
                    <a:pt x="6279" y="4734"/>
                  </a:lnTo>
                  <a:lnTo>
                    <a:pt x="6279" y="4734"/>
                  </a:lnTo>
                  <a:cubicBezTo>
                    <a:pt x="6179" y="4376"/>
                    <a:pt x="6006" y="3751"/>
                    <a:pt x="5819" y="3086"/>
                  </a:cubicBezTo>
                  <a:cubicBezTo>
                    <a:pt x="5658" y="2604"/>
                    <a:pt x="5497" y="2058"/>
                    <a:pt x="5369" y="1640"/>
                  </a:cubicBezTo>
                  <a:cubicBezTo>
                    <a:pt x="5304" y="1415"/>
                    <a:pt x="5240" y="1254"/>
                    <a:pt x="5176" y="1094"/>
                  </a:cubicBezTo>
                  <a:cubicBezTo>
                    <a:pt x="5144" y="933"/>
                    <a:pt x="5079" y="804"/>
                    <a:pt x="5047" y="708"/>
                  </a:cubicBezTo>
                  <a:cubicBezTo>
                    <a:pt x="4951" y="483"/>
                    <a:pt x="4822" y="322"/>
                    <a:pt x="4694" y="193"/>
                  </a:cubicBezTo>
                  <a:cubicBezTo>
                    <a:pt x="4533" y="65"/>
                    <a:pt x="4372" y="1"/>
                    <a:pt x="4211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9" name="Google Shape;1889;p45"/>
            <p:cNvSpPr/>
            <p:nvPr/>
          </p:nvSpPr>
          <p:spPr>
            <a:xfrm>
              <a:off x="2352225" y="3549925"/>
              <a:ext cx="682300" cy="202825"/>
            </a:xfrm>
            <a:custGeom>
              <a:rect b="b" l="l" r="r" t="t"/>
              <a:pathLst>
                <a:path extrusionOk="0" h="8113" w="27292">
                  <a:moveTo>
                    <a:pt x="22580" y="1"/>
                  </a:moveTo>
                  <a:cubicBezTo>
                    <a:pt x="22419" y="1"/>
                    <a:pt x="22266" y="71"/>
                    <a:pt x="22148" y="188"/>
                  </a:cubicBezTo>
                  <a:cubicBezTo>
                    <a:pt x="21698" y="638"/>
                    <a:pt x="20959" y="1410"/>
                    <a:pt x="20669" y="1667"/>
                  </a:cubicBezTo>
                  <a:cubicBezTo>
                    <a:pt x="20252" y="2021"/>
                    <a:pt x="18901" y="2856"/>
                    <a:pt x="18901" y="2856"/>
                  </a:cubicBezTo>
                  <a:lnTo>
                    <a:pt x="3536" y="2278"/>
                  </a:lnTo>
                  <a:lnTo>
                    <a:pt x="804" y="1667"/>
                  </a:lnTo>
                  <a:lnTo>
                    <a:pt x="1" y="6167"/>
                  </a:lnTo>
                  <a:cubicBezTo>
                    <a:pt x="1" y="6167"/>
                    <a:pt x="1061" y="7421"/>
                    <a:pt x="2733" y="7549"/>
                  </a:cubicBezTo>
                  <a:cubicBezTo>
                    <a:pt x="2763" y="7551"/>
                    <a:pt x="2798" y="7552"/>
                    <a:pt x="2836" y="7552"/>
                  </a:cubicBezTo>
                  <a:cubicBezTo>
                    <a:pt x="4921" y="7552"/>
                    <a:pt x="18741" y="5042"/>
                    <a:pt x="18741" y="5042"/>
                  </a:cubicBezTo>
                  <a:cubicBezTo>
                    <a:pt x="18741" y="5042"/>
                    <a:pt x="22212" y="7774"/>
                    <a:pt x="22470" y="7999"/>
                  </a:cubicBezTo>
                  <a:cubicBezTo>
                    <a:pt x="22545" y="8075"/>
                    <a:pt x="22644" y="8112"/>
                    <a:pt x="22735" y="8112"/>
                  </a:cubicBezTo>
                  <a:cubicBezTo>
                    <a:pt x="22955" y="8112"/>
                    <a:pt x="23137" y="7903"/>
                    <a:pt x="22887" y="7517"/>
                  </a:cubicBezTo>
                  <a:cubicBezTo>
                    <a:pt x="22534" y="6971"/>
                    <a:pt x="21795" y="6425"/>
                    <a:pt x="21794" y="6424"/>
                  </a:cubicBezTo>
                  <a:lnTo>
                    <a:pt x="21794" y="6424"/>
                  </a:lnTo>
                  <a:lnTo>
                    <a:pt x="24527" y="8032"/>
                  </a:lnTo>
                  <a:cubicBezTo>
                    <a:pt x="24527" y="8032"/>
                    <a:pt x="24552" y="8034"/>
                    <a:pt x="24593" y="8034"/>
                  </a:cubicBezTo>
                  <a:cubicBezTo>
                    <a:pt x="24767" y="8034"/>
                    <a:pt x="25216" y="7992"/>
                    <a:pt x="25138" y="7549"/>
                  </a:cubicBezTo>
                  <a:cubicBezTo>
                    <a:pt x="25041" y="7035"/>
                    <a:pt x="22856" y="5717"/>
                    <a:pt x="22855" y="5717"/>
                  </a:cubicBezTo>
                  <a:lnTo>
                    <a:pt x="22855" y="5717"/>
                  </a:lnTo>
                  <a:lnTo>
                    <a:pt x="26005" y="7324"/>
                  </a:lnTo>
                  <a:cubicBezTo>
                    <a:pt x="26005" y="7324"/>
                    <a:pt x="26809" y="7196"/>
                    <a:pt x="26455" y="6457"/>
                  </a:cubicBezTo>
                  <a:cubicBezTo>
                    <a:pt x="26263" y="6039"/>
                    <a:pt x="23980" y="4721"/>
                    <a:pt x="23980" y="4721"/>
                  </a:cubicBezTo>
                  <a:lnTo>
                    <a:pt x="23980" y="4721"/>
                  </a:lnTo>
                  <a:lnTo>
                    <a:pt x="26391" y="5267"/>
                  </a:lnTo>
                  <a:cubicBezTo>
                    <a:pt x="26391" y="5267"/>
                    <a:pt x="27291" y="4817"/>
                    <a:pt x="26198" y="4239"/>
                  </a:cubicBezTo>
                  <a:cubicBezTo>
                    <a:pt x="25716" y="3949"/>
                    <a:pt x="22019" y="2663"/>
                    <a:pt x="22019" y="2663"/>
                  </a:cubicBezTo>
                  <a:lnTo>
                    <a:pt x="23048" y="896"/>
                  </a:lnTo>
                  <a:cubicBezTo>
                    <a:pt x="23209" y="606"/>
                    <a:pt x="23145" y="285"/>
                    <a:pt x="22887" y="92"/>
                  </a:cubicBezTo>
                  <a:cubicBezTo>
                    <a:pt x="22787" y="29"/>
                    <a:pt x="22682" y="1"/>
                    <a:pt x="225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0" name="Google Shape;1890;p45"/>
            <p:cNvSpPr/>
            <p:nvPr/>
          </p:nvSpPr>
          <p:spPr>
            <a:xfrm>
              <a:off x="2345000" y="3543375"/>
              <a:ext cx="682275" cy="216200"/>
            </a:xfrm>
            <a:custGeom>
              <a:rect b="b" l="l" r="r" t="t"/>
              <a:pathLst>
                <a:path extrusionOk="0" h="8648" w="27291">
                  <a:moveTo>
                    <a:pt x="22855" y="547"/>
                  </a:moveTo>
                  <a:cubicBezTo>
                    <a:pt x="22919" y="547"/>
                    <a:pt x="22951" y="547"/>
                    <a:pt x="23016" y="579"/>
                  </a:cubicBezTo>
                  <a:cubicBezTo>
                    <a:pt x="23112" y="643"/>
                    <a:pt x="23176" y="740"/>
                    <a:pt x="23176" y="868"/>
                  </a:cubicBezTo>
                  <a:cubicBezTo>
                    <a:pt x="23176" y="900"/>
                    <a:pt x="23144" y="965"/>
                    <a:pt x="23112" y="1029"/>
                  </a:cubicBezTo>
                  <a:lnTo>
                    <a:pt x="22083" y="2797"/>
                  </a:lnTo>
                  <a:cubicBezTo>
                    <a:pt x="22051" y="2861"/>
                    <a:pt x="22051" y="2925"/>
                    <a:pt x="22051" y="3022"/>
                  </a:cubicBezTo>
                  <a:cubicBezTo>
                    <a:pt x="22083" y="3086"/>
                    <a:pt x="22148" y="3151"/>
                    <a:pt x="22212" y="3183"/>
                  </a:cubicBezTo>
                  <a:cubicBezTo>
                    <a:pt x="22244" y="3183"/>
                    <a:pt x="23144" y="3504"/>
                    <a:pt x="24141" y="3858"/>
                  </a:cubicBezTo>
                  <a:cubicBezTo>
                    <a:pt x="24623" y="4018"/>
                    <a:pt x="25137" y="4211"/>
                    <a:pt x="25523" y="4372"/>
                  </a:cubicBezTo>
                  <a:cubicBezTo>
                    <a:pt x="25748" y="4468"/>
                    <a:pt x="25941" y="4533"/>
                    <a:pt x="26069" y="4597"/>
                  </a:cubicBezTo>
                  <a:cubicBezTo>
                    <a:pt x="26230" y="4661"/>
                    <a:pt x="26327" y="4693"/>
                    <a:pt x="26359" y="4726"/>
                  </a:cubicBezTo>
                  <a:cubicBezTo>
                    <a:pt x="26552" y="4822"/>
                    <a:pt x="26648" y="4918"/>
                    <a:pt x="26712" y="4983"/>
                  </a:cubicBezTo>
                  <a:cubicBezTo>
                    <a:pt x="26777" y="5047"/>
                    <a:pt x="26777" y="5079"/>
                    <a:pt x="26777" y="5079"/>
                  </a:cubicBezTo>
                  <a:lnTo>
                    <a:pt x="26744" y="5143"/>
                  </a:lnTo>
                  <a:lnTo>
                    <a:pt x="26662" y="5253"/>
                  </a:lnTo>
                  <a:lnTo>
                    <a:pt x="26662" y="5253"/>
                  </a:lnTo>
                  <a:lnTo>
                    <a:pt x="24334" y="4726"/>
                  </a:lnTo>
                  <a:cubicBezTo>
                    <a:pt x="24316" y="4721"/>
                    <a:pt x="24299" y="4719"/>
                    <a:pt x="24281" y="4719"/>
                  </a:cubicBezTo>
                  <a:cubicBezTo>
                    <a:pt x="24164" y="4719"/>
                    <a:pt x="24040" y="4803"/>
                    <a:pt x="24012" y="4886"/>
                  </a:cubicBezTo>
                  <a:cubicBezTo>
                    <a:pt x="23948" y="5015"/>
                    <a:pt x="24012" y="5176"/>
                    <a:pt x="24141" y="5240"/>
                  </a:cubicBezTo>
                  <a:cubicBezTo>
                    <a:pt x="24141" y="5240"/>
                    <a:pt x="24269" y="5304"/>
                    <a:pt x="24494" y="5433"/>
                  </a:cubicBezTo>
                  <a:cubicBezTo>
                    <a:pt x="24816" y="5626"/>
                    <a:pt x="25298" y="5915"/>
                    <a:pt x="25716" y="6204"/>
                  </a:cubicBezTo>
                  <a:cubicBezTo>
                    <a:pt x="25941" y="6365"/>
                    <a:pt x="26134" y="6494"/>
                    <a:pt x="26294" y="6622"/>
                  </a:cubicBezTo>
                  <a:cubicBezTo>
                    <a:pt x="26359" y="6686"/>
                    <a:pt x="26423" y="6719"/>
                    <a:pt x="26455" y="6783"/>
                  </a:cubicBezTo>
                  <a:lnTo>
                    <a:pt x="26519" y="6815"/>
                  </a:lnTo>
                  <a:lnTo>
                    <a:pt x="26519" y="6847"/>
                  </a:lnTo>
                  <a:cubicBezTo>
                    <a:pt x="26552" y="6944"/>
                    <a:pt x="26584" y="7008"/>
                    <a:pt x="26584" y="7072"/>
                  </a:cubicBezTo>
                  <a:cubicBezTo>
                    <a:pt x="26584" y="7104"/>
                    <a:pt x="26552" y="7136"/>
                    <a:pt x="26552" y="7169"/>
                  </a:cubicBezTo>
                  <a:cubicBezTo>
                    <a:pt x="26519" y="7233"/>
                    <a:pt x="26455" y="7265"/>
                    <a:pt x="26359" y="7297"/>
                  </a:cubicBezTo>
                  <a:lnTo>
                    <a:pt x="26328" y="7312"/>
                  </a:lnTo>
                  <a:lnTo>
                    <a:pt x="26328" y="7312"/>
                  </a:lnTo>
                  <a:lnTo>
                    <a:pt x="23363" y="5769"/>
                  </a:lnTo>
                  <a:lnTo>
                    <a:pt x="23363" y="5769"/>
                  </a:lnTo>
                  <a:cubicBezTo>
                    <a:pt x="23326" y="5743"/>
                    <a:pt x="23305" y="5727"/>
                    <a:pt x="23305" y="5722"/>
                  </a:cubicBezTo>
                  <a:lnTo>
                    <a:pt x="23297" y="5735"/>
                  </a:lnTo>
                  <a:lnTo>
                    <a:pt x="23297" y="5735"/>
                  </a:lnTo>
                  <a:lnTo>
                    <a:pt x="23273" y="5722"/>
                  </a:lnTo>
                  <a:cubicBezTo>
                    <a:pt x="23237" y="5704"/>
                    <a:pt x="23199" y="5696"/>
                    <a:pt x="23160" y="5696"/>
                  </a:cubicBezTo>
                  <a:cubicBezTo>
                    <a:pt x="23062" y="5696"/>
                    <a:pt x="22966" y="5749"/>
                    <a:pt x="22919" y="5818"/>
                  </a:cubicBezTo>
                  <a:cubicBezTo>
                    <a:pt x="22855" y="5947"/>
                    <a:pt x="22887" y="6108"/>
                    <a:pt x="23016" y="6204"/>
                  </a:cubicBezTo>
                  <a:cubicBezTo>
                    <a:pt x="23016" y="6204"/>
                    <a:pt x="23144" y="6269"/>
                    <a:pt x="23337" y="6397"/>
                  </a:cubicBezTo>
                  <a:cubicBezTo>
                    <a:pt x="23659" y="6590"/>
                    <a:pt x="24109" y="6911"/>
                    <a:pt x="24494" y="7201"/>
                  </a:cubicBezTo>
                  <a:cubicBezTo>
                    <a:pt x="24687" y="7361"/>
                    <a:pt x="24848" y="7522"/>
                    <a:pt x="24976" y="7651"/>
                  </a:cubicBezTo>
                  <a:cubicBezTo>
                    <a:pt x="25041" y="7715"/>
                    <a:pt x="25105" y="7747"/>
                    <a:pt x="25137" y="7811"/>
                  </a:cubicBezTo>
                  <a:lnTo>
                    <a:pt x="25169" y="7844"/>
                  </a:lnTo>
                  <a:lnTo>
                    <a:pt x="25169" y="7876"/>
                  </a:lnTo>
                  <a:lnTo>
                    <a:pt x="25169" y="7908"/>
                  </a:lnTo>
                  <a:lnTo>
                    <a:pt x="25169" y="7940"/>
                  </a:lnTo>
                  <a:cubicBezTo>
                    <a:pt x="25169" y="7972"/>
                    <a:pt x="25137" y="7972"/>
                    <a:pt x="25073" y="8004"/>
                  </a:cubicBezTo>
                  <a:lnTo>
                    <a:pt x="24921" y="8004"/>
                  </a:lnTo>
                  <a:lnTo>
                    <a:pt x="22212" y="6429"/>
                  </a:lnTo>
                  <a:cubicBezTo>
                    <a:pt x="22169" y="6408"/>
                    <a:pt x="22123" y="6397"/>
                    <a:pt x="22078" y="6397"/>
                  </a:cubicBezTo>
                  <a:cubicBezTo>
                    <a:pt x="21987" y="6397"/>
                    <a:pt x="21901" y="6440"/>
                    <a:pt x="21858" y="6526"/>
                  </a:cubicBezTo>
                  <a:cubicBezTo>
                    <a:pt x="21762" y="6654"/>
                    <a:pt x="21794" y="6815"/>
                    <a:pt x="21923" y="6879"/>
                  </a:cubicBezTo>
                  <a:lnTo>
                    <a:pt x="21955" y="6911"/>
                  </a:lnTo>
                  <a:lnTo>
                    <a:pt x="21955" y="6911"/>
                  </a:lnTo>
                  <a:lnTo>
                    <a:pt x="21955" y="6911"/>
                  </a:lnTo>
                  <a:cubicBezTo>
                    <a:pt x="22083" y="7008"/>
                    <a:pt x="22662" y="7522"/>
                    <a:pt x="22951" y="7940"/>
                  </a:cubicBezTo>
                  <a:cubicBezTo>
                    <a:pt x="23016" y="8036"/>
                    <a:pt x="23016" y="8101"/>
                    <a:pt x="23016" y="8101"/>
                  </a:cubicBezTo>
                  <a:lnTo>
                    <a:pt x="22919" y="8069"/>
                  </a:lnTo>
                  <a:cubicBezTo>
                    <a:pt x="22887" y="8036"/>
                    <a:pt x="22823" y="7972"/>
                    <a:pt x="22694" y="7876"/>
                  </a:cubicBezTo>
                  <a:cubicBezTo>
                    <a:pt x="21858" y="7201"/>
                    <a:pt x="19223" y="5111"/>
                    <a:pt x="19223" y="5111"/>
                  </a:cubicBezTo>
                  <a:cubicBezTo>
                    <a:pt x="19158" y="5047"/>
                    <a:pt x="19062" y="5047"/>
                    <a:pt x="18998" y="5047"/>
                  </a:cubicBezTo>
                  <a:cubicBezTo>
                    <a:pt x="18998" y="5047"/>
                    <a:pt x="18130" y="5208"/>
                    <a:pt x="16812" y="5433"/>
                  </a:cubicBezTo>
                  <a:cubicBezTo>
                    <a:pt x="14819" y="5786"/>
                    <a:pt x="11797" y="6301"/>
                    <a:pt x="9065" y="6751"/>
                  </a:cubicBezTo>
                  <a:cubicBezTo>
                    <a:pt x="7715" y="6976"/>
                    <a:pt x="6429" y="7169"/>
                    <a:pt x="5368" y="7297"/>
                  </a:cubicBezTo>
                  <a:cubicBezTo>
                    <a:pt x="4340" y="7458"/>
                    <a:pt x="3504" y="7554"/>
                    <a:pt x="3150" y="7554"/>
                  </a:cubicBezTo>
                  <a:lnTo>
                    <a:pt x="3054" y="7522"/>
                  </a:lnTo>
                  <a:cubicBezTo>
                    <a:pt x="2250" y="7490"/>
                    <a:pt x="1608" y="7169"/>
                    <a:pt x="1157" y="6847"/>
                  </a:cubicBezTo>
                  <a:cubicBezTo>
                    <a:pt x="932" y="6719"/>
                    <a:pt x="772" y="6558"/>
                    <a:pt x="643" y="6429"/>
                  </a:cubicBezTo>
                  <a:cubicBezTo>
                    <a:pt x="612" y="6414"/>
                    <a:pt x="588" y="6391"/>
                    <a:pt x="569" y="6367"/>
                  </a:cubicBezTo>
                  <a:lnTo>
                    <a:pt x="569" y="6367"/>
                  </a:lnTo>
                  <a:lnTo>
                    <a:pt x="1286" y="2250"/>
                  </a:lnTo>
                  <a:lnTo>
                    <a:pt x="3793" y="2829"/>
                  </a:lnTo>
                  <a:lnTo>
                    <a:pt x="3825" y="2829"/>
                  </a:lnTo>
                  <a:lnTo>
                    <a:pt x="19190" y="3376"/>
                  </a:lnTo>
                  <a:cubicBezTo>
                    <a:pt x="19223" y="3376"/>
                    <a:pt x="19287" y="3376"/>
                    <a:pt x="19319" y="3343"/>
                  </a:cubicBezTo>
                  <a:cubicBezTo>
                    <a:pt x="19319" y="3343"/>
                    <a:pt x="19673" y="3118"/>
                    <a:pt x="20058" y="2893"/>
                  </a:cubicBezTo>
                  <a:cubicBezTo>
                    <a:pt x="20444" y="2636"/>
                    <a:pt x="20894" y="2347"/>
                    <a:pt x="21119" y="2122"/>
                  </a:cubicBezTo>
                  <a:cubicBezTo>
                    <a:pt x="21280" y="1993"/>
                    <a:pt x="21537" y="1736"/>
                    <a:pt x="21826" y="1447"/>
                  </a:cubicBezTo>
                  <a:cubicBezTo>
                    <a:pt x="22083" y="1158"/>
                    <a:pt x="22405" y="868"/>
                    <a:pt x="22630" y="643"/>
                  </a:cubicBezTo>
                  <a:cubicBezTo>
                    <a:pt x="22662" y="579"/>
                    <a:pt x="22759" y="547"/>
                    <a:pt x="22855" y="547"/>
                  </a:cubicBezTo>
                  <a:close/>
                  <a:moveTo>
                    <a:pt x="22855" y="0"/>
                  </a:moveTo>
                  <a:cubicBezTo>
                    <a:pt x="22630" y="0"/>
                    <a:pt x="22405" y="97"/>
                    <a:pt x="22212" y="257"/>
                  </a:cubicBezTo>
                  <a:cubicBezTo>
                    <a:pt x="22019" y="483"/>
                    <a:pt x="21698" y="804"/>
                    <a:pt x="21441" y="1093"/>
                  </a:cubicBezTo>
                  <a:cubicBezTo>
                    <a:pt x="21151" y="1350"/>
                    <a:pt x="20894" y="1608"/>
                    <a:pt x="20766" y="1736"/>
                  </a:cubicBezTo>
                  <a:cubicBezTo>
                    <a:pt x="20605" y="1897"/>
                    <a:pt x="20155" y="2186"/>
                    <a:pt x="19769" y="2443"/>
                  </a:cubicBezTo>
                  <a:cubicBezTo>
                    <a:pt x="19511" y="2594"/>
                    <a:pt x="19281" y="2745"/>
                    <a:pt x="19158" y="2828"/>
                  </a:cubicBezTo>
                  <a:lnTo>
                    <a:pt x="19158" y="2828"/>
                  </a:lnTo>
                  <a:lnTo>
                    <a:pt x="3858" y="2283"/>
                  </a:lnTo>
                  <a:lnTo>
                    <a:pt x="1157" y="1672"/>
                  </a:lnTo>
                  <a:cubicBezTo>
                    <a:pt x="1061" y="1672"/>
                    <a:pt x="997" y="1672"/>
                    <a:pt x="932" y="1704"/>
                  </a:cubicBezTo>
                  <a:cubicBezTo>
                    <a:pt x="868" y="1768"/>
                    <a:pt x="836" y="1833"/>
                    <a:pt x="836" y="1897"/>
                  </a:cubicBezTo>
                  <a:lnTo>
                    <a:pt x="0" y="6397"/>
                  </a:lnTo>
                  <a:cubicBezTo>
                    <a:pt x="0" y="6461"/>
                    <a:pt x="32" y="6558"/>
                    <a:pt x="65" y="6622"/>
                  </a:cubicBezTo>
                  <a:cubicBezTo>
                    <a:pt x="97" y="6622"/>
                    <a:pt x="354" y="6944"/>
                    <a:pt x="868" y="7297"/>
                  </a:cubicBezTo>
                  <a:cubicBezTo>
                    <a:pt x="1383" y="7651"/>
                    <a:pt x="2090" y="8004"/>
                    <a:pt x="3022" y="8069"/>
                  </a:cubicBezTo>
                  <a:lnTo>
                    <a:pt x="3150" y="8069"/>
                  </a:lnTo>
                  <a:cubicBezTo>
                    <a:pt x="3729" y="8069"/>
                    <a:pt x="4983" y="7908"/>
                    <a:pt x="6558" y="7683"/>
                  </a:cubicBezTo>
                  <a:cubicBezTo>
                    <a:pt x="10956" y="7033"/>
                    <a:pt x="17850" y="5787"/>
                    <a:pt x="18945" y="5588"/>
                  </a:cubicBezTo>
                  <a:lnTo>
                    <a:pt x="18945" y="5588"/>
                  </a:lnTo>
                  <a:cubicBezTo>
                    <a:pt x="19176" y="5768"/>
                    <a:pt x="19895" y="6329"/>
                    <a:pt x="20637" y="6911"/>
                  </a:cubicBezTo>
                  <a:cubicBezTo>
                    <a:pt x="21087" y="7265"/>
                    <a:pt x="21537" y="7651"/>
                    <a:pt x="21891" y="7908"/>
                  </a:cubicBezTo>
                  <a:cubicBezTo>
                    <a:pt x="22083" y="8069"/>
                    <a:pt x="22244" y="8197"/>
                    <a:pt x="22341" y="8294"/>
                  </a:cubicBezTo>
                  <a:cubicBezTo>
                    <a:pt x="22469" y="8390"/>
                    <a:pt x="22534" y="8454"/>
                    <a:pt x="22566" y="8486"/>
                  </a:cubicBezTo>
                  <a:cubicBezTo>
                    <a:pt x="22694" y="8583"/>
                    <a:pt x="22855" y="8647"/>
                    <a:pt x="23016" y="8647"/>
                  </a:cubicBezTo>
                  <a:cubicBezTo>
                    <a:pt x="23144" y="8647"/>
                    <a:pt x="23273" y="8615"/>
                    <a:pt x="23369" y="8519"/>
                  </a:cubicBezTo>
                  <a:cubicBezTo>
                    <a:pt x="23498" y="8422"/>
                    <a:pt x="23562" y="8261"/>
                    <a:pt x="23562" y="8101"/>
                  </a:cubicBezTo>
                  <a:cubicBezTo>
                    <a:pt x="23562" y="7998"/>
                    <a:pt x="23536" y="7909"/>
                    <a:pt x="23492" y="7816"/>
                  </a:cubicBezTo>
                  <a:lnTo>
                    <a:pt x="23492" y="7816"/>
                  </a:lnTo>
                  <a:lnTo>
                    <a:pt x="24687" y="8519"/>
                  </a:lnTo>
                  <a:lnTo>
                    <a:pt x="24816" y="8551"/>
                  </a:lnTo>
                  <a:lnTo>
                    <a:pt x="24912" y="8551"/>
                  </a:lnTo>
                  <a:cubicBezTo>
                    <a:pt x="25009" y="8551"/>
                    <a:pt x="25169" y="8551"/>
                    <a:pt x="25330" y="8454"/>
                  </a:cubicBezTo>
                  <a:cubicBezTo>
                    <a:pt x="25427" y="8422"/>
                    <a:pt x="25523" y="8358"/>
                    <a:pt x="25587" y="8261"/>
                  </a:cubicBezTo>
                  <a:cubicBezTo>
                    <a:pt x="25652" y="8165"/>
                    <a:pt x="25716" y="8036"/>
                    <a:pt x="25684" y="7908"/>
                  </a:cubicBezTo>
                  <a:cubicBezTo>
                    <a:pt x="25684" y="7876"/>
                    <a:pt x="25684" y="7811"/>
                    <a:pt x="25684" y="7779"/>
                  </a:cubicBezTo>
                  <a:cubicBezTo>
                    <a:pt x="25664" y="7683"/>
                    <a:pt x="25633" y="7609"/>
                    <a:pt x="25598" y="7545"/>
                  </a:cubicBezTo>
                  <a:lnTo>
                    <a:pt x="25598" y="7545"/>
                  </a:lnTo>
                  <a:lnTo>
                    <a:pt x="26166" y="7844"/>
                  </a:lnTo>
                  <a:cubicBezTo>
                    <a:pt x="26198" y="7860"/>
                    <a:pt x="26230" y="7868"/>
                    <a:pt x="26262" y="7868"/>
                  </a:cubicBezTo>
                  <a:cubicBezTo>
                    <a:pt x="26294" y="7868"/>
                    <a:pt x="26327" y="7860"/>
                    <a:pt x="26359" y="7844"/>
                  </a:cubicBezTo>
                  <a:cubicBezTo>
                    <a:pt x="26359" y="7844"/>
                    <a:pt x="26519" y="7844"/>
                    <a:pt x="26712" y="7715"/>
                  </a:cubicBezTo>
                  <a:cubicBezTo>
                    <a:pt x="26809" y="7683"/>
                    <a:pt x="26905" y="7586"/>
                    <a:pt x="26969" y="7490"/>
                  </a:cubicBezTo>
                  <a:cubicBezTo>
                    <a:pt x="27066" y="7361"/>
                    <a:pt x="27130" y="7233"/>
                    <a:pt x="27098" y="7072"/>
                  </a:cubicBezTo>
                  <a:cubicBezTo>
                    <a:pt x="27098" y="6911"/>
                    <a:pt x="27066" y="6751"/>
                    <a:pt x="27002" y="6622"/>
                  </a:cubicBezTo>
                  <a:cubicBezTo>
                    <a:pt x="26937" y="6494"/>
                    <a:pt x="26873" y="6429"/>
                    <a:pt x="26777" y="6333"/>
                  </a:cubicBezTo>
                  <a:cubicBezTo>
                    <a:pt x="26550" y="6129"/>
                    <a:pt x="26197" y="5878"/>
                    <a:pt x="25829" y="5635"/>
                  </a:cubicBezTo>
                  <a:lnTo>
                    <a:pt x="25829" y="5635"/>
                  </a:lnTo>
                  <a:lnTo>
                    <a:pt x="26648" y="5818"/>
                  </a:lnTo>
                  <a:cubicBezTo>
                    <a:pt x="26680" y="5818"/>
                    <a:pt x="26744" y="5818"/>
                    <a:pt x="26809" y="5786"/>
                  </a:cubicBezTo>
                  <a:cubicBezTo>
                    <a:pt x="26841" y="5786"/>
                    <a:pt x="26937" y="5722"/>
                    <a:pt x="27034" y="5626"/>
                  </a:cubicBezTo>
                  <a:cubicBezTo>
                    <a:pt x="27098" y="5561"/>
                    <a:pt x="27162" y="5497"/>
                    <a:pt x="27227" y="5401"/>
                  </a:cubicBezTo>
                  <a:cubicBezTo>
                    <a:pt x="27259" y="5336"/>
                    <a:pt x="27291" y="5208"/>
                    <a:pt x="27291" y="5079"/>
                  </a:cubicBezTo>
                  <a:cubicBezTo>
                    <a:pt x="27291" y="4951"/>
                    <a:pt x="27227" y="4790"/>
                    <a:pt x="27130" y="4629"/>
                  </a:cubicBezTo>
                  <a:cubicBezTo>
                    <a:pt x="27002" y="4501"/>
                    <a:pt x="26841" y="4372"/>
                    <a:pt x="26616" y="4243"/>
                  </a:cubicBezTo>
                  <a:cubicBezTo>
                    <a:pt x="26552" y="4211"/>
                    <a:pt x="26423" y="4147"/>
                    <a:pt x="26262" y="4083"/>
                  </a:cubicBezTo>
                  <a:cubicBezTo>
                    <a:pt x="25413" y="3748"/>
                    <a:pt x="23449" y="3042"/>
                    <a:pt x="22701" y="2774"/>
                  </a:cubicBezTo>
                  <a:lnTo>
                    <a:pt x="22701" y="2774"/>
                  </a:lnTo>
                  <a:lnTo>
                    <a:pt x="23594" y="1286"/>
                  </a:lnTo>
                  <a:cubicBezTo>
                    <a:pt x="23659" y="1158"/>
                    <a:pt x="23691" y="997"/>
                    <a:pt x="23691" y="868"/>
                  </a:cubicBezTo>
                  <a:cubicBezTo>
                    <a:pt x="23691" y="579"/>
                    <a:pt x="23562" y="290"/>
                    <a:pt x="23305" y="129"/>
                  </a:cubicBezTo>
                  <a:cubicBezTo>
                    <a:pt x="23176" y="32"/>
                    <a:pt x="23016" y="0"/>
                    <a:pt x="22855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1" name="Google Shape;1891;p45"/>
            <p:cNvSpPr/>
            <p:nvPr/>
          </p:nvSpPr>
          <p:spPr>
            <a:xfrm>
              <a:off x="1661925" y="2524225"/>
              <a:ext cx="708000" cy="1228100"/>
            </a:xfrm>
            <a:custGeom>
              <a:rect b="b" l="l" r="r" t="t"/>
              <a:pathLst>
                <a:path extrusionOk="0" h="49124" w="28320">
                  <a:moveTo>
                    <a:pt x="18530" y="1"/>
                  </a:moveTo>
                  <a:cubicBezTo>
                    <a:pt x="17262" y="1"/>
                    <a:pt x="15934" y="417"/>
                    <a:pt x="15751" y="939"/>
                  </a:cubicBezTo>
                  <a:cubicBezTo>
                    <a:pt x="15526" y="1550"/>
                    <a:pt x="15108" y="3447"/>
                    <a:pt x="15366" y="7722"/>
                  </a:cubicBezTo>
                  <a:cubicBezTo>
                    <a:pt x="15623" y="11965"/>
                    <a:pt x="15591" y="17429"/>
                    <a:pt x="15591" y="17429"/>
                  </a:cubicBezTo>
                  <a:cubicBezTo>
                    <a:pt x="15591" y="17429"/>
                    <a:pt x="13598" y="21737"/>
                    <a:pt x="12923" y="23280"/>
                  </a:cubicBezTo>
                  <a:cubicBezTo>
                    <a:pt x="12248" y="24823"/>
                    <a:pt x="1" y="43499"/>
                    <a:pt x="1" y="43499"/>
                  </a:cubicBezTo>
                  <a:lnTo>
                    <a:pt x="10158" y="49124"/>
                  </a:lnTo>
                  <a:cubicBezTo>
                    <a:pt x="10158" y="49124"/>
                    <a:pt x="13694" y="45620"/>
                    <a:pt x="15366" y="44206"/>
                  </a:cubicBezTo>
                  <a:cubicBezTo>
                    <a:pt x="17069" y="42759"/>
                    <a:pt x="28320" y="28294"/>
                    <a:pt x="28159" y="27394"/>
                  </a:cubicBezTo>
                  <a:cubicBezTo>
                    <a:pt x="27998" y="26494"/>
                    <a:pt x="23305" y="21608"/>
                    <a:pt x="23305" y="21608"/>
                  </a:cubicBezTo>
                  <a:cubicBezTo>
                    <a:pt x="23305" y="21608"/>
                    <a:pt x="22437" y="9265"/>
                    <a:pt x="22341" y="8879"/>
                  </a:cubicBezTo>
                  <a:cubicBezTo>
                    <a:pt x="22244" y="8493"/>
                    <a:pt x="20669" y="521"/>
                    <a:pt x="20669" y="521"/>
                  </a:cubicBezTo>
                  <a:cubicBezTo>
                    <a:pt x="20669" y="521"/>
                    <a:pt x="20830" y="361"/>
                    <a:pt x="19384" y="71"/>
                  </a:cubicBezTo>
                  <a:cubicBezTo>
                    <a:pt x="19112" y="23"/>
                    <a:pt x="18823" y="1"/>
                    <a:pt x="1853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2" name="Google Shape;1892;p45"/>
            <p:cNvSpPr/>
            <p:nvPr/>
          </p:nvSpPr>
          <p:spPr>
            <a:xfrm>
              <a:off x="1745500" y="2526000"/>
              <a:ext cx="524775" cy="1109800"/>
            </a:xfrm>
            <a:custGeom>
              <a:rect b="b" l="l" r="r" t="t"/>
              <a:pathLst>
                <a:path extrusionOk="0" h="44392" w="20991">
                  <a:moveTo>
                    <a:pt x="14144" y="0"/>
                  </a:moveTo>
                  <a:lnTo>
                    <a:pt x="14144" y="0"/>
                  </a:lnTo>
                  <a:cubicBezTo>
                    <a:pt x="13276" y="161"/>
                    <a:pt x="12537" y="483"/>
                    <a:pt x="12408" y="868"/>
                  </a:cubicBezTo>
                  <a:cubicBezTo>
                    <a:pt x="12183" y="1479"/>
                    <a:pt x="11765" y="3376"/>
                    <a:pt x="12023" y="7651"/>
                  </a:cubicBezTo>
                  <a:cubicBezTo>
                    <a:pt x="12280" y="11894"/>
                    <a:pt x="12248" y="17358"/>
                    <a:pt x="12248" y="17358"/>
                  </a:cubicBezTo>
                  <a:cubicBezTo>
                    <a:pt x="12248" y="17358"/>
                    <a:pt x="12119" y="17712"/>
                    <a:pt x="11862" y="18194"/>
                  </a:cubicBezTo>
                  <a:lnTo>
                    <a:pt x="12087" y="20219"/>
                  </a:lnTo>
                  <a:lnTo>
                    <a:pt x="1" y="39892"/>
                  </a:lnTo>
                  <a:lnTo>
                    <a:pt x="7137" y="44392"/>
                  </a:lnTo>
                  <a:lnTo>
                    <a:pt x="17359" y="34009"/>
                  </a:lnTo>
                  <a:lnTo>
                    <a:pt x="18580" y="36227"/>
                  </a:lnTo>
                  <a:cubicBezTo>
                    <a:pt x="19416" y="35166"/>
                    <a:pt x="20219" y="34074"/>
                    <a:pt x="20991" y="33045"/>
                  </a:cubicBezTo>
                  <a:cubicBezTo>
                    <a:pt x="20444" y="28995"/>
                    <a:pt x="20027" y="25234"/>
                    <a:pt x="20316" y="24559"/>
                  </a:cubicBezTo>
                  <a:cubicBezTo>
                    <a:pt x="20927" y="22984"/>
                    <a:pt x="19544" y="21762"/>
                    <a:pt x="17680" y="20219"/>
                  </a:cubicBezTo>
                  <a:cubicBezTo>
                    <a:pt x="15816" y="18644"/>
                    <a:pt x="16555" y="16651"/>
                    <a:pt x="16555" y="16651"/>
                  </a:cubicBezTo>
                  <a:lnTo>
                    <a:pt x="14112" y="14015"/>
                  </a:lnTo>
                  <a:cubicBezTo>
                    <a:pt x="14112" y="14015"/>
                    <a:pt x="14273" y="5497"/>
                    <a:pt x="14112" y="2090"/>
                  </a:cubicBezTo>
                  <a:cubicBezTo>
                    <a:pt x="14080" y="1543"/>
                    <a:pt x="14112" y="836"/>
                    <a:pt x="14144" y="0"/>
                  </a:cubicBez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3" name="Google Shape;1893;p45"/>
            <p:cNvSpPr/>
            <p:nvPr/>
          </p:nvSpPr>
          <p:spPr>
            <a:xfrm>
              <a:off x="1745500" y="2598325"/>
              <a:ext cx="511925" cy="1037475"/>
            </a:xfrm>
            <a:custGeom>
              <a:rect b="b" l="l" r="r" t="t"/>
              <a:pathLst>
                <a:path extrusionOk="0" h="41499" w="20477">
                  <a:moveTo>
                    <a:pt x="14144" y="0"/>
                  </a:moveTo>
                  <a:cubicBezTo>
                    <a:pt x="13566" y="129"/>
                    <a:pt x="13083" y="290"/>
                    <a:pt x="12633" y="483"/>
                  </a:cubicBezTo>
                  <a:lnTo>
                    <a:pt x="12601" y="483"/>
                  </a:lnTo>
                  <a:cubicBezTo>
                    <a:pt x="12473" y="515"/>
                    <a:pt x="12376" y="579"/>
                    <a:pt x="12248" y="643"/>
                  </a:cubicBezTo>
                  <a:cubicBezTo>
                    <a:pt x="12215" y="1093"/>
                    <a:pt x="12215" y="1608"/>
                    <a:pt x="12215" y="2186"/>
                  </a:cubicBezTo>
                  <a:cubicBezTo>
                    <a:pt x="12215" y="2926"/>
                    <a:pt x="12215" y="3761"/>
                    <a:pt x="12280" y="4726"/>
                  </a:cubicBezTo>
                  <a:cubicBezTo>
                    <a:pt x="12505" y="8037"/>
                    <a:pt x="12537" y="12087"/>
                    <a:pt x="12537" y="13726"/>
                  </a:cubicBezTo>
                  <a:cubicBezTo>
                    <a:pt x="12537" y="14208"/>
                    <a:pt x="12537" y="14498"/>
                    <a:pt x="12537" y="14498"/>
                  </a:cubicBezTo>
                  <a:lnTo>
                    <a:pt x="12505" y="14594"/>
                  </a:lnTo>
                  <a:cubicBezTo>
                    <a:pt x="12505" y="14594"/>
                    <a:pt x="12376" y="14851"/>
                    <a:pt x="12183" y="15301"/>
                  </a:cubicBezTo>
                  <a:cubicBezTo>
                    <a:pt x="12087" y="15430"/>
                    <a:pt x="12023" y="15623"/>
                    <a:pt x="11926" y="15815"/>
                  </a:cubicBezTo>
                  <a:lnTo>
                    <a:pt x="12087" y="17326"/>
                  </a:lnTo>
                  <a:lnTo>
                    <a:pt x="1" y="36999"/>
                  </a:lnTo>
                  <a:lnTo>
                    <a:pt x="7137" y="41499"/>
                  </a:lnTo>
                  <a:lnTo>
                    <a:pt x="16973" y="31534"/>
                  </a:lnTo>
                  <a:cubicBezTo>
                    <a:pt x="16941" y="31502"/>
                    <a:pt x="16941" y="31502"/>
                    <a:pt x="16941" y="31502"/>
                  </a:cubicBezTo>
                  <a:cubicBezTo>
                    <a:pt x="16362" y="30538"/>
                    <a:pt x="15976" y="29895"/>
                    <a:pt x="15944" y="29863"/>
                  </a:cubicBezTo>
                  <a:lnTo>
                    <a:pt x="20477" y="25877"/>
                  </a:lnTo>
                  <a:cubicBezTo>
                    <a:pt x="20316" y="24462"/>
                    <a:pt x="20219" y="23273"/>
                    <a:pt x="20219" y="22502"/>
                  </a:cubicBezTo>
                  <a:cubicBezTo>
                    <a:pt x="20219" y="22084"/>
                    <a:pt x="20252" y="21794"/>
                    <a:pt x="20316" y="21666"/>
                  </a:cubicBezTo>
                  <a:cubicBezTo>
                    <a:pt x="20412" y="21409"/>
                    <a:pt x="20444" y="21151"/>
                    <a:pt x="20444" y="20926"/>
                  </a:cubicBezTo>
                  <a:cubicBezTo>
                    <a:pt x="20477" y="19673"/>
                    <a:pt x="19223" y="18612"/>
                    <a:pt x="17680" y="17326"/>
                  </a:cubicBezTo>
                  <a:cubicBezTo>
                    <a:pt x="16651" y="16458"/>
                    <a:pt x="16426" y="15462"/>
                    <a:pt x="16426" y="14723"/>
                  </a:cubicBezTo>
                  <a:cubicBezTo>
                    <a:pt x="16426" y="14144"/>
                    <a:pt x="16555" y="13758"/>
                    <a:pt x="16555" y="13758"/>
                  </a:cubicBezTo>
                  <a:lnTo>
                    <a:pt x="14112" y="11122"/>
                  </a:lnTo>
                  <a:cubicBezTo>
                    <a:pt x="14112" y="11122"/>
                    <a:pt x="14176" y="7329"/>
                    <a:pt x="14176" y="3793"/>
                  </a:cubicBezTo>
                  <a:cubicBezTo>
                    <a:pt x="14176" y="2411"/>
                    <a:pt x="14176" y="1061"/>
                    <a:pt x="14144" y="0"/>
                  </a:cubicBez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4" name="Google Shape;1894;p45"/>
            <p:cNvSpPr/>
            <p:nvPr/>
          </p:nvSpPr>
          <p:spPr>
            <a:xfrm>
              <a:off x="1655500" y="2517150"/>
              <a:ext cx="716850" cy="1242100"/>
            </a:xfrm>
            <a:custGeom>
              <a:rect b="b" l="l" r="r" t="t"/>
              <a:pathLst>
                <a:path extrusionOk="0" h="49684" w="28674">
                  <a:moveTo>
                    <a:pt x="18741" y="547"/>
                  </a:moveTo>
                  <a:cubicBezTo>
                    <a:pt x="19062" y="547"/>
                    <a:pt x="19319" y="579"/>
                    <a:pt x="19608" y="612"/>
                  </a:cubicBezTo>
                  <a:cubicBezTo>
                    <a:pt x="20155" y="740"/>
                    <a:pt x="20476" y="837"/>
                    <a:pt x="20605" y="901"/>
                  </a:cubicBezTo>
                  <a:lnTo>
                    <a:pt x="20680" y="926"/>
                  </a:lnTo>
                  <a:lnTo>
                    <a:pt x="20680" y="926"/>
                  </a:lnTo>
                  <a:cubicBezTo>
                    <a:pt x="20746" y="1266"/>
                    <a:pt x="21097" y="3063"/>
                    <a:pt x="21473" y="4887"/>
                  </a:cubicBezTo>
                  <a:cubicBezTo>
                    <a:pt x="21666" y="5915"/>
                    <a:pt x="21859" y="6944"/>
                    <a:pt x="22019" y="7748"/>
                  </a:cubicBezTo>
                  <a:cubicBezTo>
                    <a:pt x="22116" y="8133"/>
                    <a:pt x="22180" y="8487"/>
                    <a:pt x="22244" y="8744"/>
                  </a:cubicBezTo>
                  <a:cubicBezTo>
                    <a:pt x="22276" y="9001"/>
                    <a:pt x="22309" y="9162"/>
                    <a:pt x="22341" y="9226"/>
                  </a:cubicBezTo>
                  <a:cubicBezTo>
                    <a:pt x="22341" y="9226"/>
                    <a:pt x="22341" y="9323"/>
                    <a:pt x="22373" y="9419"/>
                  </a:cubicBezTo>
                  <a:cubicBezTo>
                    <a:pt x="22469" y="10319"/>
                    <a:pt x="22694" y="13469"/>
                    <a:pt x="22887" y="16362"/>
                  </a:cubicBezTo>
                  <a:cubicBezTo>
                    <a:pt x="22984" y="17809"/>
                    <a:pt x="23080" y="19191"/>
                    <a:pt x="23177" y="20220"/>
                  </a:cubicBezTo>
                  <a:cubicBezTo>
                    <a:pt x="23241" y="21248"/>
                    <a:pt x="23273" y="21923"/>
                    <a:pt x="23273" y="21923"/>
                  </a:cubicBezTo>
                  <a:cubicBezTo>
                    <a:pt x="23273" y="21988"/>
                    <a:pt x="23305" y="22052"/>
                    <a:pt x="23369" y="22084"/>
                  </a:cubicBezTo>
                  <a:cubicBezTo>
                    <a:pt x="23369" y="22084"/>
                    <a:pt x="23659" y="22373"/>
                    <a:pt x="24077" y="22856"/>
                  </a:cubicBezTo>
                  <a:cubicBezTo>
                    <a:pt x="24752" y="23563"/>
                    <a:pt x="25748" y="24656"/>
                    <a:pt x="26584" y="25620"/>
                  </a:cubicBezTo>
                  <a:cubicBezTo>
                    <a:pt x="27034" y="26134"/>
                    <a:pt x="27387" y="26584"/>
                    <a:pt x="27677" y="26970"/>
                  </a:cubicBezTo>
                  <a:cubicBezTo>
                    <a:pt x="27837" y="27163"/>
                    <a:pt x="27934" y="27324"/>
                    <a:pt x="28030" y="27452"/>
                  </a:cubicBezTo>
                  <a:cubicBezTo>
                    <a:pt x="28080" y="27576"/>
                    <a:pt x="28129" y="27662"/>
                    <a:pt x="28150" y="27709"/>
                  </a:cubicBezTo>
                  <a:lnTo>
                    <a:pt x="28127" y="27709"/>
                  </a:lnTo>
                  <a:cubicBezTo>
                    <a:pt x="28127" y="27742"/>
                    <a:pt x="28062" y="27870"/>
                    <a:pt x="27998" y="28031"/>
                  </a:cubicBezTo>
                  <a:cubicBezTo>
                    <a:pt x="27645" y="28706"/>
                    <a:pt x="26777" y="29992"/>
                    <a:pt x="25652" y="31535"/>
                  </a:cubicBezTo>
                  <a:cubicBezTo>
                    <a:pt x="23948" y="33849"/>
                    <a:pt x="21698" y="36806"/>
                    <a:pt x="19705" y="39281"/>
                  </a:cubicBezTo>
                  <a:cubicBezTo>
                    <a:pt x="18708" y="40535"/>
                    <a:pt x="17776" y="41660"/>
                    <a:pt x="17037" y="42560"/>
                  </a:cubicBezTo>
                  <a:cubicBezTo>
                    <a:pt x="16298" y="43428"/>
                    <a:pt x="15719" y="44039"/>
                    <a:pt x="15462" y="44264"/>
                  </a:cubicBezTo>
                  <a:cubicBezTo>
                    <a:pt x="13957" y="45541"/>
                    <a:pt x="11024" y="48423"/>
                    <a:pt x="10359" y="49079"/>
                  </a:cubicBezTo>
                  <a:lnTo>
                    <a:pt x="10359" y="49079"/>
                  </a:lnTo>
                  <a:lnTo>
                    <a:pt x="627" y="43690"/>
                  </a:lnTo>
                  <a:lnTo>
                    <a:pt x="627" y="43690"/>
                  </a:lnTo>
                  <a:cubicBezTo>
                    <a:pt x="1267" y="42712"/>
                    <a:pt x="3940" y="38627"/>
                    <a:pt x="6686" y="34395"/>
                  </a:cubicBezTo>
                  <a:cubicBezTo>
                    <a:pt x="8262" y="31985"/>
                    <a:pt x="9869" y="29509"/>
                    <a:pt x="11090" y="27517"/>
                  </a:cubicBezTo>
                  <a:cubicBezTo>
                    <a:pt x="11733" y="26552"/>
                    <a:pt x="12247" y="25684"/>
                    <a:pt x="12665" y="25009"/>
                  </a:cubicBezTo>
                  <a:cubicBezTo>
                    <a:pt x="13051" y="24366"/>
                    <a:pt x="13308" y="23916"/>
                    <a:pt x="13437" y="23691"/>
                  </a:cubicBezTo>
                  <a:cubicBezTo>
                    <a:pt x="13758" y="22920"/>
                    <a:pt x="14433" y="21441"/>
                    <a:pt x="15012" y="20188"/>
                  </a:cubicBezTo>
                  <a:cubicBezTo>
                    <a:pt x="15301" y="19545"/>
                    <a:pt x="15590" y="18966"/>
                    <a:pt x="15783" y="18548"/>
                  </a:cubicBezTo>
                  <a:cubicBezTo>
                    <a:pt x="15976" y="18098"/>
                    <a:pt x="16105" y="17841"/>
                    <a:pt x="16105" y="17841"/>
                  </a:cubicBezTo>
                  <a:lnTo>
                    <a:pt x="16137" y="17745"/>
                  </a:lnTo>
                  <a:cubicBezTo>
                    <a:pt x="16137" y="17745"/>
                    <a:pt x="16137" y="17455"/>
                    <a:pt x="16137" y="16973"/>
                  </a:cubicBezTo>
                  <a:cubicBezTo>
                    <a:pt x="16137" y="15334"/>
                    <a:pt x="16105" y="11284"/>
                    <a:pt x="15880" y="7973"/>
                  </a:cubicBezTo>
                  <a:cubicBezTo>
                    <a:pt x="15815" y="7008"/>
                    <a:pt x="15815" y="6173"/>
                    <a:pt x="15815" y="5433"/>
                  </a:cubicBezTo>
                  <a:cubicBezTo>
                    <a:pt x="15815" y="2958"/>
                    <a:pt x="16105" y="1737"/>
                    <a:pt x="16265" y="1287"/>
                  </a:cubicBezTo>
                  <a:cubicBezTo>
                    <a:pt x="16265" y="1254"/>
                    <a:pt x="16330" y="1158"/>
                    <a:pt x="16490" y="1062"/>
                  </a:cubicBezTo>
                  <a:cubicBezTo>
                    <a:pt x="16683" y="933"/>
                    <a:pt x="17037" y="804"/>
                    <a:pt x="17455" y="708"/>
                  </a:cubicBezTo>
                  <a:cubicBezTo>
                    <a:pt x="17841" y="612"/>
                    <a:pt x="18291" y="547"/>
                    <a:pt x="18741" y="547"/>
                  </a:cubicBezTo>
                  <a:close/>
                  <a:moveTo>
                    <a:pt x="18741" y="1"/>
                  </a:moveTo>
                  <a:cubicBezTo>
                    <a:pt x="18098" y="1"/>
                    <a:pt x="17423" y="129"/>
                    <a:pt x="16908" y="290"/>
                  </a:cubicBezTo>
                  <a:cubicBezTo>
                    <a:pt x="16619" y="387"/>
                    <a:pt x="16394" y="483"/>
                    <a:pt x="16201" y="612"/>
                  </a:cubicBezTo>
                  <a:cubicBezTo>
                    <a:pt x="16008" y="772"/>
                    <a:pt x="15848" y="901"/>
                    <a:pt x="15751" y="1126"/>
                  </a:cubicBezTo>
                  <a:cubicBezTo>
                    <a:pt x="15558" y="1640"/>
                    <a:pt x="15269" y="2926"/>
                    <a:pt x="15269" y="5433"/>
                  </a:cubicBezTo>
                  <a:cubicBezTo>
                    <a:pt x="15269" y="6173"/>
                    <a:pt x="15301" y="7040"/>
                    <a:pt x="15365" y="8005"/>
                  </a:cubicBezTo>
                  <a:cubicBezTo>
                    <a:pt x="15558" y="11316"/>
                    <a:pt x="15590" y="15334"/>
                    <a:pt x="15590" y="16973"/>
                  </a:cubicBezTo>
                  <a:cubicBezTo>
                    <a:pt x="15590" y="17362"/>
                    <a:pt x="15590" y="17605"/>
                    <a:pt x="15590" y="17684"/>
                  </a:cubicBezTo>
                  <a:lnTo>
                    <a:pt x="15590" y="17684"/>
                  </a:lnTo>
                  <a:cubicBezTo>
                    <a:pt x="15329" y="18236"/>
                    <a:pt x="13547" y="22008"/>
                    <a:pt x="12922" y="23466"/>
                  </a:cubicBezTo>
                  <a:cubicBezTo>
                    <a:pt x="12858" y="23627"/>
                    <a:pt x="12601" y="24109"/>
                    <a:pt x="12215" y="24752"/>
                  </a:cubicBezTo>
                  <a:cubicBezTo>
                    <a:pt x="10801" y="27034"/>
                    <a:pt x="7779" y="31760"/>
                    <a:pt x="5079" y="35906"/>
                  </a:cubicBezTo>
                  <a:cubicBezTo>
                    <a:pt x="3729" y="37996"/>
                    <a:pt x="2476" y="39924"/>
                    <a:pt x="1543" y="41339"/>
                  </a:cubicBezTo>
                  <a:cubicBezTo>
                    <a:pt x="1093" y="42046"/>
                    <a:pt x="708" y="42624"/>
                    <a:pt x="450" y="43010"/>
                  </a:cubicBezTo>
                  <a:cubicBezTo>
                    <a:pt x="193" y="43396"/>
                    <a:pt x="33" y="43621"/>
                    <a:pt x="33" y="43621"/>
                  </a:cubicBezTo>
                  <a:cubicBezTo>
                    <a:pt x="0" y="43685"/>
                    <a:pt x="0" y="43782"/>
                    <a:pt x="0" y="43846"/>
                  </a:cubicBezTo>
                  <a:cubicBezTo>
                    <a:pt x="33" y="43910"/>
                    <a:pt x="65" y="43974"/>
                    <a:pt x="129" y="44007"/>
                  </a:cubicBezTo>
                  <a:lnTo>
                    <a:pt x="10287" y="49664"/>
                  </a:lnTo>
                  <a:cubicBezTo>
                    <a:pt x="10322" y="49676"/>
                    <a:pt x="10362" y="49683"/>
                    <a:pt x="10402" y="49683"/>
                  </a:cubicBezTo>
                  <a:cubicBezTo>
                    <a:pt x="10473" y="49683"/>
                    <a:pt x="10547" y="49661"/>
                    <a:pt x="10608" y="49600"/>
                  </a:cubicBezTo>
                  <a:cubicBezTo>
                    <a:pt x="10608" y="49600"/>
                    <a:pt x="10833" y="49375"/>
                    <a:pt x="11187" y="49021"/>
                  </a:cubicBezTo>
                  <a:cubicBezTo>
                    <a:pt x="12247" y="47993"/>
                    <a:pt x="14562" y="45742"/>
                    <a:pt x="15815" y="44682"/>
                  </a:cubicBezTo>
                  <a:cubicBezTo>
                    <a:pt x="16040" y="44489"/>
                    <a:pt x="16394" y="44103"/>
                    <a:pt x="16876" y="43557"/>
                  </a:cubicBezTo>
                  <a:cubicBezTo>
                    <a:pt x="18516" y="41724"/>
                    <a:pt x="21441" y="38028"/>
                    <a:pt x="23980" y="34685"/>
                  </a:cubicBezTo>
                  <a:cubicBezTo>
                    <a:pt x="25234" y="33013"/>
                    <a:pt x="26391" y="31406"/>
                    <a:pt x="27259" y="30184"/>
                  </a:cubicBezTo>
                  <a:cubicBezTo>
                    <a:pt x="27677" y="29574"/>
                    <a:pt x="28030" y="29027"/>
                    <a:pt x="28255" y="28642"/>
                  </a:cubicBezTo>
                  <a:cubicBezTo>
                    <a:pt x="28384" y="28417"/>
                    <a:pt x="28480" y="28256"/>
                    <a:pt x="28545" y="28095"/>
                  </a:cubicBezTo>
                  <a:cubicBezTo>
                    <a:pt x="28577" y="28031"/>
                    <a:pt x="28609" y="27967"/>
                    <a:pt x="28641" y="27902"/>
                  </a:cubicBezTo>
                  <a:cubicBezTo>
                    <a:pt x="28673" y="27838"/>
                    <a:pt x="28673" y="27774"/>
                    <a:pt x="28673" y="27709"/>
                  </a:cubicBezTo>
                  <a:lnTo>
                    <a:pt x="28673" y="27645"/>
                  </a:lnTo>
                  <a:cubicBezTo>
                    <a:pt x="28641" y="27452"/>
                    <a:pt x="28512" y="27259"/>
                    <a:pt x="28384" y="27034"/>
                  </a:cubicBezTo>
                  <a:cubicBezTo>
                    <a:pt x="27837" y="26231"/>
                    <a:pt x="26712" y="24913"/>
                    <a:pt x="25684" y="23788"/>
                  </a:cubicBezTo>
                  <a:cubicBezTo>
                    <a:pt x="24804" y="22826"/>
                    <a:pt x="24019" y="21982"/>
                    <a:pt x="23810" y="21757"/>
                  </a:cubicBezTo>
                  <a:lnTo>
                    <a:pt x="23810" y="21757"/>
                  </a:lnTo>
                  <a:cubicBezTo>
                    <a:pt x="23764" y="21131"/>
                    <a:pt x="23567" y="18418"/>
                    <a:pt x="23369" y="15655"/>
                  </a:cubicBezTo>
                  <a:cubicBezTo>
                    <a:pt x="23273" y="14080"/>
                    <a:pt x="23144" y="12505"/>
                    <a:pt x="23048" y="11284"/>
                  </a:cubicBezTo>
                  <a:cubicBezTo>
                    <a:pt x="23016" y="10673"/>
                    <a:pt x="22984" y="10158"/>
                    <a:pt x="22919" y="9805"/>
                  </a:cubicBezTo>
                  <a:cubicBezTo>
                    <a:pt x="22919" y="9612"/>
                    <a:pt x="22919" y="9451"/>
                    <a:pt x="22887" y="9355"/>
                  </a:cubicBezTo>
                  <a:cubicBezTo>
                    <a:pt x="22887" y="9291"/>
                    <a:pt x="22887" y="9226"/>
                    <a:pt x="22887" y="9194"/>
                  </a:cubicBezTo>
                  <a:lnTo>
                    <a:pt x="22855" y="9098"/>
                  </a:lnTo>
                  <a:cubicBezTo>
                    <a:pt x="22855" y="9066"/>
                    <a:pt x="22823" y="8873"/>
                    <a:pt x="22759" y="8648"/>
                  </a:cubicBezTo>
                  <a:cubicBezTo>
                    <a:pt x="22566" y="7748"/>
                    <a:pt x="22180" y="5787"/>
                    <a:pt x="21826" y="4019"/>
                  </a:cubicBezTo>
                  <a:cubicBezTo>
                    <a:pt x="21666" y="3151"/>
                    <a:pt x="21505" y="2347"/>
                    <a:pt x="21376" y="1737"/>
                  </a:cubicBezTo>
                  <a:cubicBezTo>
                    <a:pt x="21248" y="1126"/>
                    <a:pt x="21184" y="772"/>
                    <a:pt x="21184" y="772"/>
                  </a:cubicBezTo>
                  <a:lnTo>
                    <a:pt x="21182" y="772"/>
                  </a:lnTo>
                  <a:lnTo>
                    <a:pt x="21182" y="772"/>
                  </a:lnTo>
                  <a:cubicBezTo>
                    <a:pt x="21173" y="660"/>
                    <a:pt x="21114" y="577"/>
                    <a:pt x="21055" y="547"/>
                  </a:cubicBezTo>
                  <a:cubicBezTo>
                    <a:pt x="20959" y="451"/>
                    <a:pt x="20862" y="387"/>
                    <a:pt x="20637" y="322"/>
                  </a:cubicBezTo>
                  <a:cubicBezTo>
                    <a:pt x="20444" y="258"/>
                    <a:pt x="20155" y="194"/>
                    <a:pt x="19705" y="97"/>
                  </a:cubicBezTo>
                  <a:cubicBezTo>
                    <a:pt x="19383" y="33"/>
                    <a:pt x="19062" y="1"/>
                    <a:pt x="18741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5" name="Google Shape;1895;p45"/>
            <p:cNvSpPr/>
            <p:nvPr/>
          </p:nvSpPr>
          <p:spPr>
            <a:xfrm>
              <a:off x="2159350" y="2939125"/>
              <a:ext cx="140675" cy="185600"/>
            </a:xfrm>
            <a:custGeom>
              <a:rect b="b" l="l" r="r" t="t"/>
              <a:pathLst>
                <a:path extrusionOk="0" h="7424" w="5627">
                  <a:moveTo>
                    <a:pt x="934" y="0"/>
                  </a:moveTo>
                  <a:cubicBezTo>
                    <a:pt x="442" y="0"/>
                    <a:pt x="1" y="126"/>
                    <a:pt x="1" y="126"/>
                  </a:cubicBezTo>
                  <a:cubicBezTo>
                    <a:pt x="1" y="126"/>
                    <a:pt x="1" y="2859"/>
                    <a:pt x="1319" y="4530"/>
                  </a:cubicBezTo>
                  <a:cubicBezTo>
                    <a:pt x="2637" y="6169"/>
                    <a:pt x="5626" y="7423"/>
                    <a:pt x="5626" y="7423"/>
                  </a:cubicBezTo>
                  <a:cubicBezTo>
                    <a:pt x="5626" y="7423"/>
                    <a:pt x="4726" y="5269"/>
                    <a:pt x="4598" y="4626"/>
                  </a:cubicBezTo>
                  <a:cubicBezTo>
                    <a:pt x="4469" y="3984"/>
                    <a:pt x="3569" y="3534"/>
                    <a:pt x="3055" y="2634"/>
                  </a:cubicBezTo>
                  <a:cubicBezTo>
                    <a:pt x="2540" y="1733"/>
                    <a:pt x="1962" y="319"/>
                    <a:pt x="1962" y="319"/>
                  </a:cubicBezTo>
                  <a:cubicBezTo>
                    <a:pt x="1700" y="71"/>
                    <a:pt x="1302" y="0"/>
                    <a:pt x="9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6" name="Google Shape;1896;p45"/>
            <p:cNvSpPr/>
            <p:nvPr/>
          </p:nvSpPr>
          <p:spPr>
            <a:xfrm>
              <a:off x="2152925" y="2932625"/>
              <a:ext cx="154325" cy="199000"/>
            </a:xfrm>
            <a:custGeom>
              <a:rect b="b" l="l" r="r" t="t"/>
              <a:pathLst>
                <a:path extrusionOk="0" h="7960" w="6173">
                  <a:moveTo>
                    <a:pt x="1158" y="547"/>
                  </a:moveTo>
                  <a:cubicBezTo>
                    <a:pt x="1459" y="547"/>
                    <a:pt x="1789" y="603"/>
                    <a:pt x="1988" y="769"/>
                  </a:cubicBezTo>
                  <a:lnTo>
                    <a:pt x="1988" y="769"/>
                  </a:lnTo>
                  <a:cubicBezTo>
                    <a:pt x="2106" y="1047"/>
                    <a:pt x="2609" y="2207"/>
                    <a:pt x="3087" y="3022"/>
                  </a:cubicBezTo>
                  <a:cubicBezTo>
                    <a:pt x="3376" y="3504"/>
                    <a:pt x="3730" y="3858"/>
                    <a:pt x="4051" y="4179"/>
                  </a:cubicBezTo>
                  <a:cubicBezTo>
                    <a:pt x="4212" y="4308"/>
                    <a:pt x="4340" y="4469"/>
                    <a:pt x="4437" y="4597"/>
                  </a:cubicBezTo>
                  <a:cubicBezTo>
                    <a:pt x="4533" y="4726"/>
                    <a:pt x="4597" y="4822"/>
                    <a:pt x="4597" y="4919"/>
                  </a:cubicBezTo>
                  <a:cubicBezTo>
                    <a:pt x="4630" y="5111"/>
                    <a:pt x="4726" y="5369"/>
                    <a:pt x="4822" y="5690"/>
                  </a:cubicBezTo>
                  <a:cubicBezTo>
                    <a:pt x="4999" y="6166"/>
                    <a:pt x="5223" y="6747"/>
                    <a:pt x="5390" y="7176"/>
                  </a:cubicBezTo>
                  <a:lnTo>
                    <a:pt x="5390" y="7176"/>
                  </a:lnTo>
                  <a:cubicBezTo>
                    <a:pt x="5028" y="6998"/>
                    <a:pt x="4537" y="6740"/>
                    <a:pt x="4019" y="6429"/>
                  </a:cubicBezTo>
                  <a:cubicBezTo>
                    <a:pt x="3183" y="5947"/>
                    <a:pt x="2315" y="5304"/>
                    <a:pt x="1769" y="4597"/>
                  </a:cubicBezTo>
                  <a:cubicBezTo>
                    <a:pt x="1190" y="3858"/>
                    <a:pt x="869" y="2829"/>
                    <a:pt x="708" y="1993"/>
                  </a:cubicBezTo>
                  <a:cubicBezTo>
                    <a:pt x="595" y="1385"/>
                    <a:pt x="562" y="871"/>
                    <a:pt x="552" y="596"/>
                  </a:cubicBezTo>
                  <a:lnTo>
                    <a:pt x="552" y="596"/>
                  </a:lnTo>
                  <a:cubicBezTo>
                    <a:pt x="704" y="570"/>
                    <a:pt x="925" y="547"/>
                    <a:pt x="1158" y="547"/>
                  </a:cubicBezTo>
                  <a:close/>
                  <a:moveTo>
                    <a:pt x="1158" y="1"/>
                  </a:moveTo>
                  <a:cubicBezTo>
                    <a:pt x="644" y="1"/>
                    <a:pt x="226" y="129"/>
                    <a:pt x="194" y="129"/>
                  </a:cubicBezTo>
                  <a:cubicBezTo>
                    <a:pt x="97" y="161"/>
                    <a:pt x="33" y="226"/>
                    <a:pt x="1" y="322"/>
                  </a:cubicBezTo>
                  <a:lnTo>
                    <a:pt x="1" y="386"/>
                  </a:lnTo>
                  <a:cubicBezTo>
                    <a:pt x="1" y="483"/>
                    <a:pt x="1" y="1190"/>
                    <a:pt x="162" y="2090"/>
                  </a:cubicBezTo>
                  <a:cubicBezTo>
                    <a:pt x="354" y="2990"/>
                    <a:pt x="676" y="4083"/>
                    <a:pt x="1351" y="4951"/>
                  </a:cubicBezTo>
                  <a:cubicBezTo>
                    <a:pt x="2058" y="5819"/>
                    <a:pt x="3151" y="6558"/>
                    <a:pt x="4083" y="7104"/>
                  </a:cubicBezTo>
                  <a:cubicBezTo>
                    <a:pt x="5015" y="7619"/>
                    <a:pt x="5787" y="7940"/>
                    <a:pt x="5787" y="7940"/>
                  </a:cubicBezTo>
                  <a:cubicBezTo>
                    <a:pt x="5822" y="7952"/>
                    <a:pt x="5857" y="7959"/>
                    <a:pt x="5893" y="7959"/>
                  </a:cubicBezTo>
                  <a:cubicBezTo>
                    <a:pt x="5954" y="7959"/>
                    <a:pt x="6015" y="7937"/>
                    <a:pt x="6076" y="7876"/>
                  </a:cubicBezTo>
                  <a:cubicBezTo>
                    <a:pt x="6140" y="7812"/>
                    <a:pt x="6173" y="7683"/>
                    <a:pt x="6140" y="7587"/>
                  </a:cubicBezTo>
                  <a:cubicBezTo>
                    <a:pt x="6140" y="7587"/>
                    <a:pt x="5915" y="7040"/>
                    <a:pt x="5690" y="6429"/>
                  </a:cubicBezTo>
                  <a:cubicBezTo>
                    <a:pt x="5562" y="6108"/>
                    <a:pt x="5433" y="5787"/>
                    <a:pt x="5337" y="5497"/>
                  </a:cubicBezTo>
                  <a:cubicBezTo>
                    <a:pt x="5240" y="5208"/>
                    <a:pt x="5144" y="4951"/>
                    <a:pt x="5144" y="4822"/>
                  </a:cubicBezTo>
                  <a:cubicBezTo>
                    <a:pt x="5080" y="4597"/>
                    <a:pt x="4983" y="4436"/>
                    <a:pt x="4855" y="4244"/>
                  </a:cubicBezTo>
                  <a:cubicBezTo>
                    <a:pt x="4469" y="3761"/>
                    <a:pt x="3890" y="3376"/>
                    <a:pt x="3537" y="2765"/>
                  </a:cubicBezTo>
                  <a:cubicBezTo>
                    <a:pt x="3280" y="2315"/>
                    <a:pt x="3022" y="1768"/>
                    <a:pt x="2829" y="1286"/>
                  </a:cubicBezTo>
                  <a:cubicBezTo>
                    <a:pt x="2701" y="1061"/>
                    <a:pt x="2637" y="868"/>
                    <a:pt x="2572" y="708"/>
                  </a:cubicBezTo>
                  <a:cubicBezTo>
                    <a:pt x="2508" y="579"/>
                    <a:pt x="2476" y="483"/>
                    <a:pt x="2476" y="483"/>
                  </a:cubicBezTo>
                  <a:lnTo>
                    <a:pt x="2412" y="386"/>
                  </a:lnTo>
                  <a:cubicBezTo>
                    <a:pt x="2026" y="65"/>
                    <a:pt x="1544" y="1"/>
                    <a:pt x="1158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7" name="Google Shape;1897;p45"/>
            <p:cNvSpPr/>
            <p:nvPr/>
          </p:nvSpPr>
          <p:spPr>
            <a:xfrm>
              <a:off x="2144100" y="3174525"/>
              <a:ext cx="314225" cy="554975"/>
            </a:xfrm>
            <a:custGeom>
              <a:rect b="b" l="l" r="r" t="t"/>
              <a:pathLst>
                <a:path extrusionOk="0" h="22199" w="12569">
                  <a:moveTo>
                    <a:pt x="7683" y="0"/>
                  </a:moveTo>
                  <a:lnTo>
                    <a:pt x="0" y="6815"/>
                  </a:lnTo>
                  <a:cubicBezTo>
                    <a:pt x="0" y="6815"/>
                    <a:pt x="3118" y="11861"/>
                    <a:pt x="4565" y="14754"/>
                  </a:cubicBezTo>
                  <a:cubicBezTo>
                    <a:pt x="6043" y="17679"/>
                    <a:pt x="8004" y="21923"/>
                    <a:pt x="9676" y="22180"/>
                  </a:cubicBezTo>
                  <a:cubicBezTo>
                    <a:pt x="9758" y="22192"/>
                    <a:pt x="9839" y="22198"/>
                    <a:pt x="9918" y="22198"/>
                  </a:cubicBezTo>
                  <a:cubicBezTo>
                    <a:pt x="11474" y="22198"/>
                    <a:pt x="12380" y="19885"/>
                    <a:pt x="12472" y="18997"/>
                  </a:cubicBezTo>
                  <a:cubicBezTo>
                    <a:pt x="12569" y="18065"/>
                    <a:pt x="11186" y="16297"/>
                    <a:pt x="10640" y="12504"/>
                  </a:cubicBezTo>
                  <a:cubicBezTo>
                    <a:pt x="10061" y="8711"/>
                    <a:pt x="8872" y="1382"/>
                    <a:pt x="8872" y="1382"/>
                  </a:cubicBezTo>
                  <a:lnTo>
                    <a:pt x="76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8" name="Google Shape;1898;p45"/>
            <p:cNvSpPr/>
            <p:nvPr/>
          </p:nvSpPr>
          <p:spPr>
            <a:xfrm>
              <a:off x="2144100" y="3245225"/>
              <a:ext cx="167175" cy="374525"/>
            </a:xfrm>
            <a:custGeom>
              <a:rect b="b" l="l" r="r" t="t"/>
              <a:pathLst>
                <a:path extrusionOk="0" h="14981" w="6687">
                  <a:moveTo>
                    <a:pt x="4533" y="1"/>
                  </a:moveTo>
                  <a:lnTo>
                    <a:pt x="0" y="3987"/>
                  </a:lnTo>
                  <a:cubicBezTo>
                    <a:pt x="0" y="3987"/>
                    <a:pt x="418" y="4662"/>
                    <a:pt x="1029" y="5658"/>
                  </a:cubicBezTo>
                  <a:lnTo>
                    <a:pt x="1415" y="5240"/>
                  </a:lnTo>
                  <a:lnTo>
                    <a:pt x="6686" y="14980"/>
                  </a:lnTo>
                  <a:cubicBezTo>
                    <a:pt x="6686" y="14980"/>
                    <a:pt x="5143" y="5690"/>
                    <a:pt x="4533" y="1"/>
                  </a:cubicBez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9" name="Google Shape;1899;p45"/>
            <p:cNvSpPr/>
            <p:nvPr/>
          </p:nvSpPr>
          <p:spPr>
            <a:xfrm>
              <a:off x="2169800" y="3376225"/>
              <a:ext cx="141475" cy="243525"/>
            </a:xfrm>
            <a:custGeom>
              <a:rect b="b" l="l" r="r" t="t"/>
              <a:pathLst>
                <a:path extrusionOk="0" h="9741" w="5659">
                  <a:moveTo>
                    <a:pt x="5658" y="9740"/>
                  </a:moveTo>
                  <a:lnTo>
                    <a:pt x="387" y="0"/>
                  </a:lnTo>
                  <a:lnTo>
                    <a:pt x="1" y="418"/>
                  </a:lnTo>
                  <a:lnTo>
                    <a:pt x="1" y="418"/>
                  </a:lnTo>
                  <a:lnTo>
                    <a:pt x="387" y="0"/>
                  </a:lnTo>
                  <a:lnTo>
                    <a:pt x="5658" y="9740"/>
                  </a:lnTo>
                  <a:lnTo>
                    <a:pt x="5658" y="97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0" name="Google Shape;1900;p45"/>
            <p:cNvSpPr/>
            <p:nvPr/>
          </p:nvSpPr>
          <p:spPr>
            <a:xfrm>
              <a:off x="2144100" y="3245225"/>
              <a:ext cx="167175" cy="374525"/>
            </a:xfrm>
            <a:custGeom>
              <a:rect b="b" l="l" r="r" t="t"/>
              <a:pathLst>
                <a:path extrusionOk="0" h="14981" w="6687">
                  <a:moveTo>
                    <a:pt x="4533" y="1"/>
                  </a:moveTo>
                  <a:lnTo>
                    <a:pt x="0" y="3987"/>
                  </a:lnTo>
                  <a:cubicBezTo>
                    <a:pt x="32" y="4019"/>
                    <a:pt x="418" y="4662"/>
                    <a:pt x="997" y="5626"/>
                  </a:cubicBezTo>
                  <a:cubicBezTo>
                    <a:pt x="997" y="5626"/>
                    <a:pt x="997" y="5626"/>
                    <a:pt x="1029" y="5658"/>
                  </a:cubicBezTo>
                  <a:lnTo>
                    <a:pt x="1415" y="5240"/>
                  </a:lnTo>
                  <a:lnTo>
                    <a:pt x="6686" y="14980"/>
                  </a:lnTo>
                  <a:cubicBezTo>
                    <a:pt x="6686" y="14980"/>
                    <a:pt x="5143" y="5690"/>
                    <a:pt x="4533" y="1"/>
                  </a:cubicBez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1" name="Google Shape;1901;p45"/>
            <p:cNvSpPr/>
            <p:nvPr/>
          </p:nvSpPr>
          <p:spPr>
            <a:xfrm>
              <a:off x="2136850" y="3167975"/>
              <a:ext cx="325500" cy="568300"/>
            </a:xfrm>
            <a:custGeom>
              <a:rect b="b" l="l" r="r" t="t"/>
              <a:pathLst>
                <a:path extrusionOk="0" h="22732" w="13020">
                  <a:moveTo>
                    <a:pt x="7975" y="0"/>
                  </a:moveTo>
                  <a:cubicBezTo>
                    <a:pt x="7915" y="0"/>
                    <a:pt x="7857" y="24"/>
                    <a:pt x="7812" y="69"/>
                  </a:cubicBezTo>
                  <a:cubicBezTo>
                    <a:pt x="7683" y="166"/>
                    <a:pt x="7683" y="326"/>
                    <a:pt x="7780" y="455"/>
                  </a:cubicBezTo>
                  <a:lnTo>
                    <a:pt x="8920" y="1785"/>
                  </a:lnTo>
                  <a:lnTo>
                    <a:pt x="8920" y="1785"/>
                  </a:lnTo>
                  <a:cubicBezTo>
                    <a:pt x="8946" y="1967"/>
                    <a:pt x="9005" y="2366"/>
                    <a:pt x="9098" y="2898"/>
                  </a:cubicBezTo>
                  <a:cubicBezTo>
                    <a:pt x="9451" y="5148"/>
                    <a:pt x="10223" y="9970"/>
                    <a:pt x="10641" y="12798"/>
                  </a:cubicBezTo>
                  <a:cubicBezTo>
                    <a:pt x="10930" y="14663"/>
                    <a:pt x="11412" y="16045"/>
                    <a:pt x="11798" y="17074"/>
                  </a:cubicBezTo>
                  <a:cubicBezTo>
                    <a:pt x="11991" y="17588"/>
                    <a:pt x="12184" y="18038"/>
                    <a:pt x="12280" y="18359"/>
                  </a:cubicBezTo>
                  <a:cubicBezTo>
                    <a:pt x="12409" y="18713"/>
                    <a:pt x="12505" y="19002"/>
                    <a:pt x="12505" y="19163"/>
                  </a:cubicBezTo>
                  <a:lnTo>
                    <a:pt x="12473" y="19227"/>
                  </a:lnTo>
                  <a:cubicBezTo>
                    <a:pt x="12441" y="19613"/>
                    <a:pt x="12216" y="20384"/>
                    <a:pt x="11798" y="21060"/>
                  </a:cubicBezTo>
                  <a:cubicBezTo>
                    <a:pt x="11605" y="21381"/>
                    <a:pt x="11348" y="21670"/>
                    <a:pt x="11091" y="21863"/>
                  </a:cubicBezTo>
                  <a:cubicBezTo>
                    <a:pt x="10834" y="22088"/>
                    <a:pt x="10544" y="22185"/>
                    <a:pt x="10223" y="22185"/>
                  </a:cubicBezTo>
                  <a:lnTo>
                    <a:pt x="10030" y="22185"/>
                  </a:lnTo>
                  <a:cubicBezTo>
                    <a:pt x="9709" y="22152"/>
                    <a:pt x="9291" y="21863"/>
                    <a:pt x="8873" y="21413"/>
                  </a:cubicBezTo>
                  <a:cubicBezTo>
                    <a:pt x="8230" y="20706"/>
                    <a:pt x="7555" y="19645"/>
                    <a:pt x="6912" y="18456"/>
                  </a:cubicBezTo>
                  <a:cubicBezTo>
                    <a:pt x="6269" y="17266"/>
                    <a:pt x="5658" y="16013"/>
                    <a:pt x="5112" y="14920"/>
                  </a:cubicBezTo>
                  <a:cubicBezTo>
                    <a:pt x="3633" y="11963"/>
                    <a:pt x="547" y="6948"/>
                    <a:pt x="547" y="6948"/>
                  </a:cubicBezTo>
                  <a:cubicBezTo>
                    <a:pt x="483" y="6862"/>
                    <a:pt x="390" y="6819"/>
                    <a:pt x="297" y="6819"/>
                  </a:cubicBezTo>
                  <a:cubicBezTo>
                    <a:pt x="251" y="6819"/>
                    <a:pt x="204" y="6830"/>
                    <a:pt x="162" y="6852"/>
                  </a:cubicBezTo>
                  <a:cubicBezTo>
                    <a:pt x="33" y="6916"/>
                    <a:pt x="1" y="7109"/>
                    <a:pt x="65" y="7237"/>
                  </a:cubicBezTo>
                  <a:cubicBezTo>
                    <a:pt x="65" y="7237"/>
                    <a:pt x="258" y="7527"/>
                    <a:pt x="580" y="8041"/>
                  </a:cubicBezTo>
                  <a:cubicBezTo>
                    <a:pt x="1512" y="9616"/>
                    <a:pt x="3537" y="12991"/>
                    <a:pt x="4630" y="15145"/>
                  </a:cubicBezTo>
                  <a:cubicBezTo>
                    <a:pt x="5369" y="16591"/>
                    <a:pt x="6205" y="18392"/>
                    <a:pt x="7105" y="19870"/>
                  </a:cubicBezTo>
                  <a:cubicBezTo>
                    <a:pt x="7555" y="20609"/>
                    <a:pt x="8005" y="21285"/>
                    <a:pt x="8487" y="21767"/>
                  </a:cubicBezTo>
                  <a:cubicBezTo>
                    <a:pt x="8937" y="22281"/>
                    <a:pt x="9419" y="22635"/>
                    <a:pt x="9934" y="22699"/>
                  </a:cubicBezTo>
                  <a:cubicBezTo>
                    <a:pt x="10030" y="22731"/>
                    <a:pt x="10126" y="22731"/>
                    <a:pt x="10223" y="22731"/>
                  </a:cubicBezTo>
                  <a:cubicBezTo>
                    <a:pt x="10673" y="22731"/>
                    <a:pt x="11091" y="22570"/>
                    <a:pt x="11412" y="22313"/>
                  </a:cubicBezTo>
                  <a:cubicBezTo>
                    <a:pt x="11926" y="21895"/>
                    <a:pt x="12312" y="21349"/>
                    <a:pt x="12569" y="20770"/>
                  </a:cubicBezTo>
                  <a:cubicBezTo>
                    <a:pt x="12827" y="20192"/>
                    <a:pt x="12987" y="19645"/>
                    <a:pt x="13019" y="19292"/>
                  </a:cubicBezTo>
                  <a:lnTo>
                    <a:pt x="13019" y="19163"/>
                  </a:lnTo>
                  <a:cubicBezTo>
                    <a:pt x="13019" y="18874"/>
                    <a:pt x="12923" y="18552"/>
                    <a:pt x="12794" y="18199"/>
                  </a:cubicBezTo>
                  <a:cubicBezTo>
                    <a:pt x="12409" y="17074"/>
                    <a:pt x="11605" y="15434"/>
                    <a:pt x="11187" y="12734"/>
                  </a:cubicBezTo>
                  <a:cubicBezTo>
                    <a:pt x="10609" y="8941"/>
                    <a:pt x="9419" y="1612"/>
                    <a:pt x="9419" y="1612"/>
                  </a:cubicBezTo>
                  <a:cubicBezTo>
                    <a:pt x="9419" y="1548"/>
                    <a:pt x="9387" y="1516"/>
                    <a:pt x="9355" y="1484"/>
                  </a:cubicBezTo>
                  <a:lnTo>
                    <a:pt x="8166" y="101"/>
                  </a:lnTo>
                  <a:cubicBezTo>
                    <a:pt x="8114" y="32"/>
                    <a:pt x="8044" y="0"/>
                    <a:pt x="7975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2" name="Google Shape;1902;p45"/>
            <p:cNvSpPr/>
            <p:nvPr/>
          </p:nvSpPr>
          <p:spPr>
            <a:xfrm>
              <a:off x="2314450" y="3589175"/>
              <a:ext cx="147900" cy="140325"/>
            </a:xfrm>
            <a:custGeom>
              <a:rect b="b" l="l" r="r" t="t"/>
              <a:pathLst>
                <a:path extrusionOk="0" h="5613" w="5916">
                  <a:moveTo>
                    <a:pt x="4983" y="1"/>
                  </a:moveTo>
                  <a:cubicBezTo>
                    <a:pt x="4501" y="547"/>
                    <a:pt x="3762" y="1158"/>
                    <a:pt x="2605" y="1672"/>
                  </a:cubicBezTo>
                  <a:cubicBezTo>
                    <a:pt x="1544" y="2154"/>
                    <a:pt x="644" y="2379"/>
                    <a:pt x="1" y="2476"/>
                  </a:cubicBezTo>
                  <a:cubicBezTo>
                    <a:pt x="965" y="4147"/>
                    <a:pt x="1962" y="5465"/>
                    <a:pt x="2862" y="5594"/>
                  </a:cubicBezTo>
                  <a:cubicBezTo>
                    <a:pt x="2944" y="5606"/>
                    <a:pt x="3025" y="5612"/>
                    <a:pt x="3104" y="5612"/>
                  </a:cubicBezTo>
                  <a:cubicBezTo>
                    <a:pt x="4660" y="5612"/>
                    <a:pt x="5566" y="3299"/>
                    <a:pt x="5658" y="2411"/>
                  </a:cubicBezTo>
                  <a:cubicBezTo>
                    <a:pt x="5690" y="1865"/>
                    <a:pt x="5915" y="290"/>
                    <a:pt x="49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3" name="Google Shape;1903;p45"/>
            <p:cNvSpPr/>
            <p:nvPr/>
          </p:nvSpPr>
          <p:spPr>
            <a:xfrm>
              <a:off x="2307225" y="3582450"/>
              <a:ext cx="156725" cy="153825"/>
            </a:xfrm>
            <a:custGeom>
              <a:rect b="b" l="l" r="r" t="t"/>
              <a:pathLst>
                <a:path extrusionOk="0" h="6153" w="6269">
                  <a:moveTo>
                    <a:pt x="5359" y="606"/>
                  </a:moveTo>
                  <a:cubicBezTo>
                    <a:pt x="5470" y="689"/>
                    <a:pt x="5548" y="817"/>
                    <a:pt x="5594" y="977"/>
                  </a:cubicBezTo>
                  <a:cubicBezTo>
                    <a:pt x="5690" y="1202"/>
                    <a:pt x="5722" y="1523"/>
                    <a:pt x="5722" y="1813"/>
                  </a:cubicBezTo>
                  <a:cubicBezTo>
                    <a:pt x="5722" y="2166"/>
                    <a:pt x="5690" y="2455"/>
                    <a:pt x="5658" y="2648"/>
                  </a:cubicBezTo>
                  <a:cubicBezTo>
                    <a:pt x="5626" y="3034"/>
                    <a:pt x="5401" y="3805"/>
                    <a:pt x="4983" y="4481"/>
                  </a:cubicBezTo>
                  <a:cubicBezTo>
                    <a:pt x="4790" y="4802"/>
                    <a:pt x="4533" y="5091"/>
                    <a:pt x="4276" y="5284"/>
                  </a:cubicBezTo>
                  <a:cubicBezTo>
                    <a:pt x="4019" y="5509"/>
                    <a:pt x="3729" y="5606"/>
                    <a:pt x="3408" y="5606"/>
                  </a:cubicBezTo>
                  <a:lnTo>
                    <a:pt x="3215" y="5606"/>
                  </a:lnTo>
                  <a:cubicBezTo>
                    <a:pt x="2861" y="5541"/>
                    <a:pt x="2411" y="5252"/>
                    <a:pt x="1929" y="4706"/>
                  </a:cubicBezTo>
                  <a:cubicBezTo>
                    <a:pt x="1540" y="4233"/>
                    <a:pt x="1126" y="3615"/>
                    <a:pt x="709" y="2936"/>
                  </a:cubicBezTo>
                  <a:lnTo>
                    <a:pt x="709" y="2936"/>
                  </a:lnTo>
                  <a:cubicBezTo>
                    <a:pt x="1328" y="2816"/>
                    <a:pt x="2094" y="2593"/>
                    <a:pt x="2990" y="2198"/>
                  </a:cubicBezTo>
                  <a:cubicBezTo>
                    <a:pt x="4077" y="1728"/>
                    <a:pt x="4842" y="1123"/>
                    <a:pt x="5359" y="606"/>
                  </a:cubicBezTo>
                  <a:close/>
                  <a:moveTo>
                    <a:pt x="5292" y="0"/>
                  </a:moveTo>
                  <a:cubicBezTo>
                    <a:pt x="5212" y="0"/>
                    <a:pt x="5128" y="37"/>
                    <a:pt x="5079" y="109"/>
                  </a:cubicBezTo>
                  <a:cubicBezTo>
                    <a:pt x="4629" y="591"/>
                    <a:pt x="3922" y="1202"/>
                    <a:pt x="2765" y="1716"/>
                  </a:cubicBezTo>
                  <a:cubicBezTo>
                    <a:pt x="1736" y="2166"/>
                    <a:pt x="868" y="2391"/>
                    <a:pt x="258" y="2488"/>
                  </a:cubicBezTo>
                  <a:cubicBezTo>
                    <a:pt x="161" y="2488"/>
                    <a:pt x="97" y="2552"/>
                    <a:pt x="33" y="2648"/>
                  </a:cubicBezTo>
                  <a:cubicBezTo>
                    <a:pt x="1" y="2713"/>
                    <a:pt x="1" y="2809"/>
                    <a:pt x="65" y="2873"/>
                  </a:cubicBezTo>
                  <a:cubicBezTo>
                    <a:pt x="547" y="3709"/>
                    <a:pt x="1029" y="4481"/>
                    <a:pt x="1543" y="5059"/>
                  </a:cubicBezTo>
                  <a:cubicBezTo>
                    <a:pt x="2026" y="5638"/>
                    <a:pt x="2540" y="6056"/>
                    <a:pt x="3119" y="6120"/>
                  </a:cubicBezTo>
                  <a:cubicBezTo>
                    <a:pt x="3215" y="6152"/>
                    <a:pt x="3311" y="6152"/>
                    <a:pt x="3408" y="6152"/>
                  </a:cubicBezTo>
                  <a:cubicBezTo>
                    <a:pt x="3858" y="6152"/>
                    <a:pt x="4276" y="5991"/>
                    <a:pt x="4597" y="5734"/>
                  </a:cubicBezTo>
                  <a:cubicBezTo>
                    <a:pt x="5111" y="5316"/>
                    <a:pt x="5497" y="4770"/>
                    <a:pt x="5754" y="4191"/>
                  </a:cubicBezTo>
                  <a:cubicBezTo>
                    <a:pt x="6012" y="3613"/>
                    <a:pt x="6172" y="3066"/>
                    <a:pt x="6204" y="2713"/>
                  </a:cubicBezTo>
                  <a:cubicBezTo>
                    <a:pt x="6237" y="2520"/>
                    <a:pt x="6269" y="2198"/>
                    <a:pt x="6269" y="1813"/>
                  </a:cubicBezTo>
                  <a:cubicBezTo>
                    <a:pt x="6269" y="1491"/>
                    <a:pt x="6237" y="1137"/>
                    <a:pt x="6108" y="784"/>
                  </a:cubicBezTo>
                  <a:cubicBezTo>
                    <a:pt x="5979" y="462"/>
                    <a:pt x="5754" y="141"/>
                    <a:pt x="5369" y="12"/>
                  </a:cubicBezTo>
                  <a:cubicBezTo>
                    <a:pt x="5345" y="4"/>
                    <a:pt x="5318" y="0"/>
                    <a:pt x="5292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4" name="Google Shape;1904;p45"/>
            <p:cNvSpPr/>
            <p:nvPr/>
          </p:nvSpPr>
          <p:spPr>
            <a:xfrm>
              <a:off x="2013100" y="2523650"/>
              <a:ext cx="178425" cy="93975"/>
            </a:xfrm>
            <a:custGeom>
              <a:rect b="b" l="l" r="r" t="t"/>
              <a:pathLst>
                <a:path extrusionOk="0" h="3759" w="7137">
                  <a:moveTo>
                    <a:pt x="4044" y="1"/>
                  </a:moveTo>
                  <a:cubicBezTo>
                    <a:pt x="2559" y="1"/>
                    <a:pt x="781" y="285"/>
                    <a:pt x="611" y="769"/>
                  </a:cubicBezTo>
                  <a:cubicBezTo>
                    <a:pt x="483" y="1155"/>
                    <a:pt x="1" y="2312"/>
                    <a:pt x="1254" y="3759"/>
                  </a:cubicBezTo>
                  <a:cubicBezTo>
                    <a:pt x="2144" y="3303"/>
                    <a:pt x="3430" y="2832"/>
                    <a:pt x="4904" y="2832"/>
                  </a:cubicBezTo>
                  <a:cubicBezTo>
                    <a:pt x="5613" y="2832"/>
                    <a:pt x="6365" y="2941"/>
                    <a:pt x="7137" y="3212"/>
                  </a:cubicBezTo>
                  <a:cubicBezTo>
                    <a:pt x="6847" y="1734"/>
                    <a:pt x="6622" y="544"/>
                    <a:pt x="6622" y="544"/>
                  </a:cubicBezTo>
                  <a:cubicBezTo>
                    <a:pt x="6622" y="544"/>
                    <a:pt x="6783" y="384"/>
                    <a:pt x="5337" y="94"/>
                  </a:cubicBezTo>
                  <a:cubicBezTo>
                    <a:pt x="4981" y="31"/>
                    <a:pt x="4528" y="1"/>
                    <a:pt x="40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5" name="Google Shape;1905;p45"/>
            <p:cNvSpPr/>
            <p:nvPr/>
          </p:nvSpPr>
          <p:spPr>
            <a:xfrm>
              <a:off x="2013100" y="2524400"/>
              <a:ext cx="86025" cy="93225"/>
            </a:xfrm>
            <a:custGeom>
              <a:rect b="b" l="l" r="r" t="t"/>
              <a:pathLst>
                <a:path extrusionOk="0" h="3729" w="3441">
                  <a:moveTo>
                    <a:pt x="3440" y="0"/>
                  </a:moveTo>
                  <a:lnTo>
                    <a:pt x="3440" y="0"/>
                  </a:lnTo>
                  <a:cubicBezTo>
                    <a:pt x="2122" y="64"/>
                    <a:pt x="772" y="322"/>
                    <a:pt x="611" y="739"/>
                  </a:cubicBezTo>
                  <a:cubicBezTo>
                    <a:pt x="483" y="1125"/>
                    <a:pt x="1" y="2282"/>
                    <a:pt x="1254" y="3729"/>
                  </a:cubicBezTo>
                  <a:cubicBezTo>
                    <a:pt x="1833" y="3440"/>
                    <a:pt x="2572" y="3118"/>
                    <a:pt x="3440" y="2957"/>
                  </a:cubicBezTo>
                  <a:cubicBezTo>
                    <a:pt x="3440" y="2668"/>
                    <a:pt x="3408" y="2379"/>
                    <a:pt x="3408" y="2154"/>
                  </a:cubicBezTo>
                  <a:cubicBezTo>
                    <a:pt x="3376" y="1607"/>
                    <a:pt x="3408" y="868"/>
                    <a:pt x="3440" y="0"/>
                  </a:cubicBez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6" name="Google Shape;1906;p45"/>
            <p:cNvSpPr/>
            <p:nvPr/>
          </p:nvSpPr>
          <p:spPr>
            <a:xfrm>
              <a:off x="2023550" y="2524400"/>
              <a:ext cx="75575" cy="93225"/>
            </a:xfrm>
            <a:custGeom>
              <a:rect b="b" l="l" r="r" t="t"/>
              <a:pathLst>
                <a:path extrusionOk="0" h="3729" w="3023">
                  <a:moveTo>
                    <a:pt x="3022" y="0"/>
                  </a:moveTo>
                  <a:lnTo>
                    <a:pt x="3022" y="0"/>
                  </a:lnTo>
                  <a:cubicBezTo>
                    <a:pt x="1704" y="64"/>
                    <a:pt x="386" y="322"/>
                    <a:pt x="193" y="739"/>
                  </a:cubicBezTo>
                  <a:cubicBezTo>
                    <a:pt x="129" y="932"/>
                    <a:pt x="1" y="1286"/>
                    <a:pt x="1" y="1736"/>
                  </a:cubicBezTo>
                  <a:cubicBezTo>
                    <a:pt x="1" y="2218"/>
                    <a:pt x="129" y="2797"/>
                    <a:pt x="611" y="3407"/>
                  </a:cubicBezTo>
                  <a:cubicBezTo>
                    <a:pt x="676" y="3504"/>
                    <a:pt x="772" y="3632"/>
                    <a:pt x="836" y="3729"/>
                  </a:cubicBezTo>
                  <a:cubicBezTo>
                    <a:pt x="1061" y="3632"/>
                    <a:pt x="1254" y="3536"/>
                    <a:pt x="1479" y="3440"/>
                  </a:cubicBezTo>
                  <a:lnTo>
                    <a:pt x="1511" y="3440"/>
                  </a:lnTo>
                  <a:cubicBezTo>
                    <a:pt x="1961" y="3247"/>
                    <a:pt x="2444" y="3086"/>
                    <a:pt x="3022" y="2957"/>
                  </a:cubicBezTo>
                  <a:cubicBezTo>
                    <a:pt x="3022" y="2668"/>
                    <a:pt x="2990" y="2379"/>
                    <a:pt x="2990" y="2154"/>
                  </a:cubicBezTo>
                  <a:cubicBezTo>
                    <a:pt x="2990" y="1961"/>
                    <a:pt x="2990" y="1736"/>
                    <a:pt x="2990" y="1511"/>
                  </a:cubicBezTo>
                  <a:cubicBezTo>
                    <a:pt x="2990" y="1093"/>
                    <a:pt x="2990" y="547"/>
                    <a:pt x="3022" y="0"/>
                  </a:cubicBez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7" name="Google Shape;1907;p45"/>
            <p:cNvSpPr/>
            <p:nvPr/>
          </p:nvSpPr>
          <p:spPr>
            <a:xfrm>
              <a:off x="2016325" y="2517150"/>
              <a:ext cx="182450" cy="106975"/>
            </a:xfrm>
            <a:custGeom>
              <a:rect b="b" l="l" r="r" t="t"/>
              <a:pathLst>
                <a:path extrusionOk="0" h="4279" w="7298">
                  <a:moveTo>
                    <a:pt x="3922" y="515"/>
                  </a:moveTo>
                  <a:cubicBezTo>
                    <a:pt x="4404" y="515"/>
                    <a:pt x="4822" y="547"/>
                    <a:pt x="5175" y="612"/>
                  </a:cubicBezTo>
                  <a:cubicBezTo>
                    <a:pt x="5722" y="740"/>
                    <a:pt x="6043" y="837"/>
                    <a:pt x="6172" y="901"/>
                  </a:cubicBezTo>
                  <a:lnTo>
                    <a:pt x="6247" y="926"/>
                  </a:lnTo>
                  <a:lnTo>
                    <a:pt x="6247" y="926"/>
                  </a:lnTo>
                  <a:cubicBezTo>
                    <a:pt x="6289" y="1149"/>
                    <a:pt x="6451" y="1999"/>
                    <a:pt x="6660" y="3074"/>
                  </a:cubicBezTo>
                  <a:lnTo>
                    <a:pt x="6660" y="3074"/>
                  </a:lnTo>
                  <a:cubicBezTo>
                    <a:pt x="6008" y="2894"/>
                    <a:pt x="5367" y="2830"/>
                    <a:pt x="4790" y="2830"/>
                  </a:cubicBezTo>
                  <a:cubicBezTo>
                    <a:pt x="3359" y="2830"/>
                    <a:pt x="2121" y="3244"/>
                    <a:pt x="1231" y="3689"/>
                  </a:cubicBezTo>
                  <a:lnTo>
                    <a:pt x="1231" y="3689"/>
                  </a:lnTo>
                  <a:cubicBezTo>
                    <a:pt x="687" y="3040"/>
                    <a:pt x="547" y="2477"/>
                    <a:pt x="547" y="2026"/>
                  </a:cubicBezTo>
                  <a:cubicBezTo>
                    <a:pt x="547" y="1608"/>
                    <a:pt x="675" y="1319"/>
                    <a:pt x="740" y="1126"/>
                  </a:cubicBezTo>
                  <a:cubicBezTo>
                    <a:pt x="740" y="1094"/>
                    <a:pt x="868" y="997"/>
                    <a:pt x="1061" y="933"/>
                  </a:cubicBezTo>
                  <a:cubicBezTo>
                    <a:pt x="1350" y="804"/>
                    <a:pt x="1800" y="708"/>
                    <a:pt x="2315" y="644"/>
                  </a:cubicBezTo>
                  <a:cubicBezTo>
                    <a:pt x="2829" y="579"/>
                    <a:pt x="3375" y="515"/>
                    <a:pt x="3922" y="515"/>
                  </a:cubicBezTo>
                  <a:close/>
                  <a:moveTo>
                    <a:pt x="3922" y="1"/>
                  </a:moveTo>
                  <a:cubicBezTo>
                    <a:pt x="3150" y="1"/>
                    <a:pt x="2315" y="65"/>
                    <a:pt x="1640" y="194"/>
                  </a:cubicBezTo>
                  <a:cubicBezTo>
                    <a:pt x="1318" y="290"/>
                    <a:pt x="1029" y="354"/>
                    <a:pt x="772" y="483"/>
                  </a:cubicBezTo>
                  <a:cubicBezTo>
                    <a:pt x="643" y="515"/>
                    <a:pt x="547" y="579"/>
                    <a:pt x="450" y="644"/>
                  </a:cubicBezTo>
                  <a:cubicBezTo>
                    <a:pt x="354" y="740"/>
                    <a:pt x="290" y="837"/>
                    <a:pt x="225" y="933"/>
                  </a:cubicBezTo>
                  <a:cubicBezTo>
                    <a:pt x="161" y="1126"/>
                    <a:pt x="32" y="1512"/>
                    <a:pt x="32" y="2026"/>
                  </a:cubicBezTo>
                  <a:cubicBezTo>
                    <a:pt x="0" y="2637"/>
                    <a:pt x="225" y="3408"/>
                    <a:pt x="932" y="4212"/>
                  </a:cubicBezTo>
                  <a:cubicBezTo>
                    <a:pt x="992" y="4251"/>
                    <a:pt x="1064" y="4279"/>
                    <a:pt x="1133" y="4279"/>
                  </a:cubicBezTo>
                  <a:cubicBezTo>
                    <a:pt x="1176" y="4279"/>
                    <a:pt x="1217" y="4268"/>
                    <a:pt x="1254" y="4244"/>
                  </a:cubicBezTo>
                  <a:cubicBezTo>
                    <a:pt x="2122" y="3826"/>
                    <a:pt x="3343" y="3376"/>
                    <a:pt x="4790" y="3376"/>
                  </a:cubicBezTo>
                  <a:cubicBezTo>
                    <a:pt x="5465" y="3376"/>
                    <a:pt x="6172" y="3472"/>
                    <a:pt x="6943" y="3730"/>
                  </a:cubicBezTo>
                  <a:cubicBezTo>
                    <a:pt x="6961" y="3738"/>
                    <a:pt x="6983" y="3742"/>
                    <a:pt x="7006" y="3742"/>
                  </a:cubicBezTo>
                  <a:cubicBezTo>
                    <a:pt x="7072" y="3742"/>
                    <a:pt x="7154" y="3712"/>
                    <a:pt x="7201" y="3665"/>
                  </a:cubicBezTo>
                  <a:cubicBezTo>
                    <a:pt x="7265" y="3601"/>
                    <a:pt x="7297" y="3505"/>
                    <a:pt x="7265" y="3408"/>
                  </a:cubicBezTo>
                  <a:cubicBezTo>
                    <a:pt x="6976" y="1929"/>
                    <a:pt x="6751" y="772"/>
                    <a:pt x="6751" y="772"/>
                  </a:cubicBezTo>
                  <a:lnTo>
                    <a:pt x="6749" y="772"/>
                  </a:lnTo>
                  <a:lnTo>
                    <a:pt x="6749" y="772"/>
                  </a:lnTo>
                  <a:cubicBezTo>
                    <a:pt x="6740" y="660"/>
                    <a:pt x="6681" y="577"/>
                    <a:pt x="6622" y="547"/>
                  </a:cubicBezTo>
                  <a:cubicBezTo>
                    <a:pt x="6526" y="451"/>
                    <a:pt x="6429" y="387"/>
                    <a:pt x="6204" y="322"/>
                  </a:cubicBezTo>
                  <a:cubicBezTo>
                    <a:pt x="6011" y="258"/>
                    <a:pt x="5722" y="194"/>
                    <a:pt x="5272" y="97"/>
                  </a:cubicBezTo>
                  <a:cubicBezTo>
                    <a:pt x="4886" y="33"/>
                    <a:pt x="4404" y="1"/>
                    <a:pt x="3922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8" name="Google Shape;1908;p45"/>
            <p:cNvSpPr/>
            <p:nvPr/>
          </p:nvSpPr>
          <p:spPr>
            <a:xfrm>
              <a:off x="2067750" y="3353725"/>
              <a:ext cx="137450" cy="96575"/>
            </a:xfrm>
            <a:custGeom>
              <a:rect b="b" l="l" r="r" t="t"/>
              <a:pathLst>
                <a:path extrusionOk="0" h="3863" w="5498">
                  <a:moveTo>
                    <a:pt x="315" y="0"/>
                  </a:moveTo>
                  <a:cubicBezTo>
                    <a:pt x="222" y="0"/>
                    <a:pt x="129" y="43"/>
                    <a:pt x="65" y="129"/>
                  </a:cubicBezTo>
                  <a:cubicBezTo>
                    <a:pt x="0" y="257"/>
                    <a:pt x="65" y="418"/>
                    <a:pt x="193" y="515"/>
                  </a:cubicBezTo>
                  <a:cubicBezTo>
                    <a:pt x="1640" y="1318"/>
                    <a:pt x="2829" y="2122"/>
                    <a:pt x="3697" y="2765"/>
                  </a:cubicBezTo>
                  <a:cubicBezTo>
                    <a:pt x="4115" y="3054"/>
                    <a:pt x="4436" y="3311"/>
                    <a:pt x="4661" y="3504"/>
                  </a:cubicBezTo>
                  <a:cubicBezTo>
                    <a:pt x="4790" y="3600"/>
                    <a:pt x="4854" y="3665"/>
                    <a:pt x="4919" y="3729"/>
                  </a:cubicBezTo>
                  <a:cubicBezTo>
                    <a:pt x="4983" y="3761"/>
                    <a:pt x="5015" y="3793"/>
                    <a:pt x="5015" y="3793"/>
                  </a:cubicBezTo>
                  <a:cubicBezTo>
                    <a:pt x="5060" y="3838"/>
                    <a:pt x="5125" y="3862"/>
                    <a:pt x="5192" y="3862"/>
                  </a:cubicBezTo>
                  <a:cubicBezTo>
                    <a:pt x="5270" y="3862"/>
                    <a:pt x="5349" y="3830"/>
                    <a:pt x="5401" y="3761"/>
                  </a:cubicBezTo>
                  <a:cubicBezTo>
                    <a:pt x="5497" y="3665"/>
                    <a:pt x="5465" y="3472"/>
                    <a:pt x="5369" y="3375"/>
                  </a:cubicBezTo>
                  <a:cubicBezTo>
                    <a:pt x="5369" y="3375"/>
                    <a:pt x="3376" y="1672"/>
                    <a:pt x="451" y="32"/>
                  </a:cubicBezTo>
                  <a:cubicBezTo>
                    <a:pt x="408" y="11"/>
                    <a:pt x="361" y="0"/>
                    <a:pt x="315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9" name="Google Shape;1909;p45"/>
            <p:cNvSpPr/>
            <p:nvPr/>
          </p:nvSpPr>
          <p:spPr>
            <a:xfrm>
              <a:off x="2120800" y="2560950"/>
              <a:ext cx="365650" cy="417475"/>
            </a:xfrm>
            <a:custGeom>
              <a:rect b="b" l="l" r="r" t="t"/>
              <a:pathLst>
                <a:path extrusionOk="0" h="16699" w="14626">
                  <a:moveTo>
                    <a:pt x="9268" y="1"/>
                  </a:moveTo>
                  <a:cubicBezTo>
                    <a:pt x="8970" y="1"/>
                    <a:pt x="8666" y="38"/>
                    <a:pt x="8358" y="113"/>
                  </a:cubicBezTo>
                  <a:cubicBezTo>
                    <a:pt x="6011" y="660"/>
                    <a:pt x="6429" y="1978"/>
                    <a:pt x="6429" y="1978"/>
                  </a:cubicBezTo>
                  <a:cubicBezTo>
                    <a:pt x="6429" y="1978"/>
                    <a:pt x="6018" y="1876"/>
                    <a:pt x="5450" y="1876"/>
                  </a:cubicBezTo>
                  <a:cubicBezTo>
                    <a:pt x="4661" y="1876"/>
                    <a:pt x="3571" y="2072"/>
                    <a:pt x="2861" y="3006"/>
                  </a:cubicBezTo>
                  <a:cubicBezTo>
                    <a:pt x="1639" y="4613"/>
                    <a:pt x="2475" y="6221"/>
                    <a:pt x="2475" y="6221"/>
                  </a:cubicBezTo>
                  <a:cubicBezTo>
                    <a:pt x="2475" y="6221"/>
                    <a:pt x="868" y="7539"/>
                    <a:pt x="418" y="9821"/>
                  </a:cubicBezTo>
                  <a:cubicBezTo>
                    <a:pt x="0" y="12103"/>
                    <a:pt x="3279" y="16218"/>
                    <a:pt x="4050" y="16603"/>
                  </a:cubicBezTo>
                  <a:cubicBezTo>
                    <a:pt x="4169" y="16670"/>
                    <a:pt x="4292" y="16699"/>
                    <a:pt x="4414" y="16699"/>
                  </a:cubicBezTo>
                  <a:cubicBezTo>
                    <a:pt x="5055" y="16699"/>
                    <a:pt x="5690" y="15928"/>
                    <a:pt x="5690" y="15928"/>
                  </a:cubicBezTo>
                  <a:cubicBezTo>
                    <a:pt x="5690" y="15928"/>
                    <a:pt x="4982" y="13614"/>
                    <a:pt x="5561" y="13453"/>
                  </a:cubicBezTo>
                  <a:cubicBezTo>
                    <a:pt x="5599" y="13441"/>
                    <a:pt x="5638" y="13435"/>
                    <a:pt x="5680" y="13435"/>
                  </a:cubicBezTo>
                  <a:cubicBezTo>
                    <a:pt x="6269" y="13435"/>
                    <a:pt x="7168" y="14643"/>
                    <a:pt x="7168" y="14643"/>
                  </a:cubicBezTo>
                  <a:cubicBezTo>
                    <a:pt x="7168" y="14643"/>
                    <a:pt x="7303" y="14828"/>
                    <a:pt x="7499" y="14828"/>
                  </a:cubicBezTo>
                  <a:cubicBezTo>
                    <a:pt x="7686" y="14828"/>
                    <a:pt x="7929" y="14659"/>
                    <a:pt x="8165" y="14000"/>
                  </a:cubicBezTo>
                  <a:cubicBezTo>
                    <a:pt x="8647" y="12617"/>
                    <a:pt x="8679" y="11107"/>
                    <a:pt x="8679" y="11107"/>
                  </a:cubicBezTo>
                  <a:cubicBezTo>
                    <a:pt x="8679" y="11107"/>
                    <a:pt x="14626" y="8471"/>
                    <a:pt x="13726" y="4838"/>
                  </a:cubicBezTo>
                  <a:cubicBezTo>
                    <a:pt x="12970" y="1677"/>
                    <a:pt x="11265" y="1"/>
                    <a:pt x="9268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0" name="Google Shape;1910;p45"/>
            <p:cNvSpPr/>
            <p:nvPr/>
          </p:nvSpPr>
          <p:spPr>
            <a:xfrm>
              <a:off x="2124000" y="2554125"/>
              <a:ext cx="348800" cy="430975"/>
            </a:xfrm>
            <a:custGeom>
              <a:rect b="b" l="l" r="r" t="t"/>
              <a:pathLst>
                <a:path extrusionOk="0" h="17239" w="13952">
                  <a:moveTo>
                    <a:pt x="9130" y="547"/>
                  </a:moveTo>
                  <a:cubicBezTo>
                    <a:pt x="10062" y="547"/>
                    <a:pt x="10898" y="933"/>
                    <a:pt x="11637" y="1672"/>
                  </a:cubicBezTo>
                  <a:cubicBezTo>
                    <a:pt x="12376" y="2443"/>
                    <a:pt x="12955" y="3601"/>
                    <a:pt x="13341" y="5176"/>
                  </a:cubicBezTo>
                  <a:cubicBezTo>
                    <a:pt x="13405" y="5401"/>
                    <a:pt x="13437" y="5626"/>
                    <a:pt x="13437" y="5851"/>
                  </a:cubicBezTo>
                  <a:cubicBezTo>
                    <a:pt x="13437" y="6590"/>
                    <a:pt x="13148" y="7297"/>
                    <a:pt x="12665" y="7940"/>
                  </a:cubicBezTo>
                  <a:cubicBezTo>
                    <a:pt x="11990" y="8872"/>
                    <a:pt x="10930" y="9708"/>
                    <a:pt x="10030" y="10255"/>
                  </a:cubicBezTo>
                  <a:cubicBezTo>
                    <a:pt x="9612" y="10544"/>
                    <a:pt x="9194" y="10769"/>
                    <a:pt x="8905" y="10897"/>
                  </a:cubicBezTo>
                  <a:cubicBezTo>
                    <a:pt x="8776" y="10994"/>
                    <a:pt x="8647" y="11026"/>
                    <a:pt x="8583" y="11090"/>
                  </a:cubicBezTo>
                  <a:cubicBezTo>
                    <a:pt x="8487" y="11122"/>
                    <a:pt x="8455" y="11122"/>
                    <a:pt x="8455" y="11122"/>
                  </a:cubicBezTo>
                  <a:cubicBezTo>
                    <a:pt x="8358" y="11187"/>
                    <a:pt x="8294" y="11251"/>
                    <a:pt x="8294" y="11380"/>
                  </a:cubicBezTo>
                  <a:lnTo>
                    <a:pt x="8294" y="11444"/>
                  </a:lnTo>
                  <a:cubicBezTo>
                    <a:pt x="8262" y="11733"/>
                    <a:pt x="8197" y="13019"/>
                    <a:pt x="7780" y="14176"/>
                  </a:cubicBezTo>
                  <a:cubicBezTo>
                    <a:pt x="7683" y="14498"/>
                    <a:pt x="7555" y="14658"/>
                    <a:pt x="7490" y="14755"/>
                  </a:cubicBezTo>
                  <a:cubicBezTo>
                    <a:pt x="7394" y="14851"/>
                    <a:pt x="7362" y="14851"/>
                    <a:pt x="7362" y="14851"/>
                  </a:cubicBezTo>
                  <a:lnTo>
                    <a:pt x="7297" y="14819"/>
                  </a:lnTo>
                  <a:lnTo>
                    <a:pt x="7265" y="14787"/>
                  </a:lnTo>
                  <a:cubicBezTo>
                    <a:pt x="7233" y="14755"/>
                    <a:pt x="7008" y="14465"/>
                    <a:pt x="6687" y="14112"/>
                  </a:cubicBezTo>
                  <a:cubicBezTo>
                    <a:pt x="6526" y="13951"/>
                    <a:pt x="6365" y="13790"/>
                    <a:pt x="6172" y="13662"/>
                  </a:cubicBezTo>
                  <a:cubicBezTo>
                    <a:pt x="5979" y="13533"/>
                    <a:pt x="5754" y="13437"/>
                    <a:pt x="5529" y="13437"/>
                  </a:cubicBezTo>
                  <a:cubicBezTo>
                    <a:pt x="5465" y="13437"/>
                    <a:pt x="5401" y="13437"/>
                    <a:pt x="5337" y="13469"/>
                  </a:cubicBezTo>
                  <a:cubicBezTo>
                    <a:pt x="5240" y="13501"/>
                    <a:pt x="5176" y="13533"/>
                    <a:pt x="5112" y="13598"/>
                  </a:cubicBezTo>
                  <a:cubicBezTo>
                    <a:pt x="5015" y="13694"/>
                    <a:pt x="4983" y="13823"/>
                    <a:pt x="4951" y="13919"/>
                  </a:cubicBezTo>
                  <a:cubicBezTo>
                    <a:pt x="4951" y="14048"/>
                    <a:pt x="4919" y="14176"/>
                    <a:pt x="4919" y="14305"/>
                  </a:cubicBezTo>
                  <a:cubicBezTo>
                    <a:pt x="4919" y="14690"/>
                    <a:pt x="5015" y="15173"/>
                    <a:pt x="5112" y="15591"/>
                  </a:cubicBezTo>
                  <a:cubicBezTo>
                    <a:pt x="5169" y="15821"/>
                    <a:pt x="5227" y="16016"/>
                    <a:pt x="5264" y="16137"/>
                  </a:cubicBezTo>
                  <a:lnTo>
                    <a:pt x="5264" y="16137"/>
                  </a:lnTo>
                  <a:cubicBezTo>
                    <a:pt x="5196" y="16208"/>
                    <a:pt x="5085" y="16312"/>
                    <a:pt x="4951" y="16426"/>
                  </a:cubicBezTo>
                  <a:cubicBezTo>
                    <a:pt x="4726" y="16587"/>
                    <a:pt x="4469" y="16716"/>
                    <a:pt x="4276" y="16716"/>
                  </a:cubicBezTo>
                  <a:cubicBezTo>
                    <a:pt x="4179" y="16716"/>
                    <a:pt x="4115" y="16683"/>
                    <a:pt x="4019" y="16651"/>
                  </a:cubicBezTo>
                  <a:cubicBezTo>
                    <a:pt x="3986" y="16619"/>
                    <a:pt x="3858" y="16555"/>
                    <a:pt x="3729" y="16426"/>
                  </a:cubicBezTo>
                  <a:cubicBezTo>
                    <a:pt x="3247" y="15944"/>
                    <a:pt x="2411" y="14948"/>
                    <a:pt x="1736" y="13823"/>
                  </a:cubicBezTo>
                  <a:cubicBezTo>
                    <a:pt x="1061" y="12730"/>
                    <a:pt x="515" y="11476"/>
                    <a:pt x="547" y="10544"/>
                  </a:cubicBezTo>
                  <a:cubicBezTo>
                    <a:pt x="547" y="10415"/>
                    <a:pt x="547" y="10287"/>
                    <a:pt x="579" y="10158"/>
                  </a:cubicBezTo>
                  <a:cubicBezTo>
                    <a:pt x="772" y="9065"/>
                    <a:pt x="1254" y="8197"/>
                    <a:pt x="1704" y="7587"/>
                  </a:cubicBezTo>
                  <a:cubicBezTo>
                    <a:pt x="1929" y="7297"/>
                    <a:pt x="2122" y="7072"/>
                    <a:pt x="2283" y="6912"/>
                  </a:cubicBezTo>
                  <a:cubicBezTo>
                    <a:pt x="2379" y="6847"/>
                    <a:pt x="2444" y="6783"/>
                    <a:pt x="2476" y="6751"/>
                  </a:cubicBezTo>
                  <a:lnTo>
                    <a:pt x="2508" y="6687"/>
                  </a:lnTo>
                  <a:lnTo>
                    <a:pt x="2540" y="6687"/>
                  </a:lnTo>
                  <a:cubicBezTo>
                    <a:pt x="2636" y="6622"/>
                    <a:pt x="2669" y="6461"/>
                    <a:pt x="2604" y="6365"/>
                  </a:cubicBezTo>
                  <a:cubicBezTo>
                    <a:pt x="2572" y="6301"/>
                    <a:pt x="2347" y="5851"/>
                    <a:pt x="2347" y="5176"/>
                  </a:cubicBezTo>
                  <a:cubicBezTo>
                    <a:pt x="2347" y="4661"/>
                    <a:pt x="2476" y="4083"/>
                    <a:pt x="2958" y="3440"/>
                  </a:cubicBezTo>
                  <a:cubicBezTo>
                    <a:pt x="3247" y="3022"/>
                    <a:pt x="3665" y="2765"/>
                    <a:pt x="4083" y="2604"/>
                  </a:cubicBezTo>
                  <a:cubicBezTo>
                    <a:pt x="4501" y="2476"/>
                    <a:pt x="4951" y="2411"/>
                    <a:pt x="5304" y="2411"/>
                  </a:cubicBezTo>
                  <a:cubicBezTo>
                    <a:pt x="5594" y="2411"/>
                    <a:pt x="5819" y="2443"/>
                    <a:pt x="5979" y="2476"/>
                  </a:cubicBezTo>
                  <a:cubicBezTo>
                    <a:pt x="6076" y="2476"/>
                    <a:pt x="6140" y="2476"/>
                    <a:pt x="6172" y="2508"/>
                  </a:cubicBezTo>
                  <a:lnTo>
                    <a:pt x="6237" y="2508"/>
                  </a:lnTo>
                  <a:cubicBezTo>
                    <a:pt x="6262" y="2516"/>
                    <a:pt x="6288" y="2520"/>
                    <a:pt x="6314" y="2520"/>
                  </a:cubicBezTo>
                  <a:cubicBezTo>
                    <a:pt x="6382" y="2520"/>
                    <a:pt x="6447" y="2490"/>
                    <a:pt x="6494" y="2443"/>
                  </a:cubicBezTo>
                  <a:cubicBezTo>
                    <a:pt x="6558" y="2347"/>
                    <a:pt x="6590" y="2251"/>
                    <a:pt x="6558" y="2154"/>
                  </a:cubicBezTo>
                  <a:cubicBezTo>
                    <a:pt x="6558" y="2154"/>
                    <a:pt x="6526" y="2090"/>
                    <a:pt x="6526" y="2026"/>
                  </a:cubicBezTo>
                  <a:cubicBezTo>
                    <a:pt x="6526" y="1865"/>
                    <a:pt x="6590" y="1640"/>
                    <a:pt x="6815" y="1383"/>
                  </a:cubicBezTo>
                  <a:cubicBezTo>
                    <a:pt x="7040" y="1126"/>
                    <a:pt x="7458" y="836"/>
                    <a:pt x="8294" y="643"/>
                  </a:cubicBezTo>
                  <a:cubicBezTo>
                    <a:pt x="8583" y="579"/>
                    <a:pt x="8872" y="547"/>
                    <a:pt x="9130" y="547"/>
                  </a:cubicBezTo>
                  <a:close/>
                  <a:moveTo>
                    <a:pt x="9130" y="0"/>
                  </a:moveTo>
                  <a:cubicBezTo>
                    <a:pt x="8840" y="0"/>
                    <a:pt x="8519" y="33"/>
                    <a:pt x="8197" y="129"/>
                  </a:cubicBezTo>
                  <a:cubicBezTo>
                    <a:pt x="7265" y="322"/>
                    <a:pt x="6719" y="675"/>
                    <a:pt x="6397" y="1029"/>
                  </a:cubicBezTo>
                  <a:cubicBezTo>
                    <a:pt x="6117" y="1338"/>
                    <a:pt x="6032" y="1670"/>
                    <a:pt x="6015" y="1921"/>
                  </a:cubicBezTo>
                  <a:lnTo>
                    <a:pt x="6015" y="1921"/>
                  </a:lnTo>
                  <a:cubicBezTo>
                    <a:pt x="5831" y="1892"/>
                    <a:pt x="5584" y="1865"/>
                    <a:pt x="5304" y="1865"/>
                  </a:cubicBezTo>
                  <a:cubicBezTo>
                    <a:pt x="4887" y="1865"/>
                    <a:pt x="4404" y="1929"/>
                    <a:pt x="3890" y="2122"/>
                  </a:cubicBezTo>
                  <a:cubicBezTo>
                    <a:pt x="3408" y="2283"/>
                    <a:pt x="2894" y="2604"/>
                    <a:pt x="2508" y="3118"/>
                  </a:cubicBezTo>
                  <a:cubicBezTo>
                    <a:pt x="1961" y="3858"/>
                    <a:pt x="1801" y="4597"/>
                    <a:pt x="1801" y="5176"/>
                  </a:cubicBezTo>
                  <a:cubicBezTo>
                    <a:pt x="1801" y="5724"/>
                    <a:pt x="1939" y="6162"/>
                    <a:pt x="2034" y="6407"/>
                  </a:cubicBezTo>
                  <a:lnTo>
                    <a:pt x="2034" y="6407"/>
                  </a:lnTo>
                  <a:cubicBezTo>
                    <a:pt x="1607" y="6815"/>
                    <a:pt x="404" y="8099"/>
                    <a:pt x="33" y="10062"/>
                  </a:cubicBezTo>
                  <a:cubicBezTo>
                    <a:pt x="1" y="10222"/>
                    <a:pt x="1" y="10383"/>
                    <a:pt x="1" y="10544"/>
                  </a:cubicBezTo>
                  <a:cubicBezTo>
                    <a:pt x="1" y="11187"/>
                    <a:pt x="193" y="11862"/>
                    <a:pt x="483" y="12569"/>
                  </a:cubicBezTo>
                  <a:cubicBezTo>
                    <a:pt x="933" y="13598"/>
                    <a:pt x="1608" y="14658"/>
                    <a:pt x="2219" y="15494"/>
                  </a:cubicBezTo>
                  <a:cubicBezTo>
                    <a:pt x="2540" y="15912"/>
                    <a:pt x="2861" y="16266"/>
                    <a:pt x="3119" y="16555"/>
                  </a:cubicBezTo>
                  <a:cubicBezTo>
                    <a:pt x="3376" y="16844"/>
                    <a:pt x="3601" y="17037"/>
                    <a:pt x="3794" y="17133"/>
                  </a:cubicBezTo>
                  <a:cubicBezTo>
                    <a:pt x="3899" y="17186"/>
                    <a:pt x="4046" y="17238"/>
                    <a:pt x="4185" y="17238"/>
                  </a:cubicBezTo>
                  <a:cubicBezTo>
                    <a:pt x="4216" y="17238"/>
                    <a:pt x="4246" y="17236"/>
                    <a:pt x="4276" y="17230"/>
                  </a:cubicBezTo>
                  <a:cubicBezTo>
                    <a:pt x="4694" y="17230"/>
                    <a:pt x="5047" y="17005"/>
                    <a:pt x="5337" y="16812"/>
                  </a:cubicBezTo>
                  <a:cubicBezTo>
                    <a:pt x="5594" y="16587"/>
                    <a:pt x="5754" y="16394"/>
                    <a:pt x="5754" y="16362"/>
                  </a:cubicBezTo>
                  <a:cubicBezTo>
                    <a:pt x="5819" y="16298"/>
                    <a:pt x="5851" y="16201"/>
                    <a:pt x="5819" y="16105"/>
                  </a:cubicBezTo>
                  <a:cubicBezTo>
                    <a:pt x="5819" y="16105"/>
                    <a:pt x="5787" y="16041"/>
                    <a:pt x="5754" y="15944"/>
                  </a:cubicBezTo>
                  <a:cubicBezTo>
                    <a:pt x="5658" y="15591"/>
                    <a:pt x="5465" y="14787"/>
                    <a:pt x="5465" y="14305"/>
                  </a:cubicBezTo>
                  <a:cubicBezTo>
                    <a:pt x="5465" y="14144"/>
                    <a:pt x="5465" y="14048"/>
                    <a:pt x="5497" y="14015"/>
                  </a:cubicBezTo>
                  <a:lnTo>
                    <a:pt x="5513" y="13983"/>
                  </a:lnTo>
                  <a:lnTo>
                    <a:pt x="5529" y="13983"/>
                  </a:lnTo>
                  <a:cubicBezTo>
                    <a:pt x="5541" y="13978"/>
                    <a:pt x="5554" y="13975"/>
                    <a:pt x="5569" y="13975"/>
                  </a:cubicBezTo>
                  <a:cubicBezTo>
                    <a:pt x="5639" y="13975"/>
                    <a:pt x="5745" y="14033"/>
                    <a:pt x="5851" y="14112"/>
                  </a:cubicBezTo>
                  <a:cubicBezTo>
                    <a:pt x="6076" y="14273"/>
                    <a:pt x="6333" y="14498"/>
                    <a:pt x="6526" y="14723"/>
                  </a:cubicBezTo>
                  <a:cubicBezTo>
                    <a:pt x="6622" y="14819"/>
                    <a:pt x="6687" y="14916"/>
                    <a:pt x="6751" y="14980"/>
                  </a:cubicBezTo>
                  <a:lnTo>
                    <a:pt x="6815" y="15076"/>
                  </a:lnTo>
                  <a:cubicBezTo>
                    <a:pt x="6815" y="15108"/>
                    <a:pt x="6879" y="15173"/>
                    <a:pt x="6976" y="15237"/>
                  </a:cubicBezTo>
                  <a:cubicBezTo>
                    <a:pt x="7040" y="15301"/>
                    <a:pt x="7169" y="15366"/>
                    <a:pt x="7362" y="15366"/>
                  </a:cubicBezTo>
                  <a:cubicBezTo>
                    <a:pt x="7555" y="15366"/>
                    <a:pt x="7747" y="15301"/>
                    <a:pt x="7876" y="15108"/>
                  </a:cubicBezTo>
                  <a:cubicBezTo>
                    <a:pt x="8037" y="14948"/>
                    <a:pt x="8165" y="14723"/>
                    <a:pt x="8294" y="14369"/>
                  </a:cubicBezTo>
                  <a:cubicBezTo>
                    <a:pt x="8714" y="13188"/>
                    <a:pt x="8791" y="11964"/>
                    <a:pt x="8822" y="11537"/>
                  </a:cubicBezTo>
                  <a:lnTo>
                    <a:pt x="8822" y="11537"/>
                  </a:lnTo>
                  <a:cubicBezTo>
                    <a:pt x="9193" y="11358"/>
                    <a:pt x="10228" y="10828"/>
                    <a:pt x="11283" y="10030"/>
                  </a:cubicBezTo>
                  <a:cubicBezTo>
                    <a:pt x="11958" y="9547"/>
                    <a:pt x="12601" y="8937"/>
                    <a:pt x="13116" y="8229"/>
                  </a:cubicBezTo>
                  <a:cubicBezTo>
                    <a:pt x="13598" y="7522"/>
                    <a:pt x="13951" y="6719"/>
                    <a:pt x="13951" y="5851"/>
                  </a:cubicBezTo>
                  <a:cubicBezTo>
                    <a:pt x="13951" y="5594"/>
                    <a:pt x="13919" y="5304"/>
                    <a:pt x="13855" y="5047"/>
                  </a:cubicBezTo>
                  <a:cubicBezTo>
                    <a:pt x="13469" y="3408"/>
                    <a:pt x="12826" y="2186"/>
                    <a:pt x="12023" y="1318"/>
                  </a:cubicBezTo>
                  <a:cubicBezTo>
                    <a:pt x="11219" y="450"/>
                    <a:pt x="10223" y="0"/>
                    <a:pt x="9130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1" name="Google Shape;1911;p45"/>
            <p:cNvSpPr/>
            <p:nvPr/>
          </p:nvSpPr>
          <p:spPr>
            <a:xfrm>
              <a:off x="2203550" y="2655875"/>
              <a:ext cx="254775" cy="296875"/>
            </a:xfrm>
            <a:custGeom>
              <a:rect b="b" l="l" r="r" t="t"/>
              <a:pathLst>
                <a:path extrusionOk="0" h="11875" w="10191">
                  <a:moveTo>
                    <a:pt x="9689" y="0"/>
                  </a:moveTo>
                  <a:cubicBezTo>
                    <a:pt x="9641" y="0"/>
                    <a:pt x="9591" y="16"/>
                    <a:pt x="9548" y="45"/>
                  </a:cubicBezTo>
                  <a:cubicBezTo>
                    <a:pt x="9451" y="109"/>
                    <a:pt x="9451" y="238"/>
                    <a:pt x="9516" y="334"/>
                  </a:cubicBezTo>
                  <a:cubicBezTo>
                    <a:pt x="9548" y="366"/>
                    <a:pt x="9805" y="752"/>
                    <a:pt x="9805" y="1363"/>
                  </a:cubicBezTo>
                  <a:cubicBezTo>
                    <a:pt x="9805" y="1909"/>
                    <a:pt x="9580" y="2649"/>
                    <a:pt x="8712" y="3549"/>
                  </a:cubicBezTo>
                  <a:cubicBezTo>
                    <a:pt x="7780" y="4481"/>
                    <a:pt x="6173" y="5188"/>
                    <a:pt x="4662" y="5799"/>
                  </a:cubicBezTo>
                  <a:cubicBezTo>
                    <a:pt x="3923" y="6120"/>
                    <a:pt x="3183" y="6410"/>
                    <a:pt x="2572" y="6667"/>
                  </a:cubicBezTo>
                  <a:cubicBezTo>
                    <a:pt x="1962" y="6956"/>
                    <a:pt x="1447" y="7245"/>
                    <a:pt x="1126" y="7567"/>
                  </a:cubicBezTo>
                  <a:cubicBezTo>
                    <a:pt x="547" y="8178"/>
                    <a:pt x="290" y="9110"/>
                    <a:pt x="129" y="9945"/>
                  </a:cubicBezTo>
                  <a:cubicBezTo>
                    <a:pt x="1" y="10813"/>
                    <a:pt x="1" y="11521"/>
                    <a:pt x="1" y="11649"/>
                  </a:cubicBezTo>
                  <a:lnTo>
                    <a:pt x="1" y="11681"/>
                  </a:lnTo>
                  <a:cubicBezTo>
                    <a:pt x="1" y="11778"/>
                    <a:pt x="97" y="11874"/>
                    <a:pt x="226" y="11874"/>
                  </a:cubicBezTo>
                  <a:cubicBezTo>
                    <a:pt x="322" y="11842"/>
                    <a:pt x="419" y="11746"/>
                    <a:pt x="387" y="11649"/>
                  </a:cubicBezTo>
                  <a:cubicBezTo>
                    <a:pt x="387" y="11521"/>
                    <a:pt x="387" y="10813"/>
                    <a:pt x="547" y="10010"/>
                  </a:cubicBezTo>
                  <a:cubicBezTo>
                    <a:pt x="676" y="9206"/>
                    <a:pt x="933" y="8338"/>
                    <a:pt x="1415" y="7824"/>
                  </a:cubicBezTo>
                  <a:cubicBezTo>
                    <a:pt x="1672" y="7599"/>
                    <a:pt x="2122" y="7310"/>
                    <a:pt x="2733" y="7052"/>
                  </a:cubicBezTo>
                  <a:cubicBezTo>
                    <a:pt x="3633" y="6635"/>
                    <a:pt x="4823" y="6217"/>
                    <a:pt x="5980" y="5702"/>
                  </a:cubicBezTo>
                  <a:cubicBezTo>
                    <a:pt x="7105" y="5188"/>
                    <a:pt x="8230" y="4577"/>
                    <a:pt x="9001" y="3838"/>
                  </a:cubicBezTo>
                  <a:cubicBezTo>
                    <a:pt x="9934" y="2906"/>
                    <a:pt x="10191" y="2006"/>
                    <a:pt x="10191" y="1363"/>
                  </a:cubicBezTo>
                  <a:cubicBezTo>
                    <a:pt x="10191" y="591"/>
                    <a:pt x="9837" y="109"/>
                    <a:pt x="9837" y="77"/>
                  </a:cubicBezTo>
                  <a:cubicBezTo>
                    <a:pt x="9802" y="24"/>
                    <a:pt x="9747" y="0"/>
                    <a:pt x="96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2" name="Google Shape;1912;p45"/>
            <p:cNvSpPr/>
            <p:nvPr/>
          </p:nvSpPr>
          <p:spPr>
            <a:xfrm>
              <a:off x="2254175" y="2833475"/>
              <a:ext cx="89250" cy="68800"/>
            </a:xfrm>
            <a:custGeom>
              <a:rect b="b" l="l" r="r" t="t"/>
              <a:pathLst>
                <a:path extrusionOk="0" h="2752" w="3570">
                  <a:moveTo>
                    <a:pt x="3356" y="1"/>
                  </a:moveTo>
                  <a:cubicBezTo>
                    <a:pt x="3330" y="1"/>
                    <a:pt x="3304" y="5"/>
                    <a:pt x="3280" y="13"/>
                  </a:cubicBezTo>
                  <a:cubicBezTo>
                    <a:pt x="3280" y="13"/>
                    <a:pt x="2540" y="334"/>
                    <a:pt x="1769" y="784"/>
                  </a:cubicBezTo>
                  <a:cubicBezTo>
                    <a:pt x="1383" y="1009"/>
                    <a:pt x="997" y="1266"/>
                    <a:pt x="676" y="1556"/>
                  </a:cubicBezTo>
                  <a:cubicBezTo>
                    <a:pt x="355" y="1845"/>
                    <a:pt x="97" y="2134"/>
                    <a:pt x="1" y="2488"/>
                  </a:cubicBezTo>
                  <a:cubicBezTo>
                    <a:pt x="1" y="2616"/>
                    <a:pt x="65" y="2713"/>
                    <a:pt x="162" y="2745"/>
                  </a:cubicBezTo>
                  <a:cubicBezTo>
                    <a:pt x="179" y="2749"/>
                    <a:pt x="196" y="2751"/>
                    <a:pt x="212" y="2751"/>
                  </a:cubicBezTo>
                  <a:cubicBezTo>
                    <a:pt x="315" y="2751"/>
                    <a:pt x="391" y="2668"/>
                    <a:pt x="419" y="2584"/>
                  </a:cubicBezTo>
                  <a:cubicBezTo>
                    <a:pt x="451" y="2391"/>
                    <a:pt x="644" y="2102"/>
                    <a:pt x="933" y="1845"/>
                  </a:cubicBezTo>
                  <a:cubicBezTo>
                    <a:pt x="1383" y="1459"/>
                    <a:pt x="1994" y="1106"/>
                    <a:pt x="2508" y="816"/>
                  </a:cubicBezTo>
                  <a:cubicBezTo>
                    <a:pt x="2765" y="688"/>
                    <a:pt x="2990" y="591"/>
                    <a:pt x="3151" y="495"/>
                  </a:cubicBezTo>
                  <a:cubicBezTo>
                    <a:pt x="3344" y="431"/>
                    <a:pt x="3440" y="398"/>
                    <a:pt x="3440" y="398"/>
                  </a:cubicBezTo>
                  <a:cubicBezTo>
                    <a:pt x="3537" y="334"/>
                    <a:pt x="3569" y="238"/>
                    <a:pt x="3537" y="109"/>
                  </a:cubicBezTo>
                  <a:cubicBezTo>
                    <a:pt x="3513" y="37"/>
                    <a:pt x="3434" y="1"/>
                    <a:pt x="33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3" name="Google Shape;1913;p45"/>
            <p:cNvSpPr/>
            <p:nvPr/>
          </p:nvSpPr>
          <p:spPr>
            <a:xfrm>
              <a:off x="1974675" y="4962550"/>
              <a:ext cx="249000" cy="116775"/>
            </a:xfrm>
            <a:custGeom>
              <a:rect b="b" l="l" r="r" t="t"/>
              <a:pathLst>
                <a:path extrusionOk="0" h="4671" w="9960">
                  <a:moveTo>
                    <a:pt x="3691" y="1"/>
                  </a:moveTo>
                  <a:lnTo>
                    <a:pt x="413" y="804"/>
                  </a:lnTo>
                  <a:lnTo>
                    <a:pt x="91" y="3311"/>
                  </a:lnTo>
                  <a:cubicBezTo>
                    <a:pt x="1" y="4033"/>
                    <a:pt x="558" y="4671"/>
                    <a:pt x="1288" y="4671"/>
                  </a:cubicBezTo>
                  <a:cubicBezTo>
                    <a:pt x="1339" y="4671"/>
                    <a:pt x="1390" y="4668"/>
                    <a:pt x="1441" y="4661"/>
                  </a:cubicBezTo>
                  <a:lnTo>
                    <a:pt x="9509" y="3890"/>
                  </a:lnTo>
                  <a:cubicBezTo>
                    <a:pt x="9863" y="3858"/>
                    <a:pt x="9959" y="3344"/>
                    <a:pt x="9638" y="3183"/>
                  </a:cubicBezTo>
                  <a:lnTo>
                    <a:pt x="36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4" name="Google Shape;1914;p45"/>
            <p:cNvSpPr/>
            <p:nvPr/>
          </p:nvSpPr>
          <p:spPr>
            <a:xfrm>
              <a:off x="1969700" y="4955525"/>
              <a:ext cx="258000" cy="130800"/>
            </a:xfrm>
            <a:custGeom>
              <a:rect b="b" l="l" r="r" t="t"/>
              <a:pathLst>
                <a:path extrusionOk="0" h="5232" w="10320">
                  <a:moveTo>
                    <a:pt x="3864" y="561"/>
                  </a:moveTo>
                  <a:lnTo>
                    <a:pt x="9708" y="3689"/>
                  </a:lnTo>
                  <a:lnTo>
                    <a:pt x="9773" y="3785"/>
                  </a:lnTo>
                  <a:lnTo>
                    <a:pt x="9741" y="3882"/>
                  </a:lnTo>
                  <a:lnTo>
                    <a:pt x="9676" y="3914"/>
                  </a:lnTo>
                  <a:lnTo>
                    <a:pt x="1608" y="4685"/>
                  </a:lnTo>
                  <a:lnTo>
                    <a:pt x="1512" y="4685"/>
                  </a:lnTo>
                  <a:cubicBezTo>
                    <a:pt x="1255" y="4685"/>
                    <a:pt x="997" y="4589"/>
                    <a:pt x="837" y="4396"/>
                  </a:cubicBezTo>
                  <a:cubicBezTo>
                    <a:pt x="644" y="4235"/>
                    <a:pt x="547" y="4010"/>
                    <a:pt x="547" y="3753"/>
                  </a:cubicBezTo>
                  <a:lnTo>
                    <a:pt x="547" y="3625"/>
                  </a:lnTo>
                  <a:lnTo>
                    <a:pt x="869" y="1310"/>
                  </a:lnTo>
                  <a:lnTo>
                    <a:pt x="3864" y="561"/>
                  </a:lnTo>
                  <a:close/>
                  <a:moveTo>
                    <a:pt x="3922" y="0"/>
                  </a:moveTo>
                  <a:cubicBezTo>
                    <a:pt x="3890" y="0"/>
                    <a:pt x="3858" y="8"/>
                    <a:pt x="3826" y="24"/>
                  </a:cubicBezTo>
                  <a:lnTo>
                    <a:pt x="547" y="828"/>
                  </a:lnTo>
                  <a:cubicBezTo>
                    <a:pt x="451" y="860"/>
                    <a:pt x="354" y="924"/>
                    <a:pt x="354" y="1053"/>
                  </a:cubicBezTo>
                  <a:lnTo>
                    <a:pt x="33" y="3528"/>
                  </a:lnTo>
                  <a:cubicBezTo>
                    <a:pt x="33" y="3592"/>
                    <a:pt x="1" y="3689"/>
                    <a:pt x="1" y="3753"/>
                  </a:cubicBezTo>
                  <a:cubicBezTo>
                    <a:pt x="1" y="4557"/>
                    <a:pt x="676" y="5232"/>
                    <a:pt x="1512" y="5232"/>
                  </a:cubicBezTo>
                  <a:lnTo>
                    <a:pt x="1640" y="5232"/>
                  </a:lnTo>
                  <a:lnTo>
                    <a:pt x="9708" y="4428"/>
                  </a:lnTo>
                  <a:cubicBezTo>
                    <a:pt x="9901" y="4428"/>
                    <a:pt x="10062" y="4332"/>
                    <a:pt x="10158" y="4203"/>
                  </a:cubicBezTo>
                  <a:cubicBezTo>
                    <a:pt x="10255" y="4107"/>
                    <a:pt x="10319" y="3946"/>
                    <a:pt x="10319" y="3785"/>
                  </a:cubicBezTo>
                  <a:cubicBezTo>
                    <a:pt x="10319" y="3592"/>
                    <a:pt x="10191" y="3335"/>
                    <a:pt x="9966" y="3239"/>
                  </a:cubicBezTo>
                  <a:lnTo>
                    <a:pt x="4019" y="24"/>
                  </a:lnTo>
                  <a:cubicBezTo>
                    <a:pt x="3987" y="8"/>
                    <a:pt x="3955" y="0"/>
                    <a:pt x="3922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5" name="Google Shape;1915;p45"/>
            <p:cNvSpPr/>
            <p:nvPr/>
          </p:nvSpPr>
          <p:spPr>
            <a:xfrm>
              <a:off x="1977750" y="5042900"/>
              <a:ext cx="245925" cy="36350"/>
            </a:xfrm>
            <a:custGeom>
              <a:rect b="b" l="l" r="r" t="t"/>
              <a:pathLst>
                <a:path extrusionOk="0" h="1454" w="9837">
                  <a:moveTo>
                    <a:pt x="9579" y="1"/>
                  </a:moveTo>
                  <a:lnTo>
                    <a:pt x="9579" y="1"/>
                  </a:lnTo>
                  <a:cubicBezTo>
                    <a:pt x="7683" y="226"/>
                    <a:pt x="4758" y="33"/>
                    <a:pt x="2733" y="355"/>
                  </a:cubicBezTo>
                  <a:cubicBezTo>
                    <a:pt x="1924" y="502"/>
                    <a:pt x="1305" y="554"/>
                    <a:pt x="833" y="554"/>
                  </a:cubicBezTo>
                  <a:cubicBezTo>
                    <a:pt x="479" y="554"/>
                    <a:pt x="207" y="524"/>
                    <a:pt x="0" y="483"/>
                  </a:cubicBezTo>
                  <a:lnTo>
                    <a:pt x="0" y="483"/>
                  </a:lnTo>
                  <a:cubicBezTo>
                    <a:pt x="120" y="1052"/>
                    <a:pt x="603" y="1454"/>
                    <a:pt x="1188" y="1454"/>
                  </a:cubicBezTo>
                  <a:cubicBezTo>
                    <a:pt x="1231" y="1454"/>
                    <a:pt x="1274" y="1452"/>
                    <a:pt x="1318" y="1447"/>
                  </a:cubicBezTo>
                  <a:lnTo>
                    <a:pt x="9386" y="676"/>
                  </a:lnTo>
                  <a:cubicBezTo>
                    <a:pt x="9740" y="644"/>
                    <a:pt x="9836" y="194"/>
                    <a:pt x="95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6" name="Google Shape;1916;p45"/>
            <p:cNvSpPr/>
            <p:nvPr/>
          </p:nvSpPr>
          <p:spPr>
            <a:xfrm>
              <a:off x="1970525" y="5036475"/>
              <a:ext cx="257175" cy="49850"/>
            </a:xfrm>
            <a:custGeom>
              <a:rect b="b" l="l" r="r" t="t"/>
              <a:pathLst>
                <a:path extrusionOk="0" h="1994" w="10287">
                  <a:moveTo>
                    <a:pt x="9732" y="532"/>
                  </a:moveTo>
                  <a:lnTo>
                    <a:pt x="9740" y="547"/>
                  </a:lnTo>
                  <a:lnTo>
                    <a:pt x="9708" y="644"/>
                  </a:lnTo>
                  <a:lnTo>
                    <a:pt x="9643" y="676"/>
                  </a:lnTo>
                  <a:lnTo>
                    <a:pt x="1575" y="1447"/>
                  </a:lnTo>
                  <a:lnTo>
                    <a:pt x="1479" y="1447"/>
                  </a:lnTo>
                  <a:cubicBezTo>
                    <a:pt x="1176" y="1447"/>
                    <a:pt x="903" y="1302"/>
                    <a:pt x="727" y="1081"/>
                  </a:cubicBezTo>
                  <a:lnTo>
                    <a:pt x="727" y="1081"/>
                  </a:lnTo>
                  <a:cubicBezTo>
                    <a:pt x="840" y="1089"/>
                    <a:pt x="962" y="1094"/>
                    <a:pt x="1093" y="1094"/>
                  </a:cubicBezTo>
                  <a:cubicBezTo>
                    <a:pt x="1607" y="1094"/>
                    <a:pt x="2250" y="1029"/>
                    <a:pt x="3086" y="901"/>
                  </a:cubicBezTo>
                  <a:cubicBezTo>
                    <a:pt x="4050" y="740"/>
                    <a:pt x="5272" y="676"/>
                    <a:pt x="6493" y="676"/>
                  </a:cubicBezTo>
                  <a:cubicBezTo>
                    <a:pt x="7658" y="645"/>
                    <a:pt x="8793" y="644"/>
                    <a:pt x="9732" y="532"/>
                  </a:cubicBezTo>
                  <a:close/>
                  <a:moveTo>
                    <a:pt x="9836" y="1"/>
                  </a:moveTo>
                  <a:cubicBezTo>
                    <a:pt x="8904" y="97"/>
                    <a:pt x="7715" y="97"/>
                    <a:pt x="6493" y="129"/>
                  </a:cubicBezTo>
                  <a:cubicBezTo>
                    <a:pt x="5272" y="162"/>
                    <a:pt x="4018" y="194"/>
                    <a:pt x="2989" y="354"/>
                  </a:cubicBezTo>
                  <a:cubicBezTo>
                    <a:pt x="2186" y="483"/>
                    <a:pt x="1543" y="547"/>
                    <a:pt x="1093" y="547"/>
                  </a:cubicBezTo>
                  <a:cubicBezTo>
                    <a:pt x="771" y="547"/>
                    <a:pt x="514" y="515"/>
                    <a:pt x="321" y="483"/>
                  </a:cubicBezTo>
                  <a:cubicBezTo>
                    <a:pt x="257" y="483"/>
                    <a:pt x="161" y="483"/>
                    <a:pt x="96" y="547"/>
                  </a:cubicBezTo>
                  <a:cubicBezTo>
                    <a:pt x="32" y="612"/>
                    <a:pt x="0" y="708"/>
                    <a:pt x="32" y="804"/>
                  </a:cubicBezTo>
                  <a:cubicBezTo>
                    <a:pt x="161" y="1479"/>
                    <a:pt x="739" y="1994"/>
                    <a:pt x="1479" y="1994"/>
                  </a:cubicBezTo>
                  <a:lnTo>
                    <a:pt x="1607" y="1994"/>
                  </a:lnTo>
                  <a:lnTo>
                    <a:pt x="9675" y="1190"/>
                  </a:lnTo>
                  <a:cubicBezTo>
                    <a:pt x="9868" y="1190"/>
                    <a:pt x="10029" y="1094"/>
                    <a:pt x="10125" y="965"/>
                  </a:cubicBezTo>
                  <a:cubicBezTo>
                    <a:pt x="10222" y="869"/>
                    <a:pt x="10286" y="708"/>
                    <a:pt x="10286" y="547"/>
                  </a:cubicBezTo>
                  <a:cubicBezTo>
                    <a:pt x="10286" y="387"/>
                    <a:pt x="10190" y="162"/>
                    <a:pt x="10029" y="33"/>
                  </a:cubicBezTo>
                  <a:cubicBezTo>
                    <a:pt x="9965" y="1"/>
                    <a:pt x="9900" y="1"/>
                    <a:pt x="9836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7" name="Google Shape;1917;p45"/>
            <p:cNvSpPr/>
            <p:nvPr/>
          </p:nvSpPr>
          <p:spPr>
            <a:xfrm>
              <a:off x="1259325" y="4948900"/>
              <a:ext cx="232650" cy="183350"/>
            </a:xfrm>
            <a:custGeom>
              <a:rect b="b" l="l" r="r" t="t"/>
              <a:pathLst>
                <a:path extrusionOk="0" h="7334" w="9306">
                  <a:moveTo>
                    <a:pt x="2379" y="0"/>
                  </a:moveTo>
                  <a:lnTo>
                    <a:pt x="450" y="1929"/>
                  </a:lnTo>
                  <a:cubicBezTo>
                    <a:pt x="0" y="2379"/>
                    <a:pt x="0" y="3086"/>
                    <a:pt x="450" y="3536"/>
                  </a:cubicBezTo>
                  <a:lnTo>
                    <a:pt x="4018" y="6943"/>
                  </a:lnTo>
                  <a:lnTo>
                    <a:pt x="8390" y="7329"/>
                  </a:lnTo>
                  <a:cubicBezTo>
                    <a:pt x="8415" y="7332"/>
                    <a:pt x="8439" y="7333"/>
                    <a:pt x="8463" y="7333"/>
                  </a:cubicBezTo>
                  <a:cubicBezTo>
                    <a:pt x="8997" y="7333"/>
                    <a:pt x="9306" y="6667"/>
                    <a:pt x="8936" y="6236"/>
                  </a:cubicBezTo>
                  <a:lnTo>
                    <a:pt x="6461" y="3279"/>
                  </a:lnTo>
                  <a:lnTo>
                    <a:pt x="5465" y="1157"/>
                  </a:lnTo>
                  <a:lnTo>
                    <a:pt x="237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8" name="Google Shape;1918;p45"/>
            <p:cNvSpPr/>
            <p:nvPr/>
          </p:nvSpPr>
          <p:spPr>
            <a:xfrm>
              <a:off x="1255300" y="4942425"/>
              <a:ext cx="238700" cy="196150"/>
            </a:xfrm>
            <a:custGeom>
              <a:rect b="b" l="l" r="r" t="t"/>
              <a:pathLst>
                <a:path extrusionOk="0" h="7846" w="9548">
                  <a:moveTo>
                    <a:pt x="2607" y="578"/>
                  </a:moveTo>
                  <a:lnTo>
                    <a:pt x="5433" y="1641"/>
                  </a:lnTo>
                  <a:lnTo>
                    <a:pt x="6397" y="3634"/>
                  </a:lnTo>
                  <a:lnTo>
                    <a:pt x="6429" y="3699"/>
                  </a:lnTo>
                  <a:lnTo>
                    <a:pt x="8905" y="6688"/>
                  </a:lnTo>
                  <a:cubicBezTo>
                    <a:pt x="8969" y="6752"/>
                    <a:pt x="9001" y="6849"/>
                    <a:pt x="9001" y="6913"/>
                  </a:cubicBezTo>
                  <a:cubicBezTo>
                    <a:pt x="9001" y="7009"/>
                    <a:pt x="8969" y="7138"/>
                    <a:pt x="8872" y="7202"/>
                  </a:cubicBezTo>
                  <a:cubicBezTo>
                    <a:pt x="8808" y="7267"/>
                    <a:pt x="8712" y="7331"/>
                    <a:pt x="8615" y="7331"/>
                  </a:cubicBezTo>
                  <a:lnTo>
                    <a:pt x="8583" y="7331"/>
                  </a:lnTo>
                  <a:lnTo>
                    <a:pt x="4308" y="6945"/>
                  </a:lnTo>
                  <a:lnTo>
                    <a:pt x="804" y="3602"/>
                  </a:lnTo>
                  <a:cubicBezTo>
                    <a:pt x="643" y="3409"/>
                    <a:pt x="547" y="3216"/>
                    <a:pt x="547" y="2991"/>
                  </a:cubicBezTo>
                  <a:cubicBezTo>
                    <a:pt x="547" y="2766"/>
                    <a:pt x="643" y="2573"/>
                    <a:pt x="804" y="2381"/>
                  </a:cubicBezTo>
                  <a:lnTo>
                    <a:pt x="2607" y="578"/>
                  </a:lnTo>
                  <a:close/>
                  <a:moveTo>
                    <a:pt x="2526" y="1"/>
                  </a:moveTo>
                  <a:cubicBezTo>
                    <a:pt x="2457" y="1"/>
                    <a:pt x="2389" y="36"/>
                    <a:pt x="2347" y="98"/>
                  </a:cubicBezTo>
                  <a:lnTo>
                    <a:pt x="418" y="2027"/>
                  </a:lnTo>
                  <a:cubicBezTo>
                    <a:pt x="161" y="2284"/>
                    <a:pt x="1" y="2638"/>
                    <a:pt x="1" y="2991"/>
                  </a:cubicBezTo>
                  <a:cubicBezTo>
                    <a:pt x="1" y="3345"/>
                    <a:pt x="161" y="3699"/>
                    <a:pt x="451" y="3988"/>
                  </a:cubicBezTo>
                  <a:lnTo>
                    <a:pt x="3986" y="7395"/>
                  </a:lnTo>
                  <a:cubicBezTo>
                    <a:pt x="4051" y="7427"/>
                    <a:pt x="4083" y="7459"/>
                    <a:pt x="4147" y="7459"/>
                  </a:cubicBezTo>
                  <a:lnTo>
                    <a:pt x="8519" y="7845"/>
                  </a:lnTo>
                  <a:lnTo>
                    <a:pt x="8615" y="7845"/>
                  </a:lnTo>
                  <a:cubicBezTo>
                    <a:pt x="8872" y="7845"/>
                    <a:pt x="9130" y="7749"/>
                    <a:pt x="9290" y="7556"/>
                  </a:cubicBezTo>
                  <a:cubicBezTo>
                    <a:pt x="9451" y="7395"/>
                    <a:pt x="9547" y="7170"/>
                    <a:pt x="9547" y="6913"/>
                  </a:cubicBezTo>
                  <a:cubicBezTo>
                    <a:pt x="9547" y="6720"/>
                    <a:pt x="9451" y="6495"/>
                    <a:pt x="9322" y="6334"/>
                  </a:cubicBezTo>
                  <a:lnTo>
                    <a:pt x="6847" y="3377"/>
                  </a:lnTo>
                  <a:lnTo>
                    <a:pt x="5851" y="1320"/>
                  </a:lnTo>
                  <a:cubicBezTo>
                    <a:pt x="5819" y="1256"/>
                    <a:pt x="5787" y="1191"/>
                    <a:pt x="5722" y="1191"/>
                  </a:cubicBezTo>
                  <a:lnTo>
                    <a:pt x="2636" y="34"/>
                  </a:lnTo>
                  <a:cubicBezTo>
                    <a:pt x="2602" y="11"/>
                    <a:pt x="2564" y="1"/>
                    <a:pt x="2526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9" name="Google Shape;1919;p45"/>
            <p:cNvSpPr/>
            <p:nvPr/>
          </p:nvSpPr>
          <p:spPr>
            <a:xfrm>
              <a:off x="1259325" y="4995500"/>
              <a:ext cx="227450" cy="136700"/>
            </a:xfrm>
            <a:custGeom>
              <a:rect b="b" l="l" r="r" t="t"/>
              <a:pathLst>
                <a:path extrusionOk="0" h="5468" w="9098">
                  <a:moveTo>
                    <a:pt x="515" y="0"/>
                  </a:moveTo>
                  <a:lnTo>
                    <a:pt x="450" y="65"/>
                  </a:lnTo>
                  <a:cubicBezTo>
                    <a:pt x="0" y="515"/>
                    <a:pt x="0" y="1222"/>
                    <a:pt x="450" y="1672"/>
                  </a:cubicBezTo>
                  <a:lnTo>
                    <a:pt x="4018" y="5079"/>
                  </a:lnTo>
                  <a:lnTo>
                    <a:pt x="8390" y="5465"/>
                  </a:lnTo>
                  <a:cubicBezTo>
                    <a:pt x="8410" y="5467"/>
                    <a:pt x="8430" y="5468"/>
                    <a:pt x="8450" y="5468"/>
                  </a:cubicBezTo>
                  <a:cubicBezTo>
                    <a:pt x="8776" y="5468"/>
                    <a:pt x="9036" y="5224"/>
                    <a:pt x="9097" y="4951"/>
                  </a:cubicBezTo>
                  <a:cubicBezTo>
                    <a:pt x="7554" y="4565"/>
                    <a:pt x="5175" y="4019"/>
                    <a:pt x="4533" y="3954"/>
                  </a:cubicBezTo>
                  <a:cubicBezTo>
                    <a:pt x="3761" y="3858"/>
                    <a:pt x="1382" y="1029"/>
                    <a:pt x="5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0" name="Google Shape;1920;p45"/>
            <p:cNvSpPr/>
            <p:nvPr/>
          </p:nvSpPr>
          <p:spPr>
            <a:xfrm>
              <a:off x="1255300" y="4989075"/>
              <a:ext cx="238700" cy="149500"/>
            </a:xfrm>
            <a:custGeom>
              <a:rect b="b" l="l" r="r" t="t"/>
              <a:pathLst>
                <a:path extrusionOk="0" h="5980" w="9548">
                  <a:moveTo>
                    <a:pt x="689" y="671"/>
                  </a:moveTo>
                  <a:cubicBezTo>
                    <a:pt x="1135" y="1219"/>
                    <a:pt x="1826" y="2051"/>
                    <a:pt x="2540" y="2765"/>
                  </a:cubicBezTo>
                  <a:cubicBezTo>
                    <a:pt x="2926" y="3183"/>
                    <a:pt x="3344" y="3600"/>
                    <a:pt x="3697" y="3890"/>
                  </a:cubicBezTo>
                  <a:cubicBezTo>
                    <a:pt x="3858" y="4051"/>
                    <a:pt x="4051" y="4179"/>
                    <a:pt x="4211" y="4276"/>
                  </a:cubicBezTo>
                  <a:cubicBezTo>
                    <a:pt x="4372" y="4372"/>
                    <a:pt x="4501" y="4436"/>
                    <a:pt x="4661" y="4468"/>
                  </a:cubicBezTo>
                  <a:cubicBezTo>
                    <a:pt x="4951" y="4501"/>
                    <a:pt x="5722" y="4661"/>
                    <a:pt x="6590" y="4854"/>
                  </a:cubicBezTo>
                  <a:cubicBezTo>
                    <a:pt x="7330" y="5019"/>
                    <a:pt x="8140" y="5206"/>
                    <a:pt x="8841" y="5378"/>
                  </a:cubicBezTo>
                  <a:lnTo>
                    <a:pt x="8841" y="5378"/>
                  </a:lnTo>
                  <a:cubicBezTo>
                    <a:pt x="8780" y="5431"/>
                    <a:pt x="8704" y="5465"/>
                    <a:pt x="8615" y="5465"/>
                  </a:cubicBezTo>
                  <a:lnTo>
                    <a:pt x="8583" y="5465"/>
                  </a:lnTo>
                  <a:lnTo>
                    <a:pt x="4308" y="5079"/>
                  </a:lnTo>
                  <a:lnTo>
                    <a:pt x="804" y="1736"/>
                  </a:lnTo>
                  <a:cubicBezTo>
                    <a:pt x="643" y="1543"/>
                    <a:pt x="547" y="1350"/>
                    <a:pt x="547" y="1125"/>
                  </a:cubicBezTo>
                  <a:cubicBezTo>
                    <a:pt x="547" y="961"/>
                    <a:pt x="598" y="814"/>
                    <a:pt x="689" y="671"/>
                  </a:cubicBezTo>
                  <a:close/>
                  <a:moveTo>
                    <a:pt x="708" y="0"/>
                  </a:moveTo>
                  <a:cubicBezTo>
                    <a:pt x="611" y="0"/>
                    <a:pt x="547" y="0"/>
                    <a:pt x="483" y="65"/>
                  </a:cubicBezTo>
                  <a:lnTo>
                    <a:pt x="418" y="161"/>
                  </a:lnTo>
                  <a:cubicBezTo>
                    <a:pt x="161" y="418"/>
                    <a:pt x="1" y="772"/>
                    <a:pt x="1" y="1125"/>
                  </a:cubicBezTo>
                  <a:cubicBezTo>
                    <a:pt x="1" y="1479"/>
                    <a:pt x="161" y="1833"/>
                    <a:pt x="451" y="2122"/>
                  </a:cubicBezTo>
                  <a:lnTo>
                    <a:pt x="3986" y="5529"/>
                  </a:lnTo>
                  <a:cubicBezTo>
                    <a:pt x="4051" y="5561"/>
                    <a:pt x="4083" y="5593"/>
                    <a:pt x="4147" y="5593"/>
                  </a:cubicBezTo>
                  <a:lnTo>
                    <a:pt x="8519" y="5979"/>
                  </a:lnTo>
                  <a:lnTo>
                    <a:pt x="8615" y="5979"/>
                  </a:lnTo>
                  <a:cubicBezTo>
                    <a:pt x="9065" y="5979"/>
                    <a:pt x="9419" y="5658"/>
                    <a:pt x="9515" y="5272"/>
                  </a:cubicBezTo>
                  <a:cubicBezTo>
                    <a:pt x="9547" y="5111"/>
                    <a:pt x="9451" y="4983"/>
                    <a:pt x="9322" y="4951"/>
                  </a:cubicBezTo>
                  <a:cubicBezTo>
                    <a:pt x="8551" y="4758"/>
                    <a:pt x="7554" y="4533"/>
                    <a:pt x="6687" y="4340"/>
                  </a:cubicBezTo>
                  <a:cubicBezTo>
                    <a:pt x="5819" y="4147"/>
                    <a:pt x="5079" y="3986"/>
                    <a:pt x="4726" y="3954"/>
                  </a:cubicBezTo>
                  <a:cubicBezTo>
                    <a:pt x="4694" y="3922"/>
                    <a:pt x="4597" y="3890"/>
                    <a:pt x="4469" y="3825"/>
                  </a:cubicBezTo>
                  <a:cubicBezTo>
                    <a:pt x="4051" y="3536"/>
                    <a:pt x="3311" y="2829"/>
                    <a:pt x="2604" y="2090"/>
                  </a:cubicBezTo>
                  <a:cubicBezTo>
                    <a:pt x="1929" y="1318"/>
                    <a:pt x="1254" y="547"/>
                    <a:pt x="901" y="97"/>
                  </a:cubicBezTo>
                  <a:cubicBezTo>
                    <a:pt x="836" y="32"/>
                    <a:pt x="772" y="0"/>
                    <a:pt x="708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1" name="Google Shape;1921;p45"/>
            <p:cNvSpPr/>
            <p:nvPr/>
          </p:nvSpPr>
          <p:spPr>
            <a:xfrm>
              <a:off x="1608075" y="3506400"/>
              <a:ext cx="458900" cy="1476275"/>
            </a:xfrm>
            <a:custGeom>
              <a:rect b="b" l="l" r="r" t="t"/>
              <a:pathLst>
                <a:path extrusionOk="0" h="59051" w="18356">
                  <a:moveTo>
                    <a:pt x="4983" y="1"/>
                  </a:moveTo>
                  <a:cubicBezTo>
                    <a:pt x="4983" y="1"/>
                    <a:pt x="740" y="4822"/>
                    <a:pt x="354" y="7490"/>
                  </a:cubicBezTo>
                  <a:cubicBezTo>
                    <a:pt x="322" y="7812"/>
                    <a:pt x="290" y="8133"/>
                    <a:pt x="258" y="8455"/>
                  </a:cubicBezTo>
                  <a:cubicBezTo>
                    <a:pt x="1" y="11637"/>
                    <a:pt x="644" y="14851"/>
                    <a:pt x="1994" y="17777"/>
                  </a:cubicBezTo>
                  <a:lnTo>
                    <a:pt x="9966" y="35006"/>
                  </a:lnTo>
                  <a:lnTo>
                    <a:pt x="15077" y="59050"/>
                  </a:lnTo>
                  <a:lnTo>
                    <a:pt x="18355" y="58247"/>
                  </a:lnTo>
                  <a:lnTo>
                    <a:pt x="17295" y="32692"/>
                  </a:lnTo>
                  <a:lnTo>
                    <a:pt x="11123" y="13084"/>
                  </a:lnTo>
                  <a:lnTo>
                    <a:pt x="14787" y="6912"/>
                  </a:lnTo>
                  <a:lnTo>
                    <a:pt x="4983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2" name="Google Shape;1922;p45"/>
            <p:cNvSpPr/>
            <p:nvPr/>
          </p:nvSpPr>
          <p:spPr>
            <a:xfrm>
              <a:off x="1606475" y="3499650"/>
              <a:ext cx="466925" cy="1489450"/>
            </a:xfrm>
            <a:custGeom>
              <a:rect b="b" l="l" r="r" t="t"/>
              <a:pathLst>
                <a:path extrusionOk="0" h="59578" w="18677">
                  <a:moveTo>
                    <a:pt x="5084" y="635"/>
                  </a:moveTo>
                  <a:lnTo>
                    <a:pt x="14497" y="7270"/>
                  </a:lnTo>
                  <a:lnTo>
                    <a:pt x="14497" y="7270"/>
                  </a:lnTo>
                  <a:lnTo>
                    <a:pt x="10962" y="13225"/>
                  </a:lnTo>
                  <a:cubicBezTo>
                    <a:pt x="10930" y="13289"/>
                    <a:pt x="10898" y="13354"/>
                    <a:pt x="10930" y="13418"/>
                  </a:cubicBezTo>
                  <a:lnTo>
                    <a:pt x="17069" y="33026"/>
                  </a:lnTo>
                  <a:lnTo>
                    <a:pt x="18130" y="58292"/>
                  </a:lnTo>
                  <a:lnTo>
                    <a:pt x="15366" y="58999"/>
                  </a:lnTo>
                  <a:lnTo>
                    <a:pt x="10287" y="35212"/>
                  </a:lnTo>
                  <a:lnTo>
                    <a:pt x="10287" y="35180"/>
                  </a:lnTo>
                  <a:lnTo>
                    <a:pt x="2283" y="17918"/>
                  </a:lnTo>
                  <a:cubicBezTo>
                    <a:pt x="1158" y="15475"/>
                    <a:pt x="515" y="12775"/>
                    <a:pt x="515" y="10075"/>
                  </a:cubicBezTo>
                  <a:cubicBezTo>
                    <a:pt x="515" y="9625"/>
                    <a:pt x="547" y="9175"/>
                    <a:pt x="579" y="8725"/>
                  </a:cubicBezTo>
                  <a:cubicBezTo>
                    <a:pt x="611" y="8403"/>
                    <a:pt x="644" y="8114"/>
                    <a:pt x="676" y="7825"/>
                  </a:cubicBezTo>
                  <a:cubicBezTo>
                    <a:pt x="772" y="7182"/>
                    <a:pt x="1094" y="6410"/>
                    <a:pt x="1544" y="5607"/>
                  </a:cubicBezTo>
                  <a:cubicBezTo>
                    <a:pt x="2186" y="4353"/>
                    <a:pt x="3119" y="3067"/>
                    <a:pt x="3890" y="2103"/>
                  </a:cubicBezTo>
                  <a:cubicBezTo>
                    <a:pt x="4276" y="1621"/>
                    <a:pt x="4597" y="1203"/>
                    <a:pt x="4854" y="914"/>
                  </a:cubicBezTo>
                  <a:cubicBezTo>
                    <a:pt x="4926" y="794"/>
                    <a:pt x="5016" y="710"/>
                    <a:pt x="5084" y="635"/>
                  </a:cubicBezTo>
                  <a:close/>
                  <a:moveTo>
                    <a:pt x="5019" y="1"/>
                  </a:moveTo>
                  <a:cubicBezTo>
                    <a:pt x="4948" y="1"/>
                    <a:pt x="4875" y="25"/>
                    <a:pt x="4822" y="78"/>
                  </a:cubicBezTo>
                  <a:cubicBezTo>
                    <a:pt x="4822" y="110"/>
                    <a:pt x="3762" y="1299"/>
                    <a:pt x="2636" y="2842"/>
                  </a:cubicBezTo>
                  <a:cubicBezTo>
                    <a:pt x="2090" y="3646"/>
                    <a:pt x="1511" y="4482"/>
                    <a:pt x="1061" y="5350"/>
                  </a:cubicBezTo>
                  <a:cubicBezTo>
                    <a:pt x="611" y="6185"/>
                    <a:pt x="258" y="7021"/>
                    <a:pt x="161" y="7728"/>
                  </a:cubicBezTo>
                  <a:cubicBezTo>
                    <a:pt x="97" y="8050"/>
                    <a:pt x="65" y="8371"/>
                    <a:pt x="33" y="8693"/>
                  </a:cubicBezTo>
                  <a:cubicBezTo>
                    <a:pt x="1" y="9143"/>
                    <a:pt x="1" y="9625"/>
                    <a:pt x="1" y="10075"/>
                  </a:cubicBezTo>
                  <a:cubicBezTo>
                    <a:pt x="1" y="12871"/>
                    <a:pt x="644" y="15604"/>
                    <a:pt x="1801" y="18143"/>
                  </a:cubicBezTo>
                  <a:lnTo>
                    <a:pt x="9773" y="35372"/>
                  </a:lnTo>
                  <a:lnTo>
                    <a:pt x="14883" y="59384"/>
                  </a:lnTo>
                  <a:cubicBezTo>
                    <a:pt x="14916" y="59449"/>
                    <a:pt x="14948" y="59513"/>
                    <a:pt x="15012" y="59545"/>
                  </a:cubicBezTo>
                  <a:cubicBezTo>
                    <a:pt x="15076" y="59577"/>
                    <a:pt x="15141" y="59577"/>
                    <a:pt x="15205" y="59577"/>
                  </a:cubicBezTo>
                  <a:lnTo>
                    <a:pt x="18484" y="58774"/>
                  </a:lnTo>
                  <a:cubicBezTo>
                    <a:pt x="18612" y="58742"/>
                    <a:pt x="18676" y="58613"/>
                    <a:pt x="18676" y="58484"/>
                  </a:cubicBezTo>
                  <a:lnTo>
                    <a:pt x="17616" y="32962"/>
                  </a:lnTo>
                  <a:lnTo>
                    <a:pt x="17616" y="32897"/>
                  </a:lnTo>
                  <a:lnTo>
                    <a:pt x="11476" y="13386"/>
                  </a:lnTo>
                  <a:lnTo>
                    <a:pt x="15076" y="7342"/>
                  </a:lnTo>
                  <a:cubicBezTo>
                    <a:pt x="15141" y="7214"/>
                    <a:pt x="15108" y="7053"/>
                    <a:pt x="15012" y="6989"/>
                  </a:cubicBezTo>
                  <a:lnTo>
                    <a:pt x="5176" y="46"/>
                  </a:lnTo>
                  <a:cubicBezTo>
                    <a:pt x="5133" y="17"/>
                    <a:pt x="5076" y="1"/>
                    <a:pt x="5019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3" name="Google Shape;1923;p45"/>
            <p:cNvSpPr/>
            <p:nvPr/>
          </p:nvSpPr>
          <p:spPr>
            <a:xfrm>
              <a:off x="1318775" y="3717750"/>
              <a:ext cx="634875" cy="1260100"/>
            </a:xfrm>
            <a:custGeom>
              <a:rect b="b" l="l" r="r" t="t"/>
              <a:pathLst>
                <a:path extrusionOk="0" h="50404" w="25395">
                  <a:moveTo>
                    <a:pt x="25395" y="1"/>
                  </a:moveTo>
                  <a:lnTo>
                    <a:pt x="14048" y="4822"/>
                  </a:lnTo>
                  <a:lnTo>
                    <a:pt x="15398" y="7330"/>
                  </a:lnTo>
                  <a:lnTo>
                    <a:pt x="12505" y="26938"/>
                  </a:lnTo>
                  <a:lnTo>
                    <a:pt x="1" y="49246"/>
                  </a:lnTo>
                  <a:lnTo>
                    <a:pt x="3087" y="50403"/>
                  </a:lnTo>
                  <a:lnTo>
                    <a:pt x="19995" y="29252"/>
                  </a:lnTo>
                  <a:lnTo>
                    <a:pt x="24045" y="5787"/>
                  </a:lnTo>
                  <a:lnTo>
                    <a:pt x="25395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4" name="Google Shape;1924;p45"/>
            <p:cNvSpPr/>
            <p:nvPr/>
          </p:nvSpPr>
          <p:spPr>
            <a:xfrm>
              <a:off x="1311550" y="3711175"/>
              <a:ext cx="649350" cy="1273425"/>
            </a:xfrm>
            <a:custGeom>
              <a:rect b="b" l="l" r="r" t="t"/>
              <a:pathLst>
                <a:path extrusionOk="0" h="50937" w="25974">
                  <a:moveTo>
                    <a:pt x="25687" y="0"/>
                  </a:moveTo>
                  <a:cubicBezTo>
                    <a:pt x="25555" y="0"/>
                    <a:pt x="25455" y="88"/>
                    <a:pt x="25427" y="199"/>
                  </a:cubicBezTo>
                  <a:lnTo>
                    <a:pt x="24077" y="5985"/>
                  </a:lnTo>
                  <a:lnTo>
                    <a:pt x="20027" y="29387"/>
                  </a:lnTo>
                  <a:lnTo>
                    <a:pt x="3279" y="50345"/>
                  </a:lnTo>
                  <a:lnTo>
                    <a:pt x="676" y="49380"/>
                  </a:lnTo>
                  <a:lnTo>
                    <a:pt x="13019" y="27329"/>
                  </a:lnTo>
                  <a:lnTo>
                    <a:pt x="13051" y="27233"/>
                  </a:lnTo>
                  <a:lnTo>
                    <a:pt x="15944" y="7625"/>
                  </a:lnTo>
                  <a:cubicBezTo>
                    <a:pt x="15944" y="7560"/>
                    <a:pt x="15944" y="7496"/>
                    <a:pt x="15912" y="7464"/>
                  </a:cubicBezTo>
                  <a:lnTo>
                    <a:pt x="14562" y="4957"/>
                  </a:lnTo>
                  <a:cubicBezTo>
                    <a:pt x="14519" y="4871"/>
                    <a:pt x="14433" y="4814"/>
                    <a:pt x="14343" y="4814"/>
                  </a:cubicBezTo>
                  <a:cubicBezTo>
                    <a:pt x="14298" y="4814"/>
                    <a:pt x="14251" y="4828"/>
                    <a:pt x="14208" y="4860"/>
                  </a:cubicBezTo>
                  <a:cubicBezTo>
                    <a:pt x="14080" y="4925"/>
                    <a:pt x="14016" y="5085"/>
                    <a:pt x="14080" y="5214"/>
                  </a:cubicBezTo>
                  <a:lnTo>
                    <a:pt x="15398" y="7625"/>
                  </a:lnTo>
                  <a:lnTo>
                    <a:pt x="12537" y="27104"/>
                  </a:lnTo>
                  <a:lnTo>
                    <a:pt x="65" y="49380"/>
                  </a:lnTo>
                  <a:cubicBezTo>
                    <a:pt x="1" y="49445"/>
                    <a:pt x="1" y="49541"/>
                    <a:pt x="33" y="49606"/>
                  </a:cubicBezTo>
                  <a:cubicBezTo>
                    <a:pt x="65" y="49702"/>
                    <a:pt x="129" y="49734"/>
                    <a:pt x="193" y="49766"/>
                  </a:cubicBezTo>
                  <a:lnTo>
                    <a:pt x="3279" y="50923"/>
                  </a:lnTo>
                  <a:cubicBezTo>
                    <a:pt x="3305" y="50932"/>
                    <a:pt x="3333" y="50936"/>
                    <a:pt x="3362" y="50936"/>
                  </a:cubicBezTo>
                  <a:cubicBezTo>
                    <a:pt x="3440" y="50936"/>
                    <a:pt x="3522" y="50906"/>
                    <a:pt x="3569" y="50859"/>
                  </a:cubicBezTo>
                  <a:lnTo>
                    <a:pt x="20509" y="29676"/>
                  </a:lnTo>
                  <a:lnTo>
                    <a:pt x="20541" y="29547"/>
                  </a:lnTo>
                  <a:lnTo>
                    <a:pt x="24591" y="6082"/>
                  </a:lnTo>
                  <a:lnTo>
                    <a:pt x="25941" y="328"/>
                  </a:lnTo>
                  <a:cubicBezTo>
                    <a:pt x="25973" y="199"/>
                    <a:pt x="25877" y="39"/>
                    <a:pt x="25748" y="7"/>
                  </a:cubicBezTo>
                  <a:cubicBezTo>
                    <a:pt x="25727" y="2"/>
                    <a:pt x="25707" y="0"/>
                    <a:pt x="25687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5" name="Google Shape;1925;p45"/>
            <p:cNvSpPr/>
            <p:nvPr/>
          </p:nvSpPr>
          <p:spPr>
            <a:xfrm>
              <a:off x="1848375" y="3941000"/>
              <a:ext cx="67525" cy="394925"/>
            </a:xfrm>
            <a:custGeom>
              <a:rect b="b" l="l" r="r" t="t"/>
              <a:pathLst>
                <a:path extrusionOk="0" h="15797" w="2701">
                  <a:moveTo>
                    <a:pt x="2490" y="1"/>
                  </a:moveTo>
                  <a:cubicBezTo>
                    <a:pt x="2387" y="1"/>
                    <a:pt x="2314" y="84"/>
                    <a:pt x="2314" y="168"/>
                  </a:cubicBezTo>
                  <a:lnTo>
                    <a:pt x="32" y="15565"/>
                  </a:lnTo>
                  <a:cubicBezTo>
                    <a:pt x="0" y="15661"/>
                    <a:pt x="97" y="15790"/>
                    <a:pt x="193" y="15790"/>
                  </a:cubicBezTo>
                  <a:cubicBezTo>
                    <a:pt x="206" y="15794"/>
                    <a:pt x="219" y="15796"/>
                    <a:pt x="233" y="15796"/>
                  </a:cubicBezTo>
                  <a:cubicBezTo>
                    <a:pt x="322" y="15796"/>
                    <a:pt x="418" y="15713"/>
                    <a:pt x="418" y="15629"/>
                  </a:cubicBezTo>
                  <a:lnTo>
                    <a:pt x="2700" y="232"/>
                  </a:lnTo>
                  <a:cubicBezTo>
                    <a:pt x="2700" y="135"/>
                    <a:pt x="2636" y="7"/>
                    <a:pt x="2539" y="7"/>
                  </a:cubicBezTo>
                  <a:cubicBezTo>
                    <a:pt x="2522" y="3"/>
                    <a:pt x="2506" y="1"/>
                    <a:pt x="2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6" name="Google Shape;1926;p45"/>
            <p:cNvSpPr/>
            <p:nvPr/>
          </p:nvSpPr>
          <p:spPr>
            <a:xfrm>
              <a:off x="1633800" y="3761650"/>
              <a:ext cx="54675" cy="233375"/>
            </a:xfrm>
            <a:custGeom>
              <a:rect b="b" l="l" r="r" t="t"/>
              <a:pathLst>
                <a:path extrusionOk="0" h="9335" w="2187">
                  <a:moveTo>
                    <a:pt x="238" y="1"/>
                  </a:moveTo>
                  <a:cubicBezTo>
                    <a:pt x="211" y="1"/>
                    <a:pt x="185" y="5"/>
                    <a:pt x="161" y="13"/>
                  </a:cubicBezTo>
                  <a:cubicBezTo>
                    <a:pt x="65" y="77"/>
                    <a:pt x="1" y="173"/>
                    <a:pt x="65" y="270"/>
                  </a:cubicBezTo>
                  <a:lnTo>
                    <a:pt x="1768" y="4095"/>
                  </a:lnTo>
                  <a:lnTo>
                    <a:pt x="1608" y="9110"/>
                  </a:lnTo>
                  <a:cubicBezTo>
                    <a:pt x="1608" y="9238"/>
                    <a:pt x="1704" y="9335"/>
                    <a:pt x="1801" y="9335"/>
                  </a:cubicBezTo>
                  <a:cubicBezTo>
                    <a:pt x="1929" y="9335"/>
                    <a:pt x="1993" y="9238"/>
                    <a:pt x="2026" y="9142"/>
                  </a:cubicBezTo>
                  <a:lnTo>
                    <a:pt x="2186" y="4063"/>
                  </a:lnTo>
                  <a:lnTo>
                    <a:pt x="2154" y="3966"/>
                  </a:lnTo>
                  <a:lnTo>
                    <a:pt x="418" y="109"/>
                  </a:lnTo>
                  <a:cubicBezTo>
                    <a:pt x="394" y="37"/>
                    <a:pt x="316" y="1"/>
                    <a:pt x="2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7" name="Google Shape;1927;p45"/>
            <p:cNvSpPr/>
            <p:nvPr/>
          </p:nvSpPr>
          <p:spPr>
            <a:xfrm>
              <a:off x="1827475" y="3665300"/>
              <a:ext cx="123775" cy="93475"/>
            </a:xfrm>
            <a:custGeom>
              <a:rect b="b" l="l" r="r" t="t"/>
              <a:pathLst>
                <a:path extrusionOk="0" h="3739" w="4951">
                  <a:moveTo>
                    <a:pt x="4757" y="1"/>
                  </a:moveTo>
                  <a:cubicBezTo>
                    <a:pt x="4660" y="1"/>
                    <a:pt x="4586" y="59"/>
                    <a:pt x="4533" y="138"/>
                  </a:cubicBezTo>
                  <a:lnTo>
                    <a:pt x="4533" y="170"/>
                  </a:lnTo>
                  <a:cubicBezTo>
                    <a:pt x="4468" y="331"/>
                    <a:pt x="4083" y="1134"/>
                    <a:pt x="3343" y="1874"/>
                  </a:cubicBezTo>
                  <a:cubicBezTo>
                    <a:pt x="2636" y="2645"/>
                    <a:pt x="1575" y="3320"/>
                    <a:pt x="193" y="3320"/>
                  </a:cubicBezTo>
                  <a:cubicBezTo>
                    <a:pt x="65" y="3320"/>
                    <a:pt x="0" y="3417"/>
                    <a:pt x="0" y="3545"/>
                  </a:cubicBezTo>
                  <a:cubicBezTo>
                    <a:pt x="0" y="3642"/>
                    <a:pt x="65" y="3738"/>
                    <a:pt x="193" y="3738"/>
                  </a:cubicBezTo>
                  <a:cubicBezTo>
                    <a:pt x="1833" y="3738"/>
                    <a:pt x="3022" y="2870"/>
                    <a:pt x="3793" y="2002"/>
                  </a:cubicBezTo>
                  <a:cubicBezTo>
                    <a:pt x="4565" y="1134"/>
                    <a:pt x="4918" y="299"/>
                    <a:pt x="4918" y="299"/>
                  </a:cubicBezTo>
                  <a:cubicBezTo>
                    <a:pt x="4951" y="170"/>
                    <a:pt x="4918" y="74"/>
                    <a:pt x="4822" y="9"/>
                  </a:cubicBezTo>
                  <a:cubicBezTo>
                    <a:pt x="4799" y="4"/>
                    <a:pt x="4777" y="1"/>
                    <a:pt x="475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8" name="Google Shape;1928;p45"/>
            <p:cNvSpPr/>
            <p:nvPr/>
          </p:nvSpPr>
          <p:spPr>
            <a:xfrm>
              <a:off x="1726225" y="3634675"/>
              <a:ext cx="181625" cy="758150"/>
            </a:xfrm>
            <a:custGeom>
              <a:rect b="b" l="l" r="r" t="t"/>
              <a:pathLst>
                <a:path extrusionOk="0" h="30326" w="7265">
                  <a:moveTo>
                    <a:pt x="7025" y="0"/>
                  </a:moveTo>
                  <a:cubicBezTo>
                    <a:pt x="6982" y="0"/>
                    <a:pt x="6940" y="16"/>
                    <a:pt x="6911" y="45"/>
                  </a:cubicBezTo>
                  <a:lnTo>
                    <a:pt x="5143" y="1620"/>
                  </a:lnTo>
                  <a:cubicBezTo>
                    <a:pt x="5111" y="1684"/>
                    <a:pt x="5079" y="1716"/>
                    <a:pt x="5079" y="1781"/>
                  </a:cubicBezTo>
                  <a:lnTo>
                    <a:pt x="5079" y="2938"/>
                  </a:lnTo>
                  <a:lnTo>
                    <a:pt x="2893" y="2456"/>
                  </a:lnTo>
                  <a:cubicBezTo>
                    <a:pt x="2797" y="2456"/>
                    <a:pt x="2732" y="2456"/>
                    <a:pt x="2700" y="2520"/>
                  </a:cubicBezTo>
                  <a:cubicBezTo>
                    <a:pt x="2636" y="2584"/>
                    <a:pt x="2636" y="2649"/>
                    <a:pt x="2636" y="2713"/>
                  </a:cubicBezTo>
                  <a:lnTo>
                    <a:pt x="3857" y="6185"/>
                  </a:lnTo>
                  <a:lnTo>
                    <a:pt x="0" y="30100"/>
                  </a:lnTo>
                  <a:cubicBezTo>
                    <a:pt x="0" y="30196"/>
                    <a:pt x="64" y="30293"/>
                    <a:pt x="193" y="30325"/>
                  </a:cubicBezTo>
                  <a:cubicBezTo>
                    <a:pt x="289" y="30325"/>
                    <a:pt x="386" y="30261"/>
                    <a:pt x="418" y="30164"/>
                  </a:cubicBezTo>
                  <a:lnTo>
                    <a:pt x="4243" y="6185"/>
                  </a:lnTo>
                  <a:lnTo>
                    <a:pt x="4243" y="6088"/>
                  </a:lnTo>
                  <a:lnTo>
                    <a:pt x="3150" y="2938"/>
                  </a:lnTo>
                  <a:lnTo>
                    <a:pt x="5240" y="3388"/>
                  </a:lnTo>
                  <a:cubicBezTo>
                    <a:pt x="5304" y="3388"/>
                    <a:pt x="5368" y="3388"/>
                    <a:pt x="5400" y="3324"/>
                  </a:cubicBezTo>
                  <a:cubicBezTo>
                    <a:pt x="5465" y="3292"/>
                    <a:pt x="5497" y="3259"/>
                    <a:pt x="5497" y="3195"/>
                  </a:cubicBezTo>
                  <a:lnTo>
                    <a:pt x="5497" y="1877"/>
                  </a:lnTo>
                  <a:lnTo>
                    <a:pt x="7168" y="366"/>
                  </a:lnTo>
                  <a:cubicBezTo>
                    <a:pt x="7265" y="270"/>
                    <a:pt x="7265" y="141"/>
                    <a:pt x="7168" y="77"/>
                  </a:cubicBezTo>
                  <a:cubicBezTo>
                    <a:pt x="7133" y="24"/>
                    <a:pt x="7078" y="0"/>
                    <a:pt x="70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9" name="Google Shape;1929;p45"/>
            <p:cNvSpPr/>
            <p:nvPr/>
          </p:nvSpPr>
          <p:spPr>
            <a:xfrm>
              <a:off x="1690850" y="4417675"/>
              <a:ext cx="32975" cy="40550"/>
            </a:xfrm>
            <a:custGeom>
              <a:rect b="b" l="l" r="r" t="t"/>
              <a:pathLst>
                <a:path extrusionOk="0" h="1622" w="1319">
                  <a:moveTo>
                    <a:pt x="1112" y="0"/>
                  </a:moveTo>
                  <a:cubicBezTo>
                    <a:pt x="1043" y="0"/>
                    <a:pt x="974" y="36"/>
                    <a:pt x="933" y="98"/>
                  </a:cubicBezTo>
                  <a:lnTo>
                    <a:pt x="65" y="1319"/>
                  </a:lnTo>
                  <a:cubicBezTo>
                    <a:pt x="1" y="1384"/>
                    <a:pt x="33" y="1512"/>
                    <a:pt x="97" y="1577"/>
                  </a:cubicBezTo>
                  <a:cubicBezTo>
                    <a:pt x="141" y="1606"/>
                    <a:pt x="190" y="1621"/>
                    <a:pt x="238" y="1621"/>
                  </a:cubicBezTo>
                  <a:cubicBezTo>
                    <a:pt x="296" y="1621"/>
                    <a:pt x="351" y="1598"/>
                    <a:pt x="387" y="1544"/>
                  </a:cubicBezTo>
                  <a:lnTo>
                    <a:pt x="1254" y="323"/>
                  </a:lnTo>
                  <a:cubicBezTo>
                    <a:pt x="1319" y="227"/>
                    <a:pt x="1319" y="98"/>
                    <a:pt x="1222" y="34"/>
                  </a:cubicBezTo>
                  <a:cubicBezTo>
                    <a:pt x="1188" y="11"/>
                    <a:pt x="1150" y="0"/>
                    <a:pt x="11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930" name="Google Shape;1930;p45"/>
          <p:cNvSpPr txBox="1"/>
          <p:nvPr/>
        </p:nvSpPr>
        <p:spPr>
          <a:xfrm>
            <a:off x="2308025" y="2566750"/>
            <a:ext cx="811800" cy="8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?</a:t>
            </a:r>
            <a:endParaRPr b="1" sz="7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31" name="Google Shape;1931;p45"/>
          <p:cNvSpPr txBox="1"/>
          <p:nvPr/>
        </p:nvSpPr>
        <p:spPr>
          <a:xfrm>
            <a:off x="5252175" y="1865850"/>
            <a:ext cx="6078000" cy="332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00">
                <a:latin typeface="Montserrat"/>
                <a:ea typeface="Montserrat"/>
                <a:cs typeface="Montserrat"/>
                <a:sym typeface="Montserrat"/>
              </a:rPr>
              <a:t>Якщо ШІ вже може пояснювати, підказувати й перевіряти — у чому тоді </a:t>
            </a:r>
            <a:r>
              <a:rPr b="1" lang="en-US" sz="3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незамінна роль</a:t>
            </a:r>
            <a:r>
              <a:rPr b="1" lang="en-US" sz="3400">
                <a:latin typeface="Montserrat"/>
                <a:ea typeface="Montserrat"/>
                <a:cs typeface="Montserrat"/>
                <a:sym typeface="Montserrat"/>
              </a:rPr>
              <a:t> учителя? </a:t>
            </a:r>
            <a:endParaRPr b="1" sz="34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5" name="Shape 1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6" name="Google Shape;1936;p46"/>
          <p:cNvPicPr preferRelativeResize="0"/>
          <p:nvPr/>
        </p:nvPicPr>
        <p:blipFill rotWithShape="1">
          <a:blip r:embed="rId3">
            <a:alphaModFix/>
          </a:blip>
          <a:srcRect b="13411" l="0" r="0" t="7843"/>
          <a:stretch/>
        </p:blipFill>
        <p:spPr>
          <a:xfrm>
            <a:off x="2705650" y="1325450"/>
            <a:ext cx="9378374" cy="4923274"/>
          </a:xfrm>
          <a:prstGeom prst="rect">
            <a:avLst/>
          </a:prstGeom>
          <a:noFill/>
          <a:ln>
            <a:noFill/>
          </a:ln>
        </p:spPr>
      </p:pic>
      <p:sp>
        <p:nvSpPr>
          <p:cNvPr id="1937" name="Google Shape;1937;p46"/>
          <p:cNvSpPr txBox="1"/>
          <p:nvPr/>
        </p:nvSpPr>
        <p:spPr>
          <a:xfrm>
            <a:off x="5347975" y="424700"/>
            <a:ext cx="49707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00">
                <a:latin typeface="Montserrat"/>
                <a:ea typeface="Montserrat"/>
                <a:cs typeface="Montserrat"/>
                <a:sym typeface="Montserrat"/>
              </a:rPr>
              <a:t>РОЛІ ВЧИТЕЛЯ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1" name="Shape 1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2" name="Google Shape;1942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851175"/>
            <a:ext cx="5746952" cy="3831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3" name="Google Shape;1943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50602" y="304800"/>
            <a:ext cx="5244430" cy="655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4" name="Google Shape;1944;p47" title="link-512.png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0050" y="5796625"/>
            <a:ext cx="1061375" cy="1061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5" name="Google Shape;1945;p47" title="link-512.png">
            <a:hlinkClick r:id="rId7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67200" y="5446525"/>
            <a:ext cx="1061375" cy="1061375"/>
          </a:xfrm>
          <a:prstGeom prst="rect">
            <a:avLst/>
          </a:prstGeom>
          <a:noFill/>
          <a:ln>
            <a:noFill/>
          </a:ln>
        </p:spPr>
      </p:pic>
      <p:sp>
        <p:nvSpPr>
          <p:cNvPr id="1946" name="Google Shape;1946;p47"/>
          <p:cNvSpPr txBox="1"/>
          <p:nvPr/>
        </p:nvSpPr>
        <p:spPr>
          <a:xfrm>
            <a:off x="0" y="582000"/>
            <a:ext cx="6350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latin typeface="Montserrat"/>
                <a:ea typeface="Montserrat"/>
                <a:cs typeface="Montserrat"/>
                <a:sym typeface="Montserrat"/>
              </a:rPr>
              <a:t>ШІ  і </a:t>
            </a:r>
            <a:r>
              <a:rPr b="1" lang="en-US" sz="28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оновлення</a:t>
            </a:r>
            <a:r>
              <a:rPr b="1" lang="en-US" sz="2800">
                <a:latin typeface="Montserrat"/>
                <a:ea typeface="Montserrat"/>
                <a:cs typeface="Montserrat"/>
                <a:sym typeface="Montserrat"/>
              </a:rPr>
              <a:t> інформатики</a:t>
            </a:r>
            <a:endParaRPr b="1" sz="28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0" name="Shape 1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1" name="Google Shape;1951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48250" y="189350"/>
            <a:ext cx="4124367" cy="6186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2" name="Google Shape;1952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51275" y="624088"/>
            <a:ext cx="4040724" cy="606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3" name="Google Shape;1953;p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702900"/>
            <a:ext cx="3869600" cy="5159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4" name="Google Shape;1954;p48" title="link-512.png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18075" y="5796625"/>
            <a:ext cx="1061375" cy="1061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5" name="Google Shape;1955;p48" title="link-512.png">
            <a:hlinkClick r:id="rId8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333225" y="5686525"/>
            <a:ext cx="1061375" cy="1061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6" name="Google Shape;1956;p48" title="link-512.png">
            <a:hlinkClick r:id="rId9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433675" y="5623800"/>
            <a:ext cx="1061375" cy="106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960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p49"/>
          <p:cNvSpPr txBox="1"/>
          <p:nvPr/>
        </p:nvSpPr>
        <p:spPr>
          <a:xfrm>
            <a:off x="2386150" y="1820550"/>
            <a:ext cx="8802600" cy="356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🤖</a:t>
            </a:r>
            <a:r>
              <a:rPr b="1" lang="en-US"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“Заборонити чи використати?”</a:t>
            </a:r>
            <a:endParaRPr b="1" sz="24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Учень приніс програму, яку майже повністю написав ChatGPT.  Програма працює.</a:t>
            </a:r>
            <a:endParaRPr sz="24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Ваша реакція?</a:t>
            </a:r>
            <a:endParaRPr b="1" sz="24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У парі придумайте </a:t>
            </a:r>
            <a:r>
              <a:rPr b="1" lang="en-US"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одне запитання або завдання</a:t>
            </a:r>
            <a:r>
              <a:rPr lang="en-US"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 яке за 2 хвилини покаже: учень розуміє цей код чи просто приніс результат ШІ?</a:t>
            </a:r>
            <a:endParaRPr sz="24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5" name="Shape 1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" name="Google Shape;1966;p50"/>
          <p:cNvSpPr txBox="1"/>
          <p:nvPr/>
        </p:nvSpPr>
        <p:spPr>
          <a:xfrm>
            <a:off x="1368450" y="2186375"/>
            <a:ext cx="97680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122033"/>
                </a:solidFill>
                <a:latin typeface="Montserrat"/>
                <a:ea typeface="Montserrat"/>
                <a:cs typeface="Montserrat"/>
                <a:sym typeface="Montserrat"/>
              </a:rPr>
              <a:t>ШТУЧНИЙ ІНТЕЛЕКТ </a:t>
            </a:r>
            <a:endParaRPr b="1" sz="60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І ПРОГРАМУВАННЯ</a:t>
            </a:r>
            <a:endParaRPr b="1" sz="60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0" name="Shape 1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1" name="Google Shape;1971;p51"/>
          <p:cNvSpPr txBox="1"/>
          <p:nvPr/>
        </p:nvSpPr>
        <p:spPr>
          <a:xfrm>
            <a:off x="1620100" y="450150"/>
            <a:ext cx="11246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0F172A"/>
                </a:solidFill>
                <a:latin typeface="Unbounded"/>
                <a:ea typeface="Unbounded"/>
                <a:cs typeface="Unbounded"/>
                <a:sym typeface="Unbounded"/>
              </a:rPr>
              <a:t>Штучний інтелект  та  </a:t>
            </a:r>
            <a:r>
              <a:rPr b="1" lang="en-US" sz="2400">
                <a:solidFill>
                  <a:srgbClr val="0284C7"/>
                </a:solidFill>
                <a:latin typeface="Unbounded"/>
                <a:ea typeface="Unbounded"/>
                <a:cs typeface="Unbounded"/>
                <a:sym typeface="Unbounded"/>
              </a:rPr>
              <a:t>навчання програмування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972" name="Google Shape;1972;p51"/>
          <p:cNvSpPr txBox="1"/>
          <p:nvPr/>
        </p:nvSpPr>
        <p:spPr>
          <a:xfrm>
            <a:off x="2050575" y="1135375"/>
            <a:ext cx="85725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latin typeface="Montserrat"/>
                <a:ea typeface="Montserrat"/>
                <a:cs typeface="Montserrat"/>
                <a:sym typeface="Montserrat"/>
              </a:rPr>
              <a:t>Google запустив безкоштовний курс для вайбкодерів-початківців на Coursera. </a:t>
            </a:r>
            <a:endParaRPr sz="22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973" name="Google Shape;1973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67188" y="2935125"/>
            <a:ext cx="5952525" cy="334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4" name="Google Shape;1974;p51" title="Link-PNG-Photo.png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02250" y="3660194"/>
            <a:ext cx="1898175" cy="1898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8" name="Shape 1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9" name="Google Shape;1979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94325" y="1504750"/>
            <a:ext cx="7476001" cy="4319300"/>
          </a:xfrm>
          <a:prstGeom prst="rect">
            <a:avLst/>
          </a:prstGeom>
          <a:noFill/>
          <a:ln>
            <a:noFill/>
          </a:ln>
        </p:spPr>
      </p:pic>
      <p:sp>
        <p:nvSpPr>
          <p:cNvPr id="1980" name="Google Shape;1980;p52"/>
          <p:cNvSpPr txBox="1"/>
          <p:nvPr/>
        </p:nvSpPr>
        <p:spPr>
          <a:xfrm>
            <a:off x="1408975" y="377500"/>
            <a:ext cx="11246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0F172A"/>
                </a:solidFill>
                <a:latin typeface="Unbounded"/>
                <a:ea typeface="Unbounded"/>
                <a:cs typeface="Unbounded"/>
                <a:sym typeface="Unbounded"/>
              </a:rPr>
              <a:t>Штучний інтелект  та  </a:t>
            </a:r>
            <a:r>
              <a:rPr b="1" lang="en-US" sz="2400">
                <a:solidFill>
                  <a:srgbClr val="0284C7"/>
                </a:solidFill>
                <a:latin typeface="Unbounded"/>
                <a:ea typeface="Unbounded"/>
                <a:cs typeface="Unbounded"/>
                <a:sym typeface="Unbounded"/>
              </a:rPr>
              <a:t>навчання програмування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981" name="Google Shape;1981;p52" title="Link-PNG-Photo.png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08975" y="2830350"/>
            <a:ext cx="1373500" cy="137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8" name="Shape 1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" name="Google Shape;1689;p35"/>
          <p:cNvSpPr txBox="1"/>
          <p:nvPr/>
        </p:nvSpPr>
        <p:spPr>
          <a:xfrm>
            <a:off x="298875" y="582000"/>
            <a:ext cx="7770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latin typeface="Montserrat"/>
                <a:ea typeface="Montserrat"/>
                <a:cs typeface="Montserrat"/>
                <a:sym typeface="Montserrat"/>
              </a:rPr>
              <a:t>5 ЗМІСТОВИХ ЛІНІЙ ІНФОРМАТИКИ </a:t>
            </a:r>
            <a:endParaRPr b="1" sz="28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90" name="Google Shape;1690;p35"/>
          <p:cNvPicPr preferRelativeResize="0"/>
          <p:nvPr/>
        </p:nvPicPr>
        <p:blipFill rotWithShape="1">
          <a:blip r:embed="rId3">
            <a:alphaModFix/>
          </a:blip>
          <a:srcRect b="19087" l="1720" r="0" t="14526"/>
          <a:stretch/>
        </p:blipFill>
        <p:spPr>
          <a:xfrm>
            <a:off x="141550" y="2005675"/>
            <a:ext cx="10774598" cy="4852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5" name="Shape 1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6" name="Google Shape;1986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49675" y="304800"/>
            <a:ext cx="3884510" cy="6553198"/>
          </a:xfrm>
          <a:prstGeom prst="rect">
            <a:avLst/>
          </a:prstGeom>
          <a:noFill/>
          <a:ln>
            <a:noFill/>
          </a:ln>
        </p:spPr>
      </p:pic>
      <p:sp>
        <p:nvSpPr>
          <p:cNvPr id="1987" name="Google Shape;1987;p53"/>
          <p:cNvSpPr txBox="1"/>
          <p:nvPr/>
        </p:nvSpPr>
        <p:spPr>
          <a:xfrm>
            <a:off x="1570488" y="304788"/>
            <a:ext cx="4577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1"/>
                </a:solidFill>
                <a:latin typeface="Unbounded"/>
                <a:ea typeface="Unbounded"/>
                <a:cs typeface="Unbounded"/>
                <a:sym typeface="Unbounded"/>
              </a:rPr>
              <a:t>Хочу</a:t>
            </a:r>
            <a:r>
              <a:rPr b="1" lang="en-US" sz="2400">
                <a:solidFill>
                  <a:schemeClr val="dk1"/>
                </a:solidFill>
                <a:latin typeface="Unbounded"/>
                <a:ea typeface="Unbounded"/>
                <a:cs typeface="Unbounded"/>
                <a:sym typeface="Unbounded"/>
              </a:rPr>
              <a:t> програмувати!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988" name="Google Shape;1988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05225" y="1718650"/>
            <a:ext cx="3655524" cy="428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9" name="Google Shape;1989;p53" title="Link-PNG-Photo.png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19787" y="3244697"/>
            <a:ext cx="1670851" cy="1670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993" name="Shape 1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4" name="Google Shape;1994;p54"/>
          <p:cNvSpPr txBox="1"/>
          <p:nvPr/>
        </p:nvSpPr>
        <p:spPr>
          <a:xfrm>
            <a:off x="1873575" y="2368475"/>
            <a:ext cx="9191400" cy="315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⚔️ Міні-дебати </a:t>
            </a:r>
            <a:endParaRPr b="1" sz="2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Один у парі захищає тезу:</a:t>
            </a:r>
            <a:endParaRPr sz="2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«ШІ заважає дітям навчитися програмувати».</a:t>
            </a:r>
            <a:endParaRPr b="1" sz="2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Другий:</a:t>
            </a:r>
            <a:endParaRPr sz="2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«ШІ допомагає дітям навчитися програмувати».</a:t>
            </a:r>
            <a:endParaRPr b="1" sz="2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8" name="Shape 1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9" name="Google Shape;1999;p55"/>
          <p:cNvGrpSpPr/>
          <p:nvPr/>
        </p:nvGrpSpPr>
        <p:grpSpPr>
          <a:xfrm>
            <a:off x="474352" y="1538550"/>
            <a:ext cx="4097650" cy="3780909"/>
            <a:chOff x="1230400" y="410075"/>
            <a:chExt cx="5124625" cy="4728500"/>
          </a:xfrm>
        </p:grpSpPr>
        <p:sp>
          <p:nvSpPr>
            <p:cNvPr id="2000" name="Google Shape;2000;p55"/>
            <p:cNvSpPr/>
            <p:nvPr/>
          </p:nvSpPr>
          <p:spPr>
            <a:xfrm>
              <a:off x="1384675" y="410150"/>
              <a:ext cx="4970350" cy="3655600"/>
            </a:xfrm>
            <a:custGeom>
              <a:rect b="b" l="l" r="r" t="t"/>
              <a:pathLst>
                <a:path extrusionOk="0" h="146224" w="198814">
                  <a:moveTo>
                    <a:pt x="173002" y="38507"/>
                  </a:moveTo>
                  <a:lnTo>
                    <a:pt x="173002" y="118161"/>
                  </a:lnTo>
                  <a:lnTo>
                    <a:pt x="37835" y="118161"/>
                  </a:lnTo>
                  <a:lnTo>
                    <a:pt x="37835" y="38507"/>
                  </a:lnTo>
                  <a:close/>
                  <a:moveTo>
                    <a:pt x="144780" y="0"/>
                  </a:moveTo>
                  <a:cubicBezTo>
                    <a:pt x="136124" y="0"/>
                    <a:pt x="127640" y="2694"/>
                    <a:pt x="120221" y="7391"/>
                  </a:cubicBezTo>
                  <a:cubicBezTo>
                    <a:pt x="110674" y="13402"/>
                    <a:pt x="103216" y="21213"/>
                    <a:pt x="91516" y="22724"/>
                  </a:cubicBezTo>
                  <a:cubicBezTo>
                    <a:pt x="84957" y="23559"/>
                    <a:pt x="78300" y="23746"/>
                    <a:pt x="71643" y="23746"/>
                  </a:cubicBezTo>
                  <a:cubicBezTo>
                    <a:pt x="66261" y="23746"/>
                    <a:pt x="60878" y="23624"/>
                    <a:pt x="55546" y="23624"/>
                  </a:cubicBezTo>
                  <a:cubicBezTo>
                    <a:pt x="24881" y="23624"/>
                    <a:pt x="1" y="55833"/>
                    <a:pt x="6205" y="89392"/>
                  </a:cubicBezTo>
                  <a:cubicBezTo>
                    <a:pt x="12441" y="122951"/>
                    <a:pt x="41756" y="146223"/>
                    <a:pt x="66636" y="146223"/>
                  </a:cubicBezTo>
                  <a:cubicBezTo>
                    <a:pt x="89009" y="146223"/>
                    <a:pt x="107395" y="132787"/>
                    <a:pt x="128643" y="129187"/>
                  </a:cubicBezTo>
                  <a:cubicBezTo>
                    <a:pt x="139186" y="127419"/>
                    <a:pt x="149761" y="129508"/>
                    <a:pt x="160176" y="126840"/>
                  </a:cubicBezTo>
                  <a:cubicBezTo>
                    <a:pt x="172295" y="123722"/>
                    <a:pt x="183674" y="116297"/>
                    <a:pt x="190392" y="105560"/>
                  </a:cubicBezTo>
                  <a:cubicBezTo>
                    <a:pt x="194956" y="98232"/>
                    <a:pt x="197207" y="90163"/>
                    <a:pt x="197817" y="81870"/>
                  </a:cubicBezTo>
                  <a:cubicBezTo>
                    <a:pt x="198814" y="68594"/>
                    <a:pt x="195728" y="54740"/>
                    <a:pt x="191613" y="42397"/>
                  </a:cubicBezTo>
                  <a:cubicBezTo>
                    <a:pt x="185474" y="24074"/>
                    <a:pt x="173548" y="5270"/>
                    <a:pt x="153490" y="930"/>
                  </a:cubicBezTo>
                  <a:cubicBezTo>
                    <a:pt x="150590" y="302"/>
                    <a:pt x="147676" y="0"/>
                    <a:pt x="144780" y="0"/>
                  </a:cubicBez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1" name="Google Shape;2001;p55"/>
            <p:cNvSpPr/>
            <p:nvPr/>
          </p:nvSpPr>
          <p:spPr>
            <a:xfrm>
              <a:off x="1515675" y="410075"/>
              <a:ext cx="4819275" cy="3654050"/>
            </a:xfrm>
            <a:custGeom>
              <a:rect b="b" l="l" r="r" t="t"/>
              <a:pathLst>
                <a:path extrusionOk="0" h="146162" w="192771">
                  <a:moveTo>
                    <a:pt x="139507" y="1"/>
                  </a:moveTo>
                  <a:cubicBezTo>
                    <a:pt x="130860" y="1"/>
                    <a:pt x="122406" y="2701"/>
                    <a:pt x="114981" y="7394"/>
                  </a:cubicBezTo>
                  <a:cubicBezTo>
                    <a:pt x="105434" y="13405"/>
                    <a:pt x="97976" y="21216"/>
                    <a:pt x="86276" y="22727"/>
                  </a:cubicBezTo>
                  <a:cubicBezTo>
                    <a:pt x="79686" y="23563"/>
                    <a:pt x="73032" y="23756"/>
                    <a:pt x="66346" y="23756"/>
                  </a:cubicBezTo>
                  <a:cubicBezTo>
                    <a:pt x="60978" y="23756"/>
                    <a:pt x="55610" y="23627"/>
                    <a:pt x="50306" y="23627"/>
                  </a:cubicBezTo>
                  <a:cubicBezTo>
                    <a:pt x="22855" y="23627"/>
                    <a:pt x="32" y="49471"/>
                    <a:pt x="0" y="78948"/>
                  </a:cubicBezTo>
                  <a:cubicBezTo>
                    <a:pt x="0" y="82387"/>
                    <a:pt x="322" y="85891"/>
                    <a:pt x="965" y="89395"/>
                  </a:cubicBezTo>
                  <a:cubicBezTo>
                    <a:pt x="2893" y="99777"/>
                    <a:pt x="7040" y="109196"/>
                    <a:pt x="12601" y="117232"/>
                  </a:cubicBezTo>
                  <a:cubicBezTo>
                    <a:pt x="13469" y="115850"/>
                    <a:pt x="14337" y="114500"/>
                    <a:pt x="15140" y="113278"/>
                  </a:cubicBezTo>
                  <a:cubicBezTo>
                    <a:pt x="14305" y="112796"/>
                    <a:pt x="13565" y="112153"/>
                    <a:pt x="13276" y="111285"/>
                  </a:cubicBezTo>
                  <a:cubicBezTo>
                    <a:pt x="13179" y="111028"/>
                    <a:pt x="13147" y="110803"/>
                    <a:pt x="13147" y="110546"/>
                  </a:cubicBezTo>
                  <a:cubicBezTo>
                    <a:pt x="13147" y="109582"/>
                    <a:pt x="13758" y="108681"/>
                    <a:pt x="14787" y="108456"/>
                  </a:cubicBezTo>
                  <a:cubicBezTo>
                    <a:pt x="14915" y="108424"/>
                    <a:pt x="15044" y="108424"/>
                    <a:pt x="15205" y="108424"/>
                  </a:cubicBezTo>
                  <a:cubicBezTo>
                    <a:pt x="15976" y="108424"/>
                    <a:pt x="16812" y="108810"/>
                    <a:pt x="17583" y="109389"/>
                  </a:cubicBezTo>
                  <a:cubicBezTo>
                    <a:pt x="17648" y="109260"/>
                    <a:pt x="17744" y="109132"/>
                    <a:pt x="17808" y="109035"/>
                  </a:cubicBezTo>
                  <a:cubicBezTo>
                    <a:pt x="18194" y="108392"/>
                    <a:pt x="18451" y="107910"/>
                    <a:pt x="18515" y="107749"/>
                  </a:cubicBezTo>
                  <a:cubicBezTo>
                    <a:pt x="19158" y="106303"/>
                    <a:pt x="20958" y="102445"/>
                    <a:pt x="21183" y="101963"/>
                  </a:cubicBezTo>
                  <a:cubicBezTo>
                    <a:pt x="21183" y="101835"/>
                    <a:pt x="21183" y="101610"/>
                    <a:pt x="21183" y="101256"/>
                  </a:cubicBezTo>
                  <a:cubicBezTo>
                    <a:pt x="21183" y="99617"/>
                    <a:pt x="21151" y="95599"/>
                    <a:pt x="20958" y="92288"/>
                  </a:cubicBezTo>
                  <a:cubicBezTo>
                    <a:pt x="20894" y="91323"/>
                    <a:pt x="20862" y="90456"/>
                    <a:pt x="20862" y="89716"/>
                  </a:cubicBezTo>
                  <a:cubicBezTo>
                    <a:pt x="20862" y="89073"/>
                    <a:pt x="20894" y="88495"/>
                    <a:pt x="20926" y="87980"/>
                  </a:cubicBezTo>
                  <a:cubicBezTo>
                    <a:pt x="20444" y="87370"/>
                    <a:pt x="20316" y="86791"/>
                    <a:pt x="20316" y="86309"/>
                  </a:cubicBezTo>
                  <a:cubicBezTo>
                    <a:pt x="20316" y="85859"/>
                    <a:pt x="20444" y="85505"/>
                    <a:pt x="20508" y="85312"/>
                  </a:cubicBezTo>
                  <a:cubicBezTo>
                    <a:pt x="20573" y="85184"/>
                    <a:pt x="20766" y="85055"/>
                    <a:pt x="21055" y="84927"/>
                  </a:cubicBezTo>
                  <a:cubicBezTo>
                    <a:pt x="21023" y="84573"/>
                    <a:pt x="20991" y="84220"/>
                    <a:pt x="20991" y="83962"/>
                  </a:cubicBezTo>
                  <a:cubicBezTo>
                    <a:pt x="20991" y="83705"/>
                    <a:pt x="21055" y="83352"/>
                    <a:pt x="21151" y="82902"/>
                  </a:cubicBezTo>
                  <a:cubicBezTo>
                    <a:pt x="21216" y="82452"/>
                    <a:pt x="21344" y="81873"/>
                    <a:pt x="21505" y="81262"/>
                  </a:cubicBezTo>
                  <a:cubicBezTo>
                    <a:pt x="21826" y="80041"/>
                    <a:pt x="22212" y="78562"/>
                    <a:pt x="22630" y="77148"/>
                  </a:cubicBezTo>
                  <a:cubicBezTo>
                    <a:pt x="23337" y="74673"/>
                    <a:pt x="24044" y="72358"/>
                    <a:pt x="24205" y="71812"/>
                  </a:cubicBezTo>
                  <a:cubicBezTo>
                    <a:pt x="24044" y="71587"/>
                    <a:pt x="23659" y="71040"/>
                    <a:pt x="23241" y="70430"/>
                  </a:cubicBezTo>
                  <a:cubicBezTo>
                    <a:pt x="22694" y="69626"/>
                    <a:pt x="22051" y="68726"/>
                    <a:pt x="21730" y="68276"/>
                  </a:cubicBezTo>
                  <a:cubicBezTo>
                    <a:pt x="21666" y="68147"/>
                    <a:pt x="21601" y="68083"/>
                    <a:pt x="21569" y="68051"/>
                  </a:cubicBezTo>
                  <a:cubicBezTo>
                    <a:pt x="21473" y="67922"/>
                    <a:pt x="21441" y="67794"/>
                    <a:pt x="21441" y="67633"/>
                  </a:cubicBezTo>
                  <a:cubicBezTo>
                    <a:pt x="21441" y="67504"/>
                    <a:pt x="21473" y="67376"/>
                    <a:pt x="21569" y="67279"/>
                  </a:cubicBezTo>
                  <a:cubicBezTo>
                    <a:pt x="21633" y="67151"/>
                    <a:pt x="21794" y="67086"/>
                    <a:pt x="21955" y="67086"/>
                  </a:cubicBezTo>
                  <a:cubicBezTo>
                    <a:pt x="22083" y="67086"/>
                    <a:pt x="22180" y="67119"/>
                    <a:pt x="22308" y="67183"/>
                  </a:cubicBezTo>
                  <a:lnTo>
                    <a:pt x="21666" y="65929"/>
                  </a:lnTo>
                  <a:lnTo>
                    <a:pt x="21633" y="65833"/>
                  </a:lnTo>
                  <a:lnTo>
                    <a:pt x="21633" y="65801"/>
                  </a:lnTo>
                  <a:cubicBezTo>
                    <a:pt x="21633" y="65769"/>
                    <a:pt x="21633" y="65640"/>
                    <a:pt x="21666" y="65511"/>
                  </a:cubicBezTo>
                  <a:cubicBezTo>
                    <a:pt x="21698" y="65383"/>
                    <a:pt x="21762" y="65254"/>
                    <a:pt x="21891" y="65094"/>
                  </a:cubicBezTo>
                  <a:cubicBezTo>
                    <a:pt x="21987" y="65029"/>
                    <a:pt x="22116" y="64965"/>
                    <a:pt x="22276" y="64965"/>
                  </a:cubicBezTo>
                  <a:cubicBezTo>
                    <a:pt x="22341" y="64965"/>
                    <a:pt x="22405" y="64965"/>
                    <a:pt x="22469" y="64997"/>
                  </a:cubicBezTo>
                  <a:cubicBezTo>
                    <a:pt x="22566" y="64997"/>
                    <a:pt x="22630" y="65061"/>
                    <a:pt x="22726" y="65094"/>
                  </a:cubicBezTo>
                  <a:lnTo>
                    <a:pt x="22726" y="65094"/>
                  </a:lnTo>
                  <a:lnTo>
                    <a:pt x="22437" y="64483"/>
                  </a:lnTo>
                  <a:cubicBezTo>
                    <a:pt x="22437" y="64451"/>
                    <a:pt x="22405" y="64386"/>
                    <a:pt x="22437" y="64322"/>
                  </a:cubicBezTo>
                  <a:cubicBezTo>
                    <a:pt x="22437" y="64322"/>
                    <a:pt x="22469" y="64226"/>
                    <a:pt x="22501" y="64097"/>
                  </a:cubicBezTo>
                  <a:cubicBezTo>
                    <a:pt x="22566" y="64001"/>
                    <a:pt x="22662" y="63840"/>
                    <a:pt x="22823" y="63743"/>
                  </a:cubicBezTo>
                  <a:cubicBezTo>
                    <a:pt x="22919" y="63647"/>
                    <a:pt x="23080" y="63615"/>
                    <a:pt x="23209" y="63615"/>
                  </a:cubicBezTo>
                  <a:lnTo>
                    <a:pt x="23241" y="63615"/>
                  </a:lnTo>
                  <a:cubicBezTo>
                    <a:pt x="23401" y="63615"/>
                    <a:pt x="23562" y="63647"/>
                    <a:pt x="23723" y="63743"/>
                  </a:cubicBezTo>
                  <a:cubicBezTo>
                    <a:pt x="23819" y="63808"/>
                    <a:pt x="23916" y="63904"/>
                    <a:pt x="23980" y="64001"/>
                  </a:cubicBezTo>
                  <a:cubicBezTo>
                    <a:pt x="24076" y="64097"/>
                    <a:pt x="24141" y="64193"/>
                    <a:pt x="24237" y="64354"/>
                  </a:cubicBezTo>
                  <a:cubicBezTo>
                    <a:pt x="24366" y="64547"/>
                    <a:pt x="24494" y="64772"/>
                    <a:pt x="24623" y="64997"/>
                  </a:cubicBezTo>
                  <a:lnTo>
                    <a:pt x="24494" y="64161"/>
                  </a:lnTo>
                  <a:cubicBezTo>
                    <a:pt x="24494" y="64097"/>
                    <a:pt x="24494" y="64033"/>
                    <a:pt x="24526" y="64001"/>
                  </a:cubicBezTo>
                  <a:cubicBezTo>
                    <a:pt x="24526" y="63968"/>
                    <a:pt x="24591" y="63872"/>
                    <a:pt x="24687" y="63776"/>
                  </a:cubicBezTo>
                  <a:cubicBezTo>
                    <a:pt x="24719" y="63776"/>
                    <a:pt x="24719" y="63743"/>
                    <a:pt x="24751" y="63743"/>
                  </a:cubicBezTo>
                  <a:lnTo>
                    <a:pt x="24751" y="36485"/>
                  </a:lnTo>
                  <a:cubicBezTo>
                    <a:pt x="24751" y="33592"/>
                    <a:pt x="27098" y="31213"/>
                    <a:pt x="30023" y="31213"/>
                  </a:cubicBezTo>
                  <a:lnTo>
                    <a:pt x="170366" y="31213"/>
                  </a:lnTo>
                  <a:cubicBezTo>
                    <a:pt x="173259" y="31213"/>
                    <a:pt x="175637" y="33592"/>
                    <a:pt x="175637" y="36485"/>
                  </a:cubicBezTo>
                  <a:lnTo>
                    <a:pt x="175637" y="116364"/>
                  </a:lnTo>
                  <a:cubicBezTo>
                    <a:pt x="179334" y="113278"/>
                    <a:pt x="182580" y="109678"/>
                    <a:pt x="185152" y="105563"/>
                  </a:cubicBezTo>
                  <a:cubicBezTo>
                    <a:pt x="189716" y="98235"/>
                    <a:pt x="191967" y="90166"/>
                    <a:pt x="192577" y="81873"/>
                  </a:cubicBezTo>
                  <a:cubicBezTo>
                    <a:pt x="192706" y="80169"/>
                    <a:pt x="192770" y="78466"/>
                    <a:pt x="192770" y="76762"/>
                  </a:cubicBezTo>
                  <a:cubicBezTo>
                    <a:pt x="192770" y="65094"/>
                    <a:pt x="189974" y="53168"/>
                    <a:pt x="186373" y="42400"/>
                  </a:cubicBezTo>
                  <a:cubicBezTo>
                    <a:pt x="180234" y="24077"/>
                    <a:pt x="168308" y="5273"/>
                    <a:pt x="148250" y="933"/>
                  </a:cubicBezTo>
                  <a:cubicBezTo>
                    <a:pt x="145325" y="322"/>
                    <a:pt x="142432" y="1"/>
                    <a:pt x="139507" y="1"/>
                  </a:cubicBezTo>
                  <a:close/>
                  <a:moveTo>
                    <a:pt x="23016" y="127229"/>
                  </a:moveTo>
                  <a:cubicBezTo>
                    <a:pt x="22823" y="127454"/>
                    <a:pt x="22630" y="127679"/>
                    <a:pt x="22469" y="127840"/>
                  </a:cubicBezTo>
                  <a:cubicBezTo>
                    <a:pt x="22308" y="128032"/>
                    <a:pt x="22148" y="128193"/>
                    <a:pt x="22019" y="128354"/>
                  </a:cubicBezTo>
                  <a:cubicBezTo>
                    <a:pt x="22919" y="129222"/>
                    <a:pt x="23819" y="130058"/>
                    <a:pt x="24751" y="130861"/>
                  </a:cubicBezTo>
                  <a:lnTo>
                    <a:pt x="24751" y="127550"/>
                  </a:lnTo>
                  <a:cubicBezTo>
                    <a:pt x="24173" y="127518"/>
                    <a:pt x="23562" y="127422"/>
                    <a:pt x="23016" y="127229"/>
                  </a:cubicBezTo>
                  <a:close/>
                  <a:moveTo>
                    <a:pt x="64064" y="144523"/>
                  </a:moveTo>
                  <a:cubicBezTo>
                    <a:pt x="64032" y="145069"/>
                    <a:pt x="63968" y="145616"/>
                    <a:pt x="63903" y="146162"/>
                  </a:cubicBezTo>
                  <a:cubicBezTo>
                    <a:pt x="67921" y="145969"/>
                    <a:pt x="71779" y="145391"/>
                    <a:pt x="75572" y="144523"/>
                  </a:cubicBezTo>
                  <a:close/>
                </a:path>
              </a:pathLst>
            </a:custGeom>
            <a:solidFill>
              <a:srgbClr val="D6EE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2" name="Google Shape;2002;p55"/>
            <p:cNvSpPr/>
            <p:nvPr/>
          </p:nvSpPr>
          <p:spPr>
            <a:xfrm>
              <a:off x="1972925" y="4531000"/>
              <a:ext cx="4095225" cy="240325"/>
            </a:xfrm>
            <a:custGeom>
              <a:rect b="b" l="l" r="r" t="t"/>
              <a:pathLst>
                <a:path extrusionOk="0" h="9613" w="163809">
                  <a:moveTo>
                    <a:pt x="81904" y="1"/>
                  </a:moveTo>
                  <a:cubicBezTo>
                    <a:pt x="36677" y="1"/>
                    <a:pt x="0" y="2155"/>
                    <a:pt x="0" y="4823"/>
                  </a:cubicBezTo>
                  <a:cubicBezTo>
                    <a:pt x="0" y="7458"/>
                    <a:pt x="36677" y="9612"/>
                    <a:pt x="81904" y="9612"/>
                  </a:cubicBezTo>
                  <a:cubicBezTo>
                    <a:pt x="127131" y="9612"/>
                    <a:pt x="163808" y="7458"/>
                    <a:pt x="163808" y="4823"/>
                  </a:cubicBezTo>
                  <a:cubicBezTo>
                    <a:pt x="163808" y="2155"/>
                    <a:pt x="127131" y="1"/>
                    <a:pt x="81904" y="1"/>
                  </a:cubicBez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3" name="Google Shape;2003;p55"/>
            <p:cNvSpPr/>
            <p:nvPr/>
          </p:nvSpPr>
          <p:spPr>
            <a:xfrm>
              <a:off x="1972925" y="4535825"/>
              <a:ext cx="4095225" cy="235500"/>
            </a:xfrm>
            <a:custGeom>
              <a:rect b="b" l="l" r="r" t="t"/>
              <a:pathLst>
                <a:path extrusionOk="0" h="9420" w="163809">
                  <a:moveTo>
                    <a:pt x="58310" y="1"/>
                  </a:moveTo>
                  <a:lnTo>
                    <a:pt x="58310" y="1"/>
                  </a:lnTo>
                  <a:cubicBezTo>
                    <a:pt x="53489" y="97"/>
                    <a:pt x="48892" y="226"/>
                    <a:pt x="44488" y="354"/>
                  </a:cubicBezTo>
                  <a:cubicBezTo>
                    <a:pt x="41917" y="1062"/>
                    <a:pt x="39924" y="1126"/>
                    <a:pt x="39924" y="1126"/>
                  </a:cubicBezTo>
                  <a:lnTo>
                    <a:pt x="39924" y="1094"/>
                  </a:lnTo>
                  <a:cubicBezTo>
                    <a:pt x="39924" y="1062"/>
                    <a:pt x="39924" y="837"/>
                    <a:pt x="39956" y="483"/>
                  </a:cubicBezTo>
                  <a:lnTo>
                    <a:pt x="39956" y="483"/>
                  </a:lnTo>
                  <a:cubicBezTo>
                    <a:pt x="37609" y="579"/>
                    <a:pt x="35391" y="676"/>
                    <a:pt x="33206" y="740"/>
                  </a:cubicBezTo>
                  <a:cubicBezTo>
                    <a:pt x="33238" y="901"/>
                    <a:pt x="33238" y="1029"/>
                    <a:pt x="33238" y="1158"/>
                  </a:cubicBezTo>
                  <a:cubicBezTo>
                    <a:pt x="33238" y="1383"/>
                    <a:pt x="33206" y="1512"/>
                    <a:pt x="33206" y="1512"/>
                  </a:cubicBezTo>
                  <a:cubicBezTo>
                    <a:pt x="33206" y="1512"/>
                    <a:pt x="31791" y="1415"/>
                    <a:pt x="29830" y="901"/>
                  </a:cubicBezTo>
                  <a:cubicBezTo>
                    <a:pt x="11605" y="1801"/>
                    <a:pt x="0" y="3119"/>
                    <a:pt x="0" y="4630"/>
                  </a:cubicBezTo>
                  <a:cubicBezTo>
                    <a:pt x="0" y="7265"/>
                    <a:pt x="36677" y="9419"/>
                    <a:pt x="81904" y="9419"/>
                  </a:cubicBezTo>
                  <a:cubicBezTo>
                    <a:pt x="127131" y="9419"/>
                    <a:pt x="163808" y="7265"/>
                    <a:pt x="163808" y="4630"/>
                  </a:cubicBezTo>
                  <a:cubicBezTo>
                    <a:pt x="163808" y="2444"/>
                    <a:pt x="139218" y="612"/>
                    <a:pt x="105498" y="1"/>
                  </a:cubicBezTo>
                  <a:lnTo>
                    <a:pt x="105498" y="1"/>
                  </a:lnTo>
                  <a:lnTo>
                    <a:pt x="106430" y="1190"/>
                  </a:lnTo>
                  <a:cubicBezTo>
                    <a:pt x="106495" y="1287"/>
                    <a:pt x="106527" y="1415"/>
                    <a:pt x="106463" y="1512"/>
                  </a:cubicBezTo>
                  <a:cubicBezTo>
                    <a:pt x="106430" y="1608"/>
                    <a:pt x="106302" y="1672"/>
                    <a:pt x="106205" y="1672"/>
                  </a:cubicBezTo>
                  <a:lnTo>
                    <a:pt x="57603" y="1672"/>
                  </a:lnTo>
                  <a:cubicBezTo>
                    <a:pt x="57475" y="1672"/>
                    <a:pt x="57378" y="1608"/>
                    <a:pt x="57314" y="1512"/>
                  </a:cubicBezTo>
                  <a:cubicBezTo>
                    <a:pt x="57282" y="1415"/>
                    <a:pt x="57282" y="1287"/>
                    <a:pt x="57346" y="1190"/>
                  </a:cubicBezTo>
                  <a:lnTo>
                    <a:pt x="58310" y="1"/>
                  </a:ln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4" name="Google Shape;2004;p55"/>
            <p:cNvSpPr/>
            <p:nvPr/>
          </p:nvSpPr>
          <p:spPr>
            <a:xfrm>
              <a:off x="2121600" y="3176250"/>
              <a:ext cx="133425" cy="207225"/>
            </a:xfrm>
            <a:custGeom>
              <a:rect b="b" l="l" r="r" t="t"/>
              <a:pathLst>
                <a:path extrusionOk="0" h="8289" w="5337">
                  <a:moveTo>
                    <a:pt x="2783" y="0"/>
                  </a:moveTo>
                  <a:cubicBezTo>
                    <a:pt x="2420" y="0"/>
                    <a:pt x="2050" y="99"/>
                    <a:pt x="1704" y="317"/>
                  </a:cubicBezTo>
                  <a:cubicBezTo>
                    <a:pt x="161" y="1249"/>
                    <a:pt x="0" y="4528"/>
                    <a:pt x="386" y="6103"/>
                  </a:cubicBezTo>
                  <a:cubicBezTo>
                    <a:pt x="418" y="6230"/>
                    <a:pt x="1209" y="8289"/>
                    <a:pt x="1222" y="8289"/>
                  </a:cubicBezTo>
                  <a:cubicBezTo>
                    <a:pt x="1222" y="8289"/>
                    <a:pt x="1222" y="8289"/>
                    <a:pt x="1222" y="8289"/>
                  </a:cubicBezTo>
                  <a:cubicBezTo>
                    <a:pt x="1254" y="8289"/>
                    <a:pt x="3729" y="6328"/>
                    <a:pt x="4372" y="5042"/>
                  </a:cubicBezTo>
                  <a:cubicBezTo>
                    <a:pt x="4918" y="3949"/>
                    <a:pt x="5336" y="2438"/>
                    <a:pt x="4758" y="1281"/>
                  </a:cubicBezTo>
                  <a:cubicBezTo>
                    <a:pt x="4379" y="502"/>
                    <a:pt x="3600" y="0"/>
                    <a:pt x="2783" y="0"/>
                  </a:cubicBez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5" name="Google Shape;2005;p55"/>
            <p:cNvSpPr/>
            <p:nvPr/>
          </p:nvSpPr>
          <p:spPr>
            <a:xfrm>
              <a:off x="1502000" y="3626850"/>
              <a:ext cx="143875" cy="202650"/>
            </a:xfrm>
            <a:custGeom>
              <a:rect b="b" l="l" r="r" t="t"/>
              <a:pathLst>
                <a:path extrusionOk="0" h="8106" w="5755">
                  <a:moveTo>
                    <a:pt x="2641" y="1"/>
                  </a:moveTo>
                  <a:cubicBezTo>
                    <a:pt x="1856" y="1"/>
                    <a:pt x="1101" y="408"/>
                    <a:pt x="740" y="1194"/>
                  </a:cubicBezTo>
                  <a:cubicBezTo>
                    <a:pt x="1" y="2833"/>
                    <a:pt x="1640" y="5662"/>
                    <a:pt x="2862" y="6755"/>
                  </a:cubicBezTo>
                  <a:cubicBezTo>
                    <a:pt x="2957" y="6850"/>
                    <a:pt x="4683" y="8105"/>
                    <a:pt x="4756" y="8105"/>
                  </a:cubicBezTo>
                  <a:cubicBezTo>
                    <a:pt x="4757" y="8105"/>
                    <a:pt x="4758" y="8105"/>
                    <a:pt x="4758" y="8105"/>
                  </a:cubicBezTo>
                  <a:cubicBezTo>
                    <a:pt x="4758" y="8105"/>
                    <a:pt x="5755" y="5083"/>
                    <a:pt x="5594" y="3669"/>
                  </a:cubicBezTo>
                  <a:cubicBezTo>
                    <a:pt x="5433" y="2479"/>
                    <a:pt x="4919" y="969"/>
                    <a:pt x="3826" y="326"/>
                  </a:cubicBezTo>
                  <a:cubicBezTo>
                    <a:pt x="3455" y="108"/>
                    <a:pt x="3044" y="1"/>
                    <a:pt x="2641" y="1"/>
                  </a:cubicBez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6" name="Google Shape;2006;p55"/>
            <p:cNvSpPr/>
            <p:nvPr/>
          </p:nvSpPr>
          <p:spPr>
            <a:xfrm>
              <a:off x="2656800" y="3458200"/>
              <a:ext cx="462900" cy="1053550"/>
            </a:xfrm>
            <a:custGeom>
              <a:rect b="b" l="l" r="r" t="t"/>
              <a:pathLst>
                <a:path extrusionOk="0" h="42142" w="18516">
                  <a:moveTo>
                    <a:pt x="9161" y="0"/>
                  </a:moveTo>
                  <a:cubicBezTo>
                    <a:pt x="9161" y="0"/>
                    <a:pt x="0" y="9483"/>
                    <a:pt x="32" y="21119"/>
                  </a:cubicBezTo>
                  <a:cubicBezTo>
                    <a:pt x="97" y="32755"/>
                    <a:pt x="9354" y="42141"/>
                    <a:pt x="9354" y="42141"/>
                  </a:cubicBezTo>
                  <a:cubicBezTo>
                    <a:pt x="9354" y="42141"/>
                    <a:pt x="18515" y="32659"/>
                    <a:pt x="18483" y="21023"/>
                  </a:cubicBezTo>
                  <a:cubicBezTo>
                    <a:pt x="18419" y="9386"/>
                    <a:pt x="9161" y="0"/>
                    <a:pt x="9161" y="0"/>
                  </a:cubicBez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7" name="Google Shape;2007;p55"/>
            <p:cNvSpPr/>
            <p:nvPr/>
          </p:nvSpPr>
          <p:spPr>
            <a:xfrm>
              <a:off x="1230400" y="3120375"/>
              <a:ext cx="1581525" cy="1453250"/>
            </a:xfrm>
            <a:custGeom>
              <a:rect b="b" l="l" r="r" t="t"/>
              <a:pathLst>
                <a:path extrusionOk="0" h="58130" w="63261">
                  <a:moveTo>
                    <a:pt x="47092" y="44790"/>
                  </a:moveTo>
                  <a:cubicBezTo>
                    <a:pt x="47542" y="46879"/>
                    <a:pt x="48377" y="49354"/>
                    <a:pt x="49920" y="51508"/>
                  </a:cubicBezTo>
                  <a:cubicBezTo>
                    <a:pt x="49085" y="51122"/>
                    <a:pt x="48217" y="50672"/>
                    <a:pt x="47252" y="50190"/>
                  </a:cubicBezTo>
                  <a:cubicBezTo>
                    <a:pt x="46545" y="49836"/>
                    <a:pt x="45806" y="49451"/>
                    <a:pt x="45066" y="49033"/>
                  </a:cubicBezTo>
                  <a:cubicBezTo>
                    <a:pt x="45195" y="48743"/>
                    <a:pt x="46288" y="46300"/>
                    <a:pt x="46352" y="44918"/>
                  </a:cubicBezTo>
                  <a:cubicBezTo>
                    <a:pt x="46609" y="44886"/>
                    <a:pt x="46867" y="44822"/>
                    <a:pt x="47092" y="44790"/>
                  </a:cubicBezTo>
                  <a:close/>
                  <a:moveTo>
                    <a:pt x="26617" y="1"/>
                  </a:moveTo>
                  <a:cubicBezTo>
                    <a:pt x="26474" y="1"/>
                    <a:pt x="26334" y="15"/>
                    <a:pt x="26198" y="44"/>
                  </a:cubicBezTo>
                  <a:cubicBezTo>
                    <a:pt x="24912" y="334"/>
                    <a:pt x="24301" y="1684"/>
                    <a:pt x="24687" y="2873"/>
                  </a:cubicBezTo>
                  <a:cubicBezTo>
                    <a:pt x="25073" y="4095"/>
                    <a:pt x="26423" y="4898"/>
                    <a:pt x="27580" y="5316"/>
                  </a:cubicBezTo>
                  <a:cubicBezTo>
                    <a:pt x="28119" y="5496"/>
                    <a:pt x="28966" y="5550"/>
                    <a:pt x="29781" y="5550"/>
                  </a:cubicBezTo>
                  <a:cubicBezTo>
                    <a:pt x="30715" y="5550"/>
                    <a:pt x="31608" y="5479"/>
                    <a:pt x="31952" y="5445"/>
                  </a:cubicBezTo>
                  <a:cubicBezTo>
                    <a:pt x="32337" y="5830"/>
                    <a:pt x="32755" y="6216"/>
                    <a:pt x="33205" y="6698"/>
                  </a:cubicBezTo>
                  <a:cubicBezTo>
                    <a:pt x="33977" y="7502"/>
                    <a:pt x="34845" y="8402"/>
                    <a:pt x="35712" y="9463"/>
                  </a:cubicBezTo>
                  <a:cubicBezTo>
                    <a:pt x="35937" y="9752"/>
                    <a:pt x="36195" y="10041"/>
                    <a:pt x="36420" y="10363"/>
                  </a:cubicBezTo>
                  <a:cubicBezTo>
                    <a:pt x="35937" y="9945"/>
                    <a:pt x="35230" y="9366"/>
                    <a:pt x="35134" y="9334"/>
                  </a:cubicBezTo>
                  <a:cubicBezTo>
                    <a:pt x="34248" y="8744"/>
                    <a:pt x="32587" y="8167"/>
                    <a:pt x="31151" y="8167"/>
                  </a:cubicBezTo>
                  <a:cubicBezTo>
                    <a:pt x="30397" y="8167"/>
                    <a:pt x="29706" y="8326"/>
                    <a:pt x="29219" y="8723"/>
                  </a:cubicBezTo>
                  <a:cubicBezTo>
                    <a:pt x="28223" y="9559"/>
                    <a:pt x="28287" y="11038"/>
                    <a:pt x="29187" y="11938"/>
                  </a:cubicBezTo>
                  <a:cubicBezTo>
                    <a:pt x="29864" y="12615"/>
                    <a:pt x="30924" y="12837"/>
                    <a:pt x="31928" y="12837"/>
                  </a:cubicBezTo>
                  <a:cubicBezTo>
                    <a:pt x="32258" y="12837"/>
                    <a:pt x="32581" y="12813"/>
                    <a:pt x="32884" y="12774"/>
                  </a:cubicBezTo>
                  <a:cubicBezTo>
                    <a:pt x="34137" y="12581"/>
                    <a:pt x="36355" y="11166"/>
                    <a:pt x="36838" y="10877"/>
                  </a:cubicBezTo>
                  <a:cubicBezTo>
                    <a:pt x="37352" y="11552"/>
                    <a:pt x="37898" y="12227"/>
                    <a:pt x="38380" y="12999"/>
                  </a:cubicBezTo>
                  <a:cubicBezTo>
                    <a:pt x="39248" y="14317"/>
                    <a:pt x="40084" y="15731"/>
                    <a:pt x="40759" y="17306"/>
                  </a:cubicBezTo>
                  <a:cubicBezTo>
                    <a:pt x="40791" y="17403"/>
                    <a:pt x="40823" y="17499"/>
                    <a:pt x="40856" y="17595"/>
                  </a:cubicBezTo>
                  <a:cubicBezTo>
                    <a:pt x="40631" y="17338"/>
                    <a:pt x="39377" y="16052"/>
                    <a:pt x="39248" y="15956"/>
                  </a:cubicBezTo>
                  <a:cubicBezTo>
                    <a:pt x="38324" y="15221"/>
                    <a:pt x="36421" y="14364"/>
                    <a:pt x="34879" y="14364"/>
                  </a:cubicBezTo>
                  <a:cubicBezTo>
                    <a:pt x="34330" y="14364"/>
                    <a:pt x="33827" y="14473"/>
                    <a:pt x="33430" y="14735"/>
                  </a:cubicBezTo>
                  <a:cubicBezTo>
                    <a:pt x="32337" y="15442"/>
                    <a:pt x="32273" y="16920"/>
                    <a:pt x="33044" y="17917"/>
                  </a:cubicBezTo>
                  <a:cubicBezTo>
                    <a:pt x="33805" y="18860"/>
                    <a:pt x="35257" y="19141"/>
                    <a:pt x="36446" y="19141"/>
                  </a:cubicBezTo>
                  <a:cubicBezTo>
                    <a:pt x="36513" y="19141"/>
                    <a:pt x="36579" y="19140"/>
                    <a:pt x="36645" y="19138"/>
                  </a:cubicBezTo>
                  <a:cubicBezTo>
                    <a:pt x="38027" y="19074"/>
                    <a:pt x="40759" y="17692"/>
                    <a:pt x="40888" y="17628"/>
                  </a:cubicBezTo>
                  <a:cubicBezTo>
                    <a:pt x="41498" y="19106"/>
                    <a:pt x="42013" y="20681"/>
                    <a:pt x="42431" y="22288"/>
                  </a:cubicBezTo>
                  <a:cubicBezTo>
                    <a:pt x="42752" y="23478"/>
                    <a:pt x="43009" y="24667"/>
                    <a:pt x="43266" y="25889"/>
                  </a:cubicBezTo>
                  <a:cubicBezTo>
                    <a:pt x="42977" y="25567"/>
                    <a:pt x="41788" y="24378"/>
                    <a:pt x="41691" y="24281"/>
                  </a:cubicBezTo>
                  <a:cubicBezTo>
                    <a:pt x="40767" y="23547"/>
                    <a:pt x="38864" y="22690"/>
                    <a:pt x="37322" y="22690"/>
                  </a:cubicBezTo>
                  <a:cubicBezTo>
                    <a:pt x="36773" y="22690"/>
                    <a:pt x="36270" y="22798"/>
                    <a:pt x="35873" y="23060"/>
                  </a:cubicBezTo>
                  <a:cubicBezTo>
                    <a:pt x="34780" y="23767"/>
                    <a:pt x="34684" y="25246"/>
                    <a:pt x="35487" y="26242"/>
                  </a:cubicBezTo>
                  <a:cubicBezTo>
                    <a:pt x="36248" y="27186"/>
                    <a:pt x="37700" y="27466"/>
                    <a:pt x="38862" y="27466"/>
                  </a:cubicBezTo>
                  <a:cubicBezTo>
                    <a:pt x="38927" y="27466"/>
                    <a:pt x="38992" y="27465"/>
                    <a:pt x="39055" y="27464"/>
                  </a:cubicBezTo>
                  <a:cubicBezTo>
                    <a:pt x="40438" y="27399"/>
                    <a:pt x="43074" y="26082"/>
                    <a:pt x="43299" y="25985"/>
                  </a:cubicBezTo>
                  <a:cubicBezTo>
                    <a:pt x="43395" y="26532"/>
                    <a:pt x="43524" y="27078"/>
                    <a:pt x="43652" y="27624"/>
                  </a:cubicBezTo>
                  <a:cubicBezTo>
                    <a:pt x="44006" y="29425"/>
                    <a:pt x="44391" y="31225"/>
                    <a:pt x="44777" y="32993"/>
                  </a:cubicBezTo>
                  <a:cubicBezTo>
                    <a:pt x="44938" y="33603"/>
                    <a:pt x="45099" y="34214"/>
                    <a:pt x="45259" y="34793"/>
                  </a:cubicBezTo>
                  <a:cubicBezTo>
                    <a:pt x="44809" y="34343"/>
                    <a:pt x="43974" y="33507"/>
                    <a:pt x="43909" y="33443"/>
                  </a:cubicBezTo>
                  <a:cubicBezTo>
                    <a:pt x="42989" y="32687"/>
                    <a:pt x="41099" y="31846"/>
                    <a:pt x="39561" y="31846"/>
                  </a:cubicBezTo>
                  <a:cubicBezTo>
                    <a:pt x="39004" y="31846"/>
                    <a:pt x="38493" y="31956"/>
                    <a:pt x="38091" y="32221"/>
                  </a:cubicBezTo>
                  <a:cubicBezTo>
                    <a:pt x="36998" y="32928"/>
                    <a:pt x="36902" y="34407"/>
                    <a:pt x="37705" y="35371"/>
                  </a:cubicBezTo>
                  <a:cubicBezTo>
                    <a:pt x="38470" y="36319"/>
                    <a:pt x="39904" y="36627"/>
                    <a:pt x="41093" y="36627"/>
                  </a:cubicBezTo>
                  <a:cubicBezTo>
                    <a:pt x="41154" y="36627"/>
                    <a:pt x="41214" y="36626"/>
                    <a:pt x="41273" y="36625"/>
                  </a:cubicBezTo>
                  <a:cubicBezTo>
                    <a:pt x="42495" y="36561"/>
                    <a:pt x="44745" y="35500"/>
                    <a:pt x="45356" y="35211"/>
                  </a:cubicBezTo>
                  <a:cubicBezTo>
                    <a:pt x="45645" y="36207"/>
                    <a:pt x="45934" y="37171"/>
                    <a:pt x="46288" y="38136"/>
                  </a:cubicBezTo>
                  <a:cubicBezTo>
                    <a:pt x="46417" y="38554"/>
                    <a:pt x="46545" y="38971"/>
                    <a:pt x="46738" y="39357"/>
                  </a:cubicBezTo>
                  <a:cubicBezTo>
                    <a:pt x="46802" y="39550"/>
                    <a:pt x="46899" y="39775"/>
                    <a:pt x="46995" y="39968"/>
                  </a:cubicBezTo>
                  <a:cubicBezTo>
                    <a:pt x="46770" y="39936"/>
                    <a:pt x="46642" y="39936"/>
                    <a:pt x="46642" y="39936"/>
                  </a:cubicBezTo>
                  <a:lnTo>
                    <a:pt x="46642" y="39936"/>
                  </a:lnTo>
                  <a:cubicBezTo>
                    <a:pt x="46642" y="39936"/>
                    <a:pt x="46609" y="40514"/>
                    <a:pt x="46674" y="41414"/>
                  </a:cubicBezTo>
                  <a:cubicBezTo>
                    <a:pt x="45633" y="40696"/>
                    <a:pt x="44248" y="40034"/>
                    <a:pt x="43094" y="40034"/>
                  </a:cubicBezTo>
                  <a:cubicBezTo>
                    <a:pt x="42751" y="40034"/>
                    <a:pt x="42428" y="40093"/>
                    <a:pt x="42141" y="40225"/>
                  </a:cubicBezTo>
                  <a:cubicBezTo>
                    <a:pt x="40952" y="40772"/>
                    <a:pt x="40663" y="42218"/>
                    <a:pt x="41273" y="43311"/>
                  </a:cubicBezTo>
                  <a:cubicBezTo>
                    <a:pt x="41370" y="43440"/>
                    <a:pt x="41466" y="43568"/>
                    <a:pt x="41563" y="43697"/>
                  </a:cubicBezTo>
                  <a:cubicBezTo>
                    <a:pt x="41756" y="45143"/>
                    <a:pt x="42591" y="46718"/>
                    <a:pt x="43299" y="47522"/>
                  </a:cubicBezTo>
                  <a:cubicBezTo>
                    <a:pt x="43363" y="47618"/>
                    <a:pt x="44263" y="48454"/>
                    <a:pt x="44745" y="48872"/>
                  </a:cubicBezTo>
                  <a:cubicBezTo>
                    <a:pt x="44295" y="48615"/>
                    <a:pt x="43845" y="48390"/>
                    <a:pt x="43363" y="48101"/>
                  </a:cubicBezTo>
                  <a:cubicBezTo>
                    <a:pt x="42688" y="47747"/>
                    <a:pt x="41981" y="47297"/>
                    <a:pt x="41273" y="46911"/>
                  </a:cubicBezTo>
                  <a:cubicBezTo>
                    <a:pt x="40920" y="46686"/>
                    <a:pt x="40566" y="46461"/>
                    <a:pt x="40213" y="46236"/>
                  </a:cubicBezTo>
                  <a:cubicBezTo>
                    <a:pt x="39859" y="46011"/>
                    <a:pt x="39538" y="45754"/>
                    <a:pt x="39184" y="45529"/>
                  </a:cubicBezTo>
                  <a:cubicBezTo>
                    <a:pt x="38670" y="45143"/>
                    <a:pt x="38188" y="44757"/>
                    <a:pt x="37673" y="44340"/>
                  </a:cubicBezTo>
                  <a:cubicBezTo>
                    <a:pt x="38091" y="43697"/>
                    <a:pt x="39313" y="41704"/>
                    <a:pt x="39505" y="40547"/>
                  </a:cubicBezTo>
                  <a:cubicBezTo>
                    <a:pt x="39698" y="39325"/>
                    <a:pt x="39570" y="37750"/>
                    <a:pt x="38702" y="36850"/>
                  </a:cubicBezTo>
                  <a:cubicBezTo>
                    <a:pt x="38240" y="36388"/>
                    <a:pt x="37627" y="36138"/>
                    <a:pt x="37026" y="36138"/>
                  </a:cubicBezTo>
                  <a:cubicBezTo>
                    <a:pt x="36455" y="36138"/>
                    <a:pt x="35895" y="36364"/>
                    <a:pt x="35487" y="36850"/>
                  </a:cubicBezTo>
                  <a:cubicBezTo>
                    <a:pt x="34330" y="38264"/>
                    <a:pt x="35198" y="41414"/>
                    <a:pt x="36034" y="42797"/>
                  </a:cubicBezTo>
                  <a:cubicBezTo>
                    <a:pt x="36066" y="42829"/>
                    <a:pt x="36291" y="43118"/>
                    <a:pt x="36548" y="43407"/>
                  </a:cubicBezTo>
                  <a:cubicBezTo>
                    <a:pt x="36066" y="43022"/>
                    <a:pt x="35584" y="42604"/>
                    <a:pt x="35134" y="42186"/>
                  </a:cubicBezTo>
                  <a:cubicBezTo>
                    <a:pt x="33784" y="40997"/>
                    <a:pt x="32466" y="39711"/>
                    <a:pt x="31148" y="38457"/>
                  </a:cubicBezTo>
                  <a:cubicBezTo>
                    <a:pt x="30859" y="38200"/>
                    <a:pt x="30569" y="37943"/>
                    <a:pt x="30312" y="37654"/>
                  </a:cubicBezTo>
                  <a:cubicBezTo>
                    <a:pt x="30666" y="37107"/>
                    <a:pt x="31984" y="34953"/>
                    <a:pt x="32177" y="33732"/>
                  </a:cubicBezTo>
                  <a:cubicBezTo>
                    <a:pt x="32369" y="32543"/>
                    <a:pt x="32273" y="30967"/>
                    <a:pt x="31373" y="30035"/>
                  </a:cubicBezTo>
                  <a:cubicBezTo>
                    <a:pt x="30935" y="29581"/>
                    <a:pt x="30334" y="29340"/>
                    <a:pt x="29739" y="29340"/>
                  </a:cubicBezTo>
                  <a:cubicBezTo>
                    <a:pt x="29153" y="29340"/>
                    <a:pt x="28573" y="29573"/>
                    <a:pt x="28159" y="30067"/>
                  </a:cubicBezTo>
                  <a:cubicBezTo>
                    <a:pt x="27001" y="31450"/>
                    <a:pt x="27869" y="34632"/>
                    <a:pt x="28737" y="35982"/>
                  </a:cubicBezTo>
                  <a:cubicBezTo>
                    <a:pt x="28769" y="36046"/>
                    <a:pt x="29026" y="36368"/>
                    <a:pt x="29316" y="36721"/>
                  </a:cubicBezTo>
                  <a:cubicBezTo>
                    <a:pt x="28576" y="36046"/>
                    <a:pt x="27837" y="35371"/>
                    <a:pt x="27066" y="34761"/>
                  </a:cubicBezTo>
                  <a:cubicBezTo>
                    <a:pt x="25748" y="33635"/>
                    <a:pt x="24398" y="32607"/>
                    <a:pt x="23015" y="31707"/>
                  </a:cubicBezTo>
                  <a:cubicBezTo>
                    <a:pt x="23144" y="31514"/>
                    <a:pt x="24751" y="29039"/>
                    <a:pt x="24976" y="27657"/>
                  </a:cubicBezTo>
                  <a:cubicBezTo>
                    <a:pt x="25137" y="26467"/>
                    <a:pt x="25041" y="24892"/>
                    <a:pt x="24140" y="23992"/>
                  </a:cubicBezTo>
                  <a:cubicBezTo>
                    <a:pt x="23696" y="23531"/>
                    <a:pt x="23090" y="23280"/>
                    <a:pt x="22493" y="23280"/>
                  </a:cubicBezTo>
                  <a:cubicBezTo>
                    <a:pt x="21925" y="23280"/>
                    <a:pt x="21365" y="23507"/>
                    <a:pt x="20958" y="23992"/>
                  </a:cubicBezTo>
                  <a:cubicBezTo>
                    <a:pt x="19769" y="25406"/>
                    <a:pt x="20637" y="28557"/>
                    <a:pt x="21505" y="29939"/>
                  </a:cubicBezTo>
                  <a:cubicBezTo>
                    <a:pt x="21569" y="30035"/>
                    <a:pt x="22501" y="31192"/>
                    <a:pt x="22855" y="31578"/>
                  </a:cubicBezTo>
                  <a:lnTo>
                    <a:pt x="22790" y="31546"/>
                  </a:lnTo>
                  <a:cubicBezTo>
                    <a:pt x="21344" y="30646"/>
                    <a:pt x="19801" y="29939"/>
                    <a:pt x="18354" y="29328"/>
                  </a:cubicBezTo>
                  <a:cubicBezTo>
                    <a:pt x="16876" y="28750"/>
                    <a:pt x="15429" y="28299"/>
                    <a:pt x="14111" y="27946"/>
                  </a:cubicBezTo>
                  <a:cubicBezTo>
                    <a:pt x="12794" y="27560"/>
                    <a:pt x="11540" y="27303"/>
                    <a:pt x="10447" y="27078"/>
                  </a:cubicBezTo>
                  <a:cubicBezTo>
                    <a:pt x="9836" y="26982"/>
                    <a:pt x="9290" y="26885"/>
                    <a:pt x="8775" y="26789"/>
                  </a:cubicBezTo>
                  <a:lnTo>
                    <a:pt x="8808" y="26789"/>
                  </a:lnTo>
                  <a:cubicBezTo>
                    <a:pt x="8840" y="26757"/>
                    <a:pt x="7008" y="25567"/>
                    <a:pt x="6879" y="25503"/>
                  </a:cubicBezTo>
                  <a:cubicBezTo>
                    <a:pt x="6051" y="25089"/>
                    <a:pt x="4680" y="24736"/>
                    <a:pt x="3408" y="24736"/>
                  </a:cubicBezTo>
                  <a:cubicBezTo>
                    <a:pt x="2407" y="24736"/>
                    <a:pt x="1466" y="24955"/>
                    <a:pt x="900" y="25535"/>
                  </a:cubicBezTo>
                  <a:cubicBezTo>
                    <a:pt x="0" y="26467"/>
                    <a:pt x="225" y="27946"/>
                    <a:pt x="1222" y="28717"/>
                  </a:cubicBezTo>
                  <a:cubicBezTo>
                    <a:pt x="1813" y="29194"/>
                    <a:pt x="2608" y="29365"/>
                    <a:pt x="3405" y="29365"/>
                  </a:cubicBezTo>
                  <a:cubicBezTo>
                    <a:pt x="3951" y="29365"/>
                    <a:pt x="4499" y="29285"/>
                    <a:pt x="4982" y="29167"/>
                  </a:cubicBezTo>
                  <a:cubicBezTo>
                    <a:pt x="6172" y="28846"/>
                    <a:pt x="8197" y="27271"/>
                    <a:pt x="8711" y="26853"/>
                  </a:cubicBezTo>
                  <a:cubicBezTo>
                    <a:pt x="9225" y="26949"/>
                    <a:pt x="9804" y="27078"/>
                    <a:pt x="10415" y="27207"/>
                  </a:cubicBezTo>
                  <a:cubicBezTo>
                    <a:pt x="11508" y="27432"/>
                    <a:pt x="12729" y="27721"/>
                    <a:pt x="14047" y="28139"/>
                  </a:cubicBezTo>
                  <a:cubicBezTo>
                    <a:pt x="14401" y="28235"/>
                    <a:pt x="14786" y="28364"/>
                    <a:pt x="15140" y="28492"/>
                  </a:cubicBezTo>
                  <a:cubicBezTo>
                    <a:pt x="14497" y="28396"/>
                    <a:pt x="13597" y="28332"/>
                    <a:pt x="13501" y="28332"/>
                  </a:cubicBezTo>
                  <a:cubicBezTo>
                    <a:pt x="11893" y="28364"/>
                    <a:pt x="8775" y="29360"/>
                    <a:pt x="8229" y="31096"/>
                  </a:cubicBezTo>
                  <a:cubicBezTo>
                    <a:pt x="7843" y="32350"/>
                    <a:pt x="8743" y="33539"/>
                    <a:pt x="9965" y="33796"/>
                  </a:cubicBezTo>
                  <a:cubicBezTo>
                    <a:pt x="10127" y="33830"/>
                    <a:pt x="10292" y="33845"/>
                    <a:pt x="10457" y="33845"/>
                  </a:cubicBezTo>
                  <a:cubicBezTo>
                    <a:pt x="11569" y="33845"/>
                    <a:pt x="12717" y="33146"/>
                    <a:pt x="13501" y="32446"/>
                  </a:cubicBezTo>
                  <a:cubicBezTo>
                    <a:pt x="14433" y="31610"/>
                    <a:pt x="15526" y="29200"/>
                    <a:pt x="15783" y="28685"/>
                  </a:cubicBezTo>
                  <a:cubicBezTo>
                    <a:pt x="16587" y="28942"/>
                    <a:pt x="17390" y="29264"/>
                    <a:pt x="18226" y="29617"/>
                  </a:cubicBezTo>
                  <a:cubicBezTo>
                    <a:pt x="19672" y="30228"/>
                    <a:pt x="21151" y="30967"/>
                    <a:pt x="22598" y="31900"/>
                  </a:cubicBezTo>
                  <a:cubicBezTo>
                    <a:pt x="22662" y="31964"/>
                    <a:pt x="22726" y="32028"/>
                    <a:pt x="22823" y="32060"/>
                  </a:cubicBezTo>
                  <a:cubicBezTo>
                    <a:pt x="22501" y="31964"/>
                    <a:pt x="20733" y="31610"/>
                    <a:pt x="20605" y="31578"/>
                  </a:cubicBezTo>
                  <a:cubicBezTo>
                    <a:pt x="20472" y="31568"/>
                    <a:pt x="20329" y="31562"/>
                    <a:pt x="20178" y="31562"/>
                  </a:cubicBezTo>
                  <a:cubicBezTo>
                    <a:pt x="18486" y="31562"/>
                    <a:pt x="15725" y="32230"/>
                    <a:pt x="15076" y="33764"/>
                  </a:cubicBezTo>
                  <a:cubicBezTo>
                    <a:pt x="14561" y="34986"/>
                    <a:pt x="15301" y="36271"/>
                    <a:pt x="16490" y="36625"/>
                  </a:cubicBezTo>
                  <a:cubicBezTo>
                    <a:pt x="16752" y="36708"/>
                    <a:pt x="17024" y="36744"/>
                    <a:pt x="17300" y="36744"/>
                  </a:cubicBezTo>
                  <a:cubicBezTo>
                    <a:pt x="18311" y="36744"/>
                    <a:pt x="19372" y="36248"/>
                    <a:pt x="20155" y="35693"/>
                  </a:cubicBezTo>
                  <a:cubicBezTo>
                    <a:pt x="21280" y="34889"/>
                    <a:pt x="22823" y="32221"/>
                    <a:pt x="22887" y="32093"/>
                  </a:cubicBezTo>
                  <a:cubicBezTo>
                    <a:pt x="24205" y="32993"/>
                    <a:pt x="25491" y="34021"/>
                    <a:pt x="26744" y="35146"/>
                  </a:cubicBezTo>
                  <a:cubicBezTo>
                    <a:pt x="27644" y="35950"/>
                    <a:pt x="28544" y="36786"/>
                    <a:pt x="29412" y="37654"/>
                  </a:cubicBezTo>
                  <a:cubicBezTo>
                    <a:pt x="28994" y="37557"/>
                    <a:pt x="27355" y="37204"/>
                    <a:pt x="27226" y="37204"/>
                  </a:cubicBezTo>
                  <a:cubicBezTo>
                    <a:pt x="27073" y="37188"/>
                    <a:pt x="26905" y="37180"/>
                    <a:pt x="26727" y="37180"/>
                  </a:cubicBezTo>
                  <a:cubicBezTo>
                    <a:pt x="25029" y="37180"/>
                    <a:pt x="22337" y="37877"/>
                    <a:pt x="21698" y="39389"/>
                  </a:cubicBezTo>
                  <a:cubicBezTo>
                    <a:pt x="21183" y="40579"/>
                    <a:pt x="21923" y="41864"/>
                    <a:pt x="23112" y="42250"/>
                  </a:cubicBezTo>
                  <a:cubicBezTo>
                    <a:pt x="23366" y="42330"/>
                    <a:pt x="23629" y="42366"/>
                    <a:pt x="23896" y="42366"/>
                  </a:cubicBezTo>
                  <a:cubicBezTo>
                    <a:pt x="24915" y="42366"/>
                    <a:pt x="25987" y="41846"/>
                    <a:pt x="26776" y="41286"/>
                  </a:cubicBezTo>
                  <a:cubicBezTo>
                    <a:pt x="27901" y="40514"/>
                    <a:pt x="29380" y="37943"/>
                    <a:pt x="29476" y="37718"/>
                  </a:cubicBezTo>
                  <a:cubicBezTo>
                    <a:pt x="29894" y="38136"/>
                    <a:pt x="30280" y="38521"/>
                    <a:pt x="30698" y="38907"/>
                  </a:cubicBezTo>
                  <a:cubicBezTo>
                    <a:pt x="31984" y="40193"/>
                    <a:pt x="33269" y="41511"/>
                    <a:pt x="34620" y="42765"/>
                  </a:cubicBezTo>
                  <a:cubicBezTo>
                    <a:pt x="35070" y="43182"/>
                    <a:pt x="35520" y="43600"/>
                    <a:pt x="36002" y="44018"/>
                  </a:cubicBezTo>
                  <a:cubicBezTo>
                    <a:pt x="35359" y="43857"/>
                    <a:pt x="34234" y="43632"/>
                    <a:pt x="34105" y="43600"/>
                  </a:cubicBezTo>
                  <a:cubicBezTo>
                    <a:pt x="33973" y="43590"/>
                    <a:pt x="33830" y="43584"/>
                    <a:pt x="33679" y="43584"/>
                  </a:cubicBezTo>
                  <a:cubicBezTo>
                    <a:pt x="31986" y="43584"/>
                    <a:pt x="29225" y="44252"/>
                    <a:pt x="28576" y="45786"/>
                  </a:cubicBezTo>
                  <a:cubicBezTo>
                    <a:pt x="28062" y="47008"/>
                    <a:pt x="28801" y="48293"/>
                    <a:pt x="30023" y="48647"/>
                  </a:cubicBezTo>
                  <a:cubicBezTo>
                    <a:pt x="30285" y="48730"/>
                    <a:pt x="30557" y="48767"/>
                    <a:pt x="30832" y="48767"/>
                  </a:cubicBezTo>
                  <a:cubicBezTo>
                    <a:pt x="31842" y="48767"/>
                    <a:pt x="32898" y="48270"/>
                    <a:pt x="33655" y="47715"/>
                  </a:cubicBezTo>
                  <a:cubicBezTo>
                    <a:pt x="34652" y="47008"/>
                    <a:pt x="35937" y="44886"/>
                    <a:pt x="36291" y="44275"/>
                  </a:cubicBezTo>
                  <a:cubicBezTo>
                    <a:pt x="37095" y="44950"/>
                    <a:pt x="37866" y="45625"/>
                    <a:pt x="38670" y="46236"/>
                  </a:cubicBezTo>
                  <a:cubicBezTo>
                    <a:pt x="39023" y="46493"/>
                    <a:pt x="39377" y="46750"/>
                    <a:pt x="39730" y="46975"/>
                  </a:cubicBezTo>
                  <a:cubicBezTo>
                    <a:pt x="40084" y="47233"/>
                    <a:pt x="40438" y="47458"/>
                    <a:pt x="40759" y="47683"/>
                  </a:cubicBezTo>
                  <a:cubicBezTo>
                    <a:pt x="41498" y="48133"/>
                    <a:pt x="42173" y="48551"/>
                    <a:pt x="42881" y="48968"/>
                  </a:cubicBezTo>
                  <a:cubicBezTo>
                    <a:pt x="43202" y="49161"/>
                    <a:pt x="43556" y="49354"/>
                    <a:pt x="43877" y="49547"/>
                  </a:cubicBezTo>
                  <a:cubicBezTo>
                    <a:pt x="43266" y="49322"/>
                    <a:pt x="42302" y="48936"/>
                    <a:pt x="42206" y="48936"/>
                  </a:cubicBezTo>
                  <a:cubicBezTo>
                    <a:pt x="41747" y="48815"/>
                    <a:pt x="41145" y="48745"/>
                    <a:pt x="40498" y="48745"/>
                  </a:cubicBezTo>
                  <a:cubicBezTo>
                    <a:pt x="38919" y="48745"/>
                    <a:pt x="37071" y="49160"/>
                    <a:pt x="36387" y="50254"/>
                  </a:cubicBezTo>
                  <a:cubicBezTo>
                    <a:pt x="35712" y="51347"/>
                    <a:pt x="36259" y="52729"/>
                    <a:pt x="37384" y="53276"/>
                  </a:cubicBezTo>
                  <a:cubicBezTo>
                    <a:pt x="37776" y="53477"/>
                    <a:pt x="38219" y="53562"/>
                    <a:pt x="38676" y="53562"/>
                  </a:cubicBezTo>
                  <a:cubicBezTo>
                    <a:pt x="39530" y="53562"/>
                    <a:pt x="40433" y="53267"/>
                    <a:pt x="41145" y="52890"/>
                  </a:cubicBezTo>
                  <a:cubicBezTo>
                    <a:pt x="42334" y="52311"/>
                    <a:pt x="44134" y="50093"/>
                    <a:pt x="44327" y="49804"/>
                  </a:cubicBezTo>
                  <a:cubicBezTo>
                    <a:pt x="45163" y="50286"/>
                    <a:pt x="45999" y="50736"/>
                    <a:pt x="46770" y="51154"/>
                  </a:cubicBezTo>
                  <a:cubicBezTo>
                    <a:pt x="48827" y="52247"/>
                    <a:pt x="50627" y="53147"/>
                    <a:pt x="52010" y="53790"/>
                  </a:cubicBezTo>
                  <a:cubicBezTo>
                    <a:pt x="56542" y="57712"/>
                    <a:pt x="62907" y="58130"/>
                    <a:pt x="62907" y="58130"/>
                  </a:cubicBezTo>
                  <a:cubicBezTo>
                    <a:pt x="62907" y="58130"/>
                    <a:pt x="63260" y="50511"/>
                    <a:pt x="58760" y="45465"/>
                  </a:cubicBezTo>
                  <a:cubicBezTo>
                    <a:pt x="57121" y="43632"/>
                    <a:pt x="55096" y="42411"/>
                    <a:pt x="53135" y="41607"/>
                  </a:cubicBezTo>
                  <a:cubicBezTo>
                    <a:pt x="53263" y="41447"/>
                    <a:pt x="53392" y="41318"/>
                    <a:pt x="53488" y="41189"/>
                  </a:cubicBezTo>
                  <a:cubicBezTo>
                    <a:pt x="54131" y="40161"/>
                    <a:pt x="54710" y="38682"/>
                    <a:pt x="54292" y="37493"/>
                  </a:cubicBezTo>
                  <a:cubicBezTo>
                    <a:pt x="53976" y="36593"/>
                    <a:pt x="53145" y="35969"/>
                    <a:pt x="52244" y="35969"/>
                  </a:cubicBezTo>
                  <a:cubicBezTo>
                    <a:pt x="51954" y="35969"/>
                    <a:pt x="51656" y="36034"/>
                    <a:pt x="51367" y="36175"/>
                  </a:cubicBezTo>
                  <a:cubicBezTo>
                    <a:pt x="50113" y="36753"/>
                    <a:pt x="49502" y="38746"/>
                    <a:pt x="49374" y="40386"/>
                  </a:cubicBezTo>
                  <a:cubicBezTo>
                    <a:pt x="48892" y="40257"/>
                    <a:pt x="48442" y="40193"/>
                    <a:pt x="48056" y="40129"/>
                  </a:cubicBezTo>
                  <a:cubicBezTo>
                    <a:pt x="47895" y="39743"/>
                    <a:pt x="47734" y="39389"/>
                    <a:pt x="47542" y="39004"/>
                  </a:cubicBezTo>
                  <a:cubicBezTo>
                    <a:pt x="47381" y="38618"/>
                    <a:pt x="47252" y="38232"/>
                    <a:pt x="47092" y="37814"/>
                  </a:cubicBezTo>
                  <a:cubicBezTo>
                    <a:pt x="46867" y="37236"/>
                    <a:pt x="46674" y="36625"/>
                    <a:pt x="46481" y="36014"/>
                  </a:cubicBezTo>
                  <a:cubicBezTo>
                    <a:pt x="47188" y="35693"/>
                    <a:pt x="49310" y="34728"/>
                    <a:pt x="50113" y="33860"/>
                  </a:cubicBezTo>
                  <a:cubicBezTo>
                    <a:pt x="50917" y="32960"/>
                    <a:pt x="51688" y="31578"/>
                    <a:pt x="51463" y="30325"/>
                  </a:cubicBezTo>
                  <a:cubicBezTo>
                    <a:pt x="51245" y="29262"/>
                    <a:pt x="50358" y="28477"/>
                    <a:pt x="49330" y="28477"/>
                  </a:cubicBezTo>
                  <a:cubicBezTo>
                    <a:pt x="49144" y="28477"/>
                    <a:pt x="48955" y="28503"/>
                    <a:pt x="48763" y="28557"/>
                  </a:cubicBezTo>
                  <a:cubicBezTo>
                    <a:pt x="47027" y="29071"/>
                    <a:pt x="45999" y="32189"/>
                    <a:pt x="45967" y="33828"/>
                  </a:cubicBezTo>
                  <a:cubicBezTo>
                    <a:pt x="45967" y="33860"/>
                    <a:pt x="45999" y="34214"/>
                    <a:pt x="46031" y="34632"/>
                  </a:cubicBezTo>
                  <a:cubicBezTo>
                    <a:pt x="45870" y="34021"/>
                    <a:pt x="45677" y="33410"/>
                    <a:pt x="45516" y="32800"/>
                  </a:cubicBezTo>
                  <a:cubicBezTo>
                    <a:pt x="45066" y="31064"/>
                    <a:pt x="44681" y="29296"/>
                    <a:pt x="44263" y="27496"/>
                  </a:cubicBezTo>
                  <a:cubicBezTo>
                    <a:pt x="44166" y="27110"/>
                    <a:pt x="44102" y="26757"/>
                    <a:pt x="44006" y="26371"/>
                  </a:cubicBezTo>
                  <a:cubicBezTo>
                    <a:pt x="44616" y="26114"/>
                    <a:pt x="46899" y="25053"/>
                    <a:pt x="47734" y="24153"/>
                  </a:cubicBezTo>
                  <a:cubicBezTo>
                    <a:pt x="48538" y="23253"/>
                    <a:pt x="49342" y="21871"/>
                    <a:pt x="49085" y="20617"/>
                  </a:cubicBezTo>
                  <a:cubicBezTo>
                    <a:pt x="48896" y="19568"/>
                    <a:pt x="48032" y="18789"/>
                    <a:pt x="47021" y="18789"/>
                  </a:cubicBezTo>
                  <a:cubicBezTo>
                    <a:pt x="46824" y="18789"/>
                    <a:pt x="46621" y="18818"/>
                    <a:pt x="46417" y="18881"/>
                  </a:cubicBezTo>
                  <a:cubicBezTo>
                    <a:pt x="44681" y="19395"/>
                    <a:pt x="43652" y="22481"/>
                    <a:pt x="43620" y="24121"/>
                  </a:cubicBezTo>
                  <a:cubicBezTo>
                    <a:pt x="43620" y="24185"/>
                    <a:pt x="43652" y="24603"/>
                    <a:pt x="43684" y="25053"/>
                  </a:cubicBezTo>
                  <a:cubicBezTo>
                    <a:pt x="43459" y="24089"/>
                    <a:pt x="43202" y="23124"/>
                    <a:pt x="42945" y="22160"/>
                  </a:cubicBezTo>
                  <a:cubicBezTo>
                    <a:pt x="42463" y="20521"/>
                    <a:pt x="41884" y="18913"/>
                    <a:pt x="41209" y="17370"/>
                  </a:cubicBezTo>
                  <a:cubicBezTo>
                    <a:pt x="41434" y="17306"/>
                    <a:pt x="44166" y="16117"/>
                    <a:pt x="45066" y="15088"/>
                  </a:cubicBezTo>
                  <a:cubicBezTo>
                    <a:pt x="45870" y="14188"/>
                    <a:pt x="46674" y="12838"/>
                    <a:pt x="46417" y="11584"/>
                  </a:cubicBezTo>
                  <a:cubicBezTo>
                    <a:pt x="46226" y="10522"/>
                    <a:pt x="45343" y="9737"/>
                    <a:pt x="44315" y="9737"/>
                  </a:cubicBezTo>
                  <a:cubicBezTo>
                    <a:pt x="44130" y="9737"/>
                    <a:pt x="43940" y="9762"/>
                    <a:pt x="43749" y="9816"/>
                  </a:cubicBezTo>
                  <a:cubicBezTo>
                    <a:pt x="42013" y="10331"/>
                    <a:pt x="40984" y="13449"/>
                    <a:pt x="40952" y="15088"/>
                  </a:cubicBezTo>
                  <a:cubicBezTo>
                    <a:pt x="40952" y="15185"/>
                    <a:pt x="41081" y="16663"/>
                    <a:pt x="41145" y="17210"/>
                  </a:cubicBezTo>
                  <a:lnTo>
                    <a:pt x="41113" y="17145"/>
                  </a:lnTo>
                  <a:cubicBezTo>
                    <a:pt x="40406" y="15570"/>
                    <a:pt x="39538" y="14156"/>
                    <a:pt x="38638" y="12838"/>
                  </a:cubicBezTo>
                  <a:cubicBezTo>
                    <a:pt x="37738" y="11520"/>
                    <a:pt x="36773" y="10363"/>
                    <a:pt x="35873" y="9334"/>
                  </a:cubicBezTo>
                  <a:cubicBezTo>
                    <a:pt x="34973" y="8273"/>
                    <a:pt x="34073" y="7373"/>
                    <a:pt x="33269" y="6602"/>
                  </a:cubicBezTo>
                  <a:cubicBezTo>
                    <a:pt x="32852" y="6184"/>
                    <a:pt x="32434" y="5798"/>
                    <a:pt x="32048" y="5445"/>
                  </a:cubicBezTo>
                  <a:lnTo>
                    <a:pt x="32112" y="5445"/>
                  </a:lnTo>
                  <a:cubicBezTo>
                    <a:pt x="32144" y="5445"/>
                    <a:pt x="31244" y="3420"/>
                    <a:pt x="31180" y="3291"/>
                  </a:cubicBezTo>
                  <a:cubicBezTo>
                    <a:pt x="30438" y="2015"/>
                    <a:pt x="28328" y="1"/>
                    <a:pt x="26617" y="1"/>
                  </a:cubicBez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8" name="Google Shape;2008;p55"/>
            <p:cNvSpPr/>
            <p:nvPr/>
          </p:nvSpPr>
          <p:spPr>
            <a:xfrm>
              <a:off x="2969400" y="4123575"/>
              <a:ext cx="426750" cy="440400"/>
            </a:xfrm>
            <a:custGeom>
              <a:rect b="b" l="l" r="r" t="t"/>
              <a:pathLst>
                <a:path extrusionOk="0" h="17616" w="17070">
                  <a:moveTo>
                    <a:pt x="17005" y="1"/>
                  </a:moveTo>
                  <a:lnTo>
                    <a:pt x="17005" y="1"/>
                  </a:lnTo>
                  <a:cubicBezTo>
                    <a:pt x="17004" y="1"/>
                    <a:pt x="9354" y="226"/>
                    <a:pt x="4694" y="5112"/>
                  </a:cubicBezTo>
                  <a:cubicBezTo>
                    <a:pt x="0" y="9965"/>
                    <a:pt x="65" y="17616"/>
                    <a:pt x="65" y="17616"/>
                  </a:cubicBezTo>
                  <a:cubicBezTo>
                    <a:pt x="65" y="17616"/>
                    <a:pt x="7715" y="17359"/>
                    <a:pt x="12376" y="12505"/>
                  </a:cubicBezTo>
                  <a:cubicBezTo>
                    <a:pt x="17069" y="7651"/>
                    <a:pt x="17005" y="1"/>
                    <a:pt x="17005" y="1"/>
                  </a:cubicBez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9" name="Google Shape;2009;p55"/>
            <p:cNvSpPr/>
            <p:nvPr/>
          </p:nvSpPr>
          <p:spPr>
            <a:xfrm>
              <a:off x="1515675" y="3626950"/>
              <a:ext cx="126175" cy="202525"/>
            </a:xfrm>
            <a:custGeom>
              <a:rect b="b" l="l" r="r" t="t"/>
              <a:pathLst>
                <a:path extrusionOk="0" h="8101" w="5047">
                  <a:moveTo>
                    <a:pt x="2090" y="0"/>
                  </a:moveTo>
                  <a:cubicBezTo>
                    <a:pt x="1318" y="0"/>
                    <a:pt x="547" y="386"/>
                    <a:pt x="193" y="1190"/>
                  </a:cubicBezTo>
                  <a:cubicBezTo>
                    <a:pt x="65" y="1479"/>
                    <a:pt x="0" y="1800"/>
                    <a:pt x="0" y="2154"/>
                  </a:cubicBezTo>
                  <a:cubicBezTo>
                    <a:pt x="0" y="3761"/>
                    <a:pt x="1318" y="5851"/>
                    <a:pt x="2315" y="6751"/>
                  </a:cubicBezTo>
                  <a:cubicBezTo>
                    <a:pt x="2411" y="6847"/>
                    <a:pt x="4147" y="8101"/>
                    <a:pt x="4211" y="8101"/>
                  </a:cubicBezTo>
                  <a:cubicBezTo>
                    <a:pt x="4211" y="8101"/>
                    <a:pt x="5047" y="5529"/>
                    <a:pt x="5047" y="4018"/>
                  </a:cubicBezTo>
                  <a:cubicBezTo>
                    <a:pt x="5047" y="3890"/>
                    <a:pt x="5047" y="3761"/>
                    <a:pt x="5047" y="3665"/>
                  </a:cubicBezTo>
                  <a:cubicBezTo>
                    <a:pt x="4886" y="2475"/>
                    <a:pt x="4372" y="965"/>
                    <a:pt x="3279" y="322"/>
                  </a:cubicBezTo>
                  <a:cubicBezTo>
                    <a:pt x="2893" y="97"/>
                    <a:pt x="2508" y="0"/>
                    <a:pt x="2090" y="0"/>
                  </a:cubicBez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0" name="Google Shape;2010;p55"/>
            <p:cNvSpPr/>
            <p:nvPr/>
          </p:nvSpPr>
          <p:spPr>
            <a:xfrm>
              <a:off x="2659200" y="4023125"/>
              <a:ext cx="458100" cy="488625"/>
            </a:xfrm>
            <a:custGeom>
              <a:rect b="b" l="l" r="r" t="t"/>
              <a:pathLst>
                <a:path extrusionOk="0" h="19545" w="18324">
                  <a:moveTo>
                    <a:pt x="1" y="1"/>
                  </a:moveTo>
                  <a:cubicBezTo>
                    <a:pt x="772" y="10930"/>
                    <a:pt x="9258" y="19544"/>
                    <a:pt x="9258" y="19544"/>
                  </a:cubicBezTo>
                  <a:cubicBezTo>
                    <a:pt x="9258" y="19544"/>
                    <a:pt x="17616" y="10898"/>
                    <a:pt x="18323" y="1"/>
                  </a:cubicBez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1" name="Google Shape;2011;p55"/>
            <p:cNvSpPr/>
            <p:nvPr/>
          </p:nvSpPr>
          <p:spPr>
            <a:xfrm>
              <a:off x="1239225" y="3702475"/>
              <a:ext cx="1564650" cy="871150"/>
            </a:xfrm>
            <a:custGeom>
              <a:rect b="b" l="l" r="r" t="t"/>
              <a:pathLst>
                <a:path extrusionOk="0" h="34846" w="62586">
                  <a:moveTo>
                    <a:pt x="46739" y="21506"/>
                  </a:moveTo>
                  <a:cubicBezTo>
                    <a:pt x="47189" y="23595"/>
                    <a:pt x="48024" y="26070"/>
                    <a:pt x="49567" y="28224"/>
                  </a:cubicBezTo>
                  <a:cubicBezTo>
                    <a:pt x="48732" y="27838"/>
                    <a:pt x="47864" y="27388"/>
                    <a:pt x="46899" y="26906"/>
                  </a:cubicBezTo>
                  <a:cubicBezTo>
                    <a:pt x="46192" y="26552"/>
                    <a:pt x="45453" y="26167"/>
                    <a:pt x="44713" y="25749"/>
                  </a:cubicBezTo>
                  <a:cubicBezTo>
                    <a:pt x="44842" y="25459"/>
                    <a:pt x="45935" y="23016"/>
                    <a:pt x="45999" y="21634"/>
                  </a:cubicBezTo>
                  <a:cubicBezTo>
                    <a:pt x="46256" y="21602"/>
                    <a:pt x="46514" y="21538"/>
                    <a:pt x="46739" y="21506"/>
                  </a:cubicBezTo>
                  <a:close/>
                  <a:moveTo>
                    <a:pt x="22148" y="1"/>
                  </a:moveTo>
                  <a:cubicBezTo>
                    <a:pt x="21570" y="1"/>
                    <a:pt x="21023" y="226"/>
                    <a:pt x="20605" y="708"/>
                  </a:cubicBezTo>
                  <a:cubicBezTo>
                    <a:pt x="20187" y="1190"/>
                    <a:pt x="20027" y="1897"/>
                    <a:pt x="20027" y="2669"/>
                  </a:cubicBezTo>
                  <a:cubicBezTo>
                    <a:pt x="20027" y="4083"/>
                    <a:pt x="20605" y="5755"/>
                    <a:pt x="21152" y="6655"/>
                  </a:cubicBezTo>
                  <a:cubicBezTo>
                    <a:pt x="21216" y="6751"/>
                    <a:pt x="22148" y="7908"/>
                    <a:pt x="22502" y="8294"/>
                  </a:cubicBezTo>
                  <a:lnTo>
                    <a:pt x="22437" y="8262"/>
                  </a:lnTo>
                  <a:cubicBezTo>
                    <a:pt x="20991" y="7362"/>
                    <a:pt x="19448" y="6655"/>
                    <a:pt x="18001" y="6044"/>
                  </a:cubicBezTo>
                  <a:cubicBezTo>
                    <a:pt x="16523" y="5466"/>
                    <a:pt x="15076" y="5015"/>
                    <a:pt x="13758" y="4662"/>
                  </a:cubicBezTo>
                  <a:cubicBezTo>
                    <a:pt x="12441" y="4276"/>
                    <a:pt x="11187" y="4019"/>
                    <a:pt x="10094" y="3794"/>
                  </a:cubicBezTo>
                  <a:cubicBezTo>
                    <a:pt x="9483" y="3698"/>
                    <a:pt x="8937" y="3601"/>
                    <a:pt x="8422" y="3505"/>
                  </a:cubicBezTo>
                  <a:lnTo>
                    <a:pt x="8455" y="3505"/>
                  </a:lnTo>
                  <a:cubicBezTo>
                    <a:pt x="8455" y="3440"/>
                    <a:pt x="6655" y="2283"/>
                    <a:pt x="6526" y="2219"/>
                  </a:cubicBezTo>
                  <a:cubicBezTo>
                    <a:pt x="5690" y="1801"/>
                    <a:pt x="4340" y="1447"/>
                    <a:pt x="3054" y="1447"/>
                  </a:cubicBezTo>
                  <a:cubicBezTo>
                    <a:pt x="2058" y="1447"/>
                    <a:pt x="1126" y="1672"/>
                    <a:pt x="547" y="2251"/>
                  </a:cubicBezTo>
                  <a:cubicBezTo>
                    <a:pt x="161" y="2637"/>
                    <a:pt x="1" y="3151"/>
                    <a:pt x="1" y="3665"/>
                  </a:cubicBezTo>
                  <a:cubicBezTo>
                    <a:pt x="1" y="4308"/>
                    <a:pt x="290" y="4983"/>
                    <a:pt x="869" y="5433"/>
                  </a:cubicBezTo>
                  <a:cubicBezTo>
                    <a:pt x="1447" y="5916"/>
                    <a:pt x="2251" y="6076"/>
                    <a:pt x="3054" y="6076"/>
                  </a:cubicBezTo>
                  <a:cubicBezTo>
                    <a:pt x="3601" y="6076"/>
                    <a:pt x="4147" y="5980"/>
                    <a:pt x="4629" y="5883"/>
                  </a:cubicBezTo>
                  <a:cubicBezTo>
                    <a:pt x="5819" y="5562"/>
                    <a:pt x="7844" y="3987"/>
                    <a:pt x="8358" y="3569"/>
                  </a:cubicBezTo>
                  <a:cubicBezTo>
                    <a:pt x="8872" y="3665"/>
                    <a:pt x="9451" y="3794"/>
                    <a:pt x="10062" y="3923"/>
                  </a:cubicBezTo>
                  <a:cubicBezTo>
                    <a:pt x="11155" y="4148"/>
                    <a:pt x="12376" y="4437"/>
                    <a:pt x="13694" y="4855"/>
                  </a:cubicBezTo>
                  <a:cubicBezTo>
                    <a:pt x="14048" y="4951"/>
                    <a:pt x="14433" y="5080"/>
                    <a:pt x="14787" y="5208"/>
                  </a:cubicBezTo>
                  <a:cubicBezTo>
                    <a:pt x="14144" y="5112"/>
                    <a:pt x="13244" y="5048"/>
                    <a:pt x="13148" y="5048"/>
                  </a:cubicBezTo>
                  <a:cubicBezTo>
                    <a:pt x="11540" y="5080"/>
                    <a:pt x="8422" y="6076"/>
                    <a:pt x="7876" y="7812"/>
                  </a:cubicBezTo>
                  <a:cubicBezTo>
                    <a:pt x="7812" y="8005"/>
                    <a:pt x="7780" y="8230"/>
                    <a:pt x="7780" y="8423"/>
                  </a:cubicBezTo>
                  <a:cubicBezTo>
                    <a:pt x="7780" y="9419"/>
                    <a:pt x="8583" y="10319"/>
                    <a:pt x="9612" y="10512"/>
                  </a:cubicBezTo>
                  <a:cubicBezTo>
                    <a:pt x="9773" y="10544"/>
                    <a:pt x="9933" y="10544"/>
                    <a:pt x="10094" y="10544"/>
                  </a:cubicBezTo>
                  <a:cubicBezTo>
                    <a:pt x="11219" y="10544"/>
                    <a:pt x="12376" y="9869"/>
                    <a:pt x="13148" y="9162"/>
                  </a:cubicBezTo>
                  <a:cubicBezTo>
                    <a:pt x="14080" y="8326"/>
                    <a:pt x="15173" y="5916"/>
                    <a:pt x="15430" y="5401"/>
                  </a:cubicBezTo>
                  <a:cubicBezTo>
                    <a:pt x="16234" y="5658"/>
                    <a:pt x="17037" y="5980"/>
                    <a:pt x="17873" y="6333"/>
                  </a:cubicBezTo>
                  <a:cubicBezTo>
                    <a:pt x="19319" y="6944"/>
                    <a:pt x="20798" y="7683"/>
                    <a:pt x="22245" y="8616"/>
                  </a:cubicBezTo>
                  <a:cubicBezTo>
                    <a:pt x="22309" y="8680"/>
                    <a:pt x="22373" y="8744"/>
                    <a:pt x="22470" y="8776"/>
                  </a:cubicBezTo>
                  <a:cubicBezTo>
                    <a:pt x="22148" y="8680"/>
                    <a:pt x="20380" y="8326"/>
                    <a:pt x="20252" y="8294"/>
                  </a:cubicBezTo>
                  <a:lnTo>
                    <a:pt x="19769" y="8294"/>
                  </a:lnTo>
                  <a:cubicBezTo>
                    <a:pt x="18066" y="8294"/>
                    <a:pt x="15366" y="8969"/>
                    <a:pt x="14723" y="10480"/>
                  </a:cubicBezTo>
                  <a:cubicBezTo>
                    <a:pt x="14594" y="10769"/>
                    <a:pt x="14530" y="11027"/>
                    <a:pt x="14530" y="11284"/>
                  </a:cubicBezTo>
                  <a:cubicBezTo>
                    <a:pt x="14530" y="12216"/>
                    <a:pt x="15205" y="13052"/>
                    <a:pt x="16137" y="13341"/>
                  </a:cubicBezTo>
                  <a:cubicBezTo>
                    <a:pt x="16394" y="13437"/>
                    <a:pt x="16651" y="13469"/>
                    <a:pt x="16941" y="13469"/>
                  </a:cubicBezTo>
                  <a:cubicBezTo>
                    <a:pt x="17937" y="13469"/>
                    <a:pt x="19030" y="12955"/>
                    <a:pt x="19802" y="12409"/>
                  </a:cubicBezTo>
                  <a:cubicBezTo>
                    <a:pt x="20927" y="11605"/>
                    <a:pt x="22470" y="8937"/>
                    <a:pt x="22534" y="8809"/>
                  </a:cubicBezTo>
                  <a:cubicBezTo>
                    <a:pt x="23852" y="9709"/>
                    <a:pt x="25138" y="10737"/>
                    <a:pt x="26391" y="11862"/>
                  </a:cubicBezTo>
                  <a:cubicBezTo>
                    <a:pt x="27291" y="12666"/>
                    <a:pt x="28191" y="13502"/>
                    <a:pt x="29059" y="14370"/>
                  </a:cubicBezTo>
                  <a:cubicBezTo>
                    <a:pt x="28641" y="14273"/>
                    <a:pt x="27002" y="13920"/>
                    <a:pt x="26873" y="13920"/>
                  </a:cubicBezTo>
                  <a:cubicBezTo>
                    <a:pt x="26713" y="13887"/>
                    <a:pt x="26552" y="13887"/>
                    <a:pt x="26391" y="13887"/>
                  </a:cubicBezTo>
                  <a:cubicBezTo>
                    <a:pt x="24688" y="13887"/>
                    <a:pt x="21987" y="14562"/>
                    <a:pt x="21345" y="16105"/>
                  </a:cubicBezTo>
                  <a:cubicBezTo>
                    <a:pt x="21216" y="16363"/>
                    <a:pt x="21184" y="16620"/>
                    <a:pt x="21184" y="16877"/>
                  </a:cubicBezTo>
                  <a:cubicBezTo>
                    <a:pt x="21184" y="17809"/>
                    <a:pt x="21827" y="18677"/>
                    <a:pt x="22759" y="18966"/>
                  </a:cubicBezTo>
                  <a:cubicBezTo>
                    <a:pt x="23016" y="19030"/>
                    <a:pt x="23305" y="19063"/>
                    <a:pt x="23562" y="19063"/>
                  </a:cubicBezTo>
                  <a:cubicBezTo>
                    <a:pt x="24591" y="19063"/>
                    <a:pt x="25652" y="18580"/>
                    <a:pt x="26423" y="18002"/>
                  </a:cubicBezTo>
                  <a:cubicBezTo>
                    <a:pt x="27548" y="17230"/>
                    <a:pt x="29027" y="14659"/>
                    <a:pt x="29123" y="14434"/>
                  </a:cubicBezTo>
                  <a:cubicBezTo>
                    <a:pt x="29541" y="14852"/>
                    <a:pt x="29927" y="15237"/>
                    <a:pt x="30345" y="15623"/>
                  </a:cubicBezTo>
                  <a:cubicBezTo>
                    <a:pt x="31631" y="16909"/>
                    <a:pt x="32916" y="18227"/>
                    <a:pt x="34267" y="19481"/>
                  </a:cubicBezTo>
                  <a:cubicBezTo>
                    <a:pt x="34717" y="19898"/>
                    <a:pt x="35167" y="20316"/>
                    <a:pt x="35649" y="20734"/>
                  </a:cubicBezTo>
                  <a:cubicBezTo>
                    <a:pt x="35006" y="20573"/>
                    <a:pt x="33881" y="20348"/>
                    <a:pt x="33752" y="20316"/>
                  </a:cubicBezTo>
                  <a:lnTo>
                    <a:pt x="33302" y="20316"/>
                  </a:lnTo>
                  <a:cubicBezTo>
                    <a:pt x="31599" y="20316"/>
                    <a:pt x="28866" y="20991"/>
                    <a:pt x="28223" y="22502"/>
                  </a:cubicBezTo>
                  <a:cubicBezTo>
                    <a:pt x="28127" y="22759"/>
                    <a:pt x="28063" y="23049"/>
                    <a:pt x="28063" y="23306"/>
                  </a:cubicBezTo>
                  <a:cubicBezTo>
                    <a:pt x="28063" y="24238"/>
                    <a:pt x="28706" y="25074"/>
                    <a:pt x="29670" y="25363"/>
                  </a:cubicBezTo>
                  <a:cubicBezTo>
                    <a:pt x="29927" y="25459"/>
                    <a:pt x="30184" y="25492"/>
                    <a:pt x="30441" y="25492"/>
                  </a:cubicBezTo>
                  <a:cubicBezTo>
                    <a:pt x="31470" y="25492"/>
                    <a:pt x="32531" y="24977"/>
                    <a:pt x="33302" y="24431"/>
                  </a:cubicBezTo>
                  <a:cubicBezTo>
                    <a:pt x="34299" y="23724"/>
                    <a:pt x="35584" y="21602"/>
                    <a:pt x="35938" y="20991"/>
                  </a:cubicBezTo>
                  <a:cubicBezTo>
                    <a:pt x="36742" y="21666"/>
                    <a:pt x="37513" y="22341"/>
                    <a:pt x="38317" y="22952"/>
                  </a:cubicBezTo>
                  <a:cubicBezTo>
                    <a:pt x="38670" y="23209"/>
                    <a:pt x="39024" y="23466"/>
                    <a:pt x="39377" y="23691"/>
                  </a:cubicBezTo>
                  <a:cubicBezTo>
                    <a:pt x="39731" y="23949"/>
                    <a:pt x="40085" y="24174"/>
                    <a:pt x="40406" y="24399"/>
                  </a:cubicBezTo>
                  <a:cubicBezTo>
                    <a:pt x="41145" y="24849"/>
                    <a:pt x="41820" y="25267"/>
                    <a:pt x="42528" y="25684"/>
                  </a:cubicBezTo>
                  <a:cubicBezTo>
                    <a:pt x="42849" y="25877"/>
                    <a:pt x="43203" y="26070"/>
                    <a:pt x="43524" y="26263"/>
                  </a:cubicBezTo>
                  <a:cubicBezTo>
                    <a:pt x="42913" y="26038"/>
                    <a:pt x="41949" y="25652"/>
                    <a:pt x="41853" y="25652"/>
                  </a:cubicBezTo>
                  <a:cubicBezTo>
                    <a:pt x="41403" y="25524"/>
                    <a:pt x="40792" y="25459"/>
                    <a:pt x="40149" y="25459"/>
                  </a:cubicBezTo>
                  <a:cubicBezTo>
                    <a:pt x="38574" y="25459"/>
                    <a:pt x="36710" y="25845"/>
                    <a:pt x="36034" y="26970"/>
                  </a:cubicBezTo>
                  <a:cubicBezTo>
                    <a:pt x="35842" y="27292"/>
                    <a:pt x="35745" y="27645"/>
                    <a:pt x="35745" y="28031"/>
                  </a:cubicBezTo>
                  <a:cubicBezTo>
                    <a:pt x="35745" y="28835"/>
                    <a:pt x="36227" y="29606"/>
                    <a:pt x="37031" y="29992"/>
                  </a:cubicBezTo>
                  <a:cubicBezTo>
                    <a:pt x="37417" y="30185"/>
                    <a:pt x="37867" y="30281"/>
                    <a:pt x="38317" y="30281"/>
                  </a:cubicBezTo>
                  <a:cubicBezTo>
                    <a:pt x="39152" y="30281"/>
                    <a:pt x="40085" y="29992"/>
                    <a:pt x="40792" y="29606"/>
                  </a:cubicBezTo>
                  <a:cubicBezTo>
                    <a:pt x="41981" y="29027"/>
                    <a:pt x="43781" y="26809"/>
                    <a:pt x="43974" y="26520"/>
                  </a:cubicBezTo>
                  <a:cubicBezTo>
                    <a:pt x="44810" y="27002"/>
                    <a:pt x="45646" y="27452"/>
                    <a:pt x="46417" y="27870"/>
                  </a:cubicBezTo>
                  <a:cubicBezTo>
                    <a:pt x="48474" y="28963"/>
                    <a:pt x="50274" y="29863"/>
                    <a:pt x="51657" y="30506"/>
                  </a:cubicBezTo>
                  <a:cubicBezTo>
                    <a:pt x="56189" y="34428"/>
                    <a:pt x="62554" y="34846"/>
                    <a:pt x="62554" y="34846"/>
                  </a:cubicBezTo>
                  <a:cubicBezTo>
                    <a:pt x="62554" y="34846"/>
                    <a:pt x="62586" y="34717"/>
                    <a:pt x="62586" y="34492"/>
                  </a:cubicBezTo>
                  <a:cubicBezTo>
                    <a:pt x="62586" y="32917"/>
                    <a:pt x="62329" y="26552"/>
                    <a:pt x="58407" y="22181"/>
                  </a:cubicBezTo>
                  <a:cubicBezTo>
                    <a:pt x="56768" y="20348"/>
                    <a:pt x="54743" y="19127"/>
                    <a:pt x="52782" y="18323"/>
                  </a:cubicBezTo>
                  <a:cubicBezTo>
                    <a:pt x="52910" y="18163"/>
                    <a:pt x="53039" y="18034"/>
                    <a:pt x="53135" y="17905"/>
                  </a:cubicBezTo>
                  <a:cubicBezTo>
                    <a:pt x="53617" y="17134"/>
                    <a:pt x="54067" y="16073"/>
                    <a:pt x="54067" y="15109"/>
                  </a:cubicBezTo>
                  <a:cubicBezTo>
                    <a:pt x="54067" y="14787"/>
                    <a:pt x="54035" y="14498"/>
                    <a:pt x="53939" y="14209"/>
                  </a:cubicBezTo>
                  <a:cubicBezTo>
                    <a:pt x="53714" y="13566"/>
                    <a:pt x="53232" y="13084"/>
                    <a:pt x="52653" y="12827"/>
                  </a:cubicBezTo>
                  <a:lnTo>
                    <a:pt x="51110" y="12827"/>
                  </a:lnTo>
                  <a:cubicBezTo>
                    <a:pt x="51078" y="12859"/>
                    <a:pt x="51046" y="12859"/>
                    <a:pt x="51014" y="12891"/>
                  </a:cubicBezTo>
                  <a:cubicBezTo>
                    <a:pt x="49760" y="13469"/>
                    <a:pt x="49149" y="15462"/>
                    <a:pt x="49021" y="17102"/>
                  </a:cubicBezTo>
                  <a:cubicBezTo>
                    <a:pt x="48539" y="16973"/>
                    <a:pt x="48089" y="16909"/>
                    <a:pt x="47703" y="16845"/>
                  </a:cubicBezTo>
                  <a:cubicBezTo>
                    <a:pt x="47542" y="16459"/>
                    <a:pt x="47381" y="16105"/>
                    <a:pt x="47189" y="15720"/>
                  </a:cubicBezTo>
                  <a:cubicBezTo>
                    <a:pt x="47028" y="15334"/>
                    <a:pt x="46899" y="14948"/>
                    <a:pt x="46739" y="14530"/>
                  </a:cubicBezTo>
                  <a:cubicBezTo>
                    <a:pt x="46514" y="13984"/>
                    <a:pt x="46353" y="13405"/>
                    <a:pt x="46160" y="12827"/>
                  </a:cubicBezTo>
                  <a:lnTo>
                    <a:pt x="45260" y="12827"/>
                  </a:lnTo>
                  <a:cubicBezTo>
                    <a:pt x="45485" y="13534"/>
                    <a:pt x="45678" y="14209"/>
                    <a:pt x="45935" y="14852"/>
                  </a:cubicBezTo>
                  <a:cubicBezTo>
                    <a:pt x="46064" y="15270"/>
                    <a:pt x="46192" y="15687"/>
                    <a:pt x="46385" y="16073"/>
                  </a:cubicBezTo>
                  <a:cubicBezTo>
                    <a:pt x="46449" y="16266"/>
                    <a:pt x="46546" y="16491"/>
                    <a:pt x="46642" y="16684"/>
                  </a:cubicBezTo>
                  <a:cubicBezTo>
                    <a:pt x="46417" y="16652"/>
                    <a:pt x="46289" y="16652"/>
                    <a:pt x="46289" y="16652"/>
                  </a:cubicBezTo>
                  <a:cubicBezTo>
                    <a:pt x="46289" y="16652"/>
                    <a:pt x="46289" y="16780"/>
                    <a:pt x="46289" y="17005"/>
                  </a:cubicBezTo>
                  <a:cubicBezTo>
                    <a:pt x="46289" y="17263"/>
                    <a:pt x="46289" y="17648"/>
                    <a:pt x="46321" y="18130"/>
                  </a:cubicBezTo>
                  <a:cubicBezTo>
                    <a:pt x="45292" y="17391"/>
                    <a:pt x="43910" y="16748"/>
                    <a:pt x="42753" y="16748"/>
                  </a:cubicBezTo>
                  <a:cubicBezTo>
                    <a:pt x="42399" y="16748"/>
                    <a:pt x="42078" y="16813"/>
                    <a:pt x="41788" y="16941"/>
                  </a:cubicBezTo>
                  <a:cubicBezTo>
                    <a:pt x="41017" y="17295"/>
                    <a:pt x="40599" y="18066"/>
                    <a:pt x="40599" y="18838"/>
                  </a:cubicBezTo>
                  <a:cubicBezTo>
                    <a:pt x="40599" y="19256"/>
                    <a:pt x="40728" y="19641"/>
                    <a:pt x="40920" y="20027"/>
                  </a:cubicBezTo>
                  <a:cubicBezTo>
                    <a:pt x="41017" y="20156"/>
                    <a:pt x="41113" y="20284"/>
                    <a:pt x="41210" y="20413"/>
                  </a:cubicBezTo>
                  <a:cubicBezTo>
                    <a:pt x="41403" y="21859"/>
                    <a:pt x="42238" y="23434"/>
                    <a:pt x="42946" y="24238"/>
                  </a:cubicBezTo>
                  <a:cubicBezTo>
                    <a:pt x="43010" y="24334"/>
                    <a:pt x="43910" y="25170"/>
                    <a:pt x="44392" y="25588"/>
                  </a:cubicBezTo>
                  <a:cubicBezTo>
                    <a:pt x="43942" y="25331"/>
                    <a:pt x="43492" y="25106"/>
                    <a:pt x="43010" y="24817"/>
                  </a:cubicBezTo>
                  <a:cubicBezTo>
                    <a:pt x="42335" y="24463"/>
                    <a:pt x="41628" y="24013"/>
                    <a:pt x="40920" y="23627"/>
                  </a:cubicBezTo>
                  <a:cubicBezTo>
                    <a:pt x="40567" y="23402"/>
                    <a:pt x="40213" y="23177"/>
                    <a:pt x="39860" y="22952"/>
                  </a:cubicBezTo>
                  <a:cubicBezTo>
                    <a:pt x="39506" y="22727"/>
                    <a:pt x="39185" y="22470"/>
                    <a:pt x="38831" y="22245"/>
                  </a:cubicBezTo>
                  <a:cubicBezTo>
                    <a:pt x="38317" y="21859"/>
                    <a:pt x="37835" y="21473"/>
                    <a:pt x="37320" y="21056"/>
                  </a:cubicBezTo>
                  <a:cubicBezTo>
                    <a:pt x="37738" y="20413"/>
                    <a:pt x="38960" y="18420"/>
                    <a:pt x="39152" y="17263"/>
                  </a:cubicBezTo>
                  <a:cubicBezTo>
                    <a:pt x="39185" y="16941"/>
                    <a:pt x="39217" y="16588"/>
                    <a:pt x="39217" y="16234"/>
                  </a:cubicBezTo>
                  <a:cubicBezTo>
                    <a:pt x="39217" y="15270"/>
                    <a:pt x="38992" y="14241"/>
                    <a:pt x="38349" y="13566"/>
                  </a:cubicBezTo>
                  <a:cubicBezTo>
                    <a:pt x="37899" y="13084"/>
                    <a:pt x="37288" y="12859"/>
                    <a:pt x="36677" y="12859"/>
                  </a:cubicBezTo>
                  <a:cubicBezTo>
                    <a:pt x="36131" y="12859"/>
                    <a:pt x="35552" y="13084"/>
                    <a:pt x="35134" y="13566"/>
                  </a:cubicBezTo>
                  <a:cubicBezTo>
                    <a:pt x="34717" y="14048"/>
                    <a:pt x="34556" y="14755"/>
                    <a:pt x="34556" y="15527"/>
                  </a:cubicBezTo>
                  <a:cubicBezTo>
                    <a:pt x="34556" y="16941"/>
                    <a:pt x="35134" y="18613"/>
                    <a:pt x="35681" y="19513"/>
                  </a:cubicBezTo>
                  <a:cubicBezTo>
                    <a:pt x="35713" y="19545"/>
                    <a:pt x="35938" y="19834"/>
                    <a:pt x="36195" y="20123"/>
                  </a:cubicBezTo>
                  <a:cubicBezTo>
                    <a:pt x="35713" y="19738"/>
                    <a:pt x="35231" y="19320"/>
                    <a:pt x="34781" y="18902"/>
                  </a:cubicBezTo>
                  <a:cubicBezTo>
                    <a:pt x="33431" y="17713"/>
                    <a:pt x="32113" y="16427"/>
                    <a:pt x="30795" y="15173"/>
                  </a:cubicBezTo>
                  <a:cubicBezTo>
                    <a:pt x="30506" y="14916"/>
                    <a:pt x="30216" y="14659"/>
                    <a:pt x="29959" y="14370"/>
                  </a:cubicBezTo>
                  <a:cubicBezTo>
                    <a:pt x="30313" y="13823"/>
                    <a:pt x="31631" y="11669"/>
                    <a:pt x="31824" y="10448"/>
                  </a:cubicBezTo>
                  <a:cubicBezTo>
                    <a:pt x="31888" y="10159"/>
                    <a:pt x="31888" y="9805"/>
                    <a:pt x="31888" y="9451"/>
                  </a:cubicBezTo>
                  <a:cubicBezTo>
                    <a:pt x="31920" y="8487"/>
                    <a:pt x="31663" y="7458"/>
                    <a:pt x="31020" y="6751"/>
                  </a:cubicBezTo>
                  <a:cubicBezTo>
                    <a:pt x="30570" y="6301"/>
                    <a:pt x="29959" y="6076"/>
                    <a:pt x="29381" y="6076"/>
                  </a:cubicBezTo>
                  <a:cubicBezTo>
                    <a:pt x="28802" y="6076"/>
                    <a:pt x="28223" y="6301"/>
                    <a:pt x="27806" y="6783"/>
                  </a:cubicBezTo>
                  <a:cubicBezTo>
                    <a:pt x="27420" y="7266"/>
                    <a:pt x="27259" y="7973"/>
                    <a:pt x="27259" y="8744"/>
                  </a:cubicBezTo>
                  <a:cubicBezTo>
                    <a:pt x="27259" y="10159"/>
                    <a:pt x="27806" y="11830"/>
                    <a:pt x="28384" y="12698"/>
                  </a:cubicBezTo>
                  <a:cubicBezTo>
                    <a:pt x="28416" y="12762"/>
                    <a:pt x="28673" y="13084"/>
                    <a:pt x="28963" y="13437"/>
                  </a:cubicBezTo>
                  <a:cubicBezTo>
                    <a:pt x="28223" y="12762"/>
                    <a:pt x="27484" y="12087"/>
                    <a:pt x="26713" y="11477"/>
                  </a:cubicBezTo>
                  <a:cubicBezTo>
                    <a:pt x="25395" y="10351"/>
                    <a:pt x="24045" y="9323"/>
                    <a:pt x="22662" y="8423"/>
                  </a:cubicBezTo>
                  <a:cubicBezTo>
                    <a:pt x="22791" y="8230"/>
                    <a:pt x="24398" y="5755"/>
                    <a:pt x="24623" y="4373"/>
                  </a:cubicBezTo>
                  <a:cubicBezTo>
                    <a:pt x="24655" y="4083"/>
                    <a:pt x="24688" y="3730"/>
                    <a:pt x="24688" y="3408"/>
                  </a:cubicBezTo>
                  <a:cubicBezTo>
                    <a:pt x="24688" y="2412"/>
                    <a:pt x="24463" y="1383"/>
                    <a:pt x="23787" y="708"/>
                  </a:cubicBezTo>
                  <a:cubicBezTo>
                    <a:pt x="23337" y="226"/>
                    <a:pt x="22759" y="1"/>
                    <a:pt x="22148" y="1"/>
                  </a:cubicBez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2" name="Google Shape;2012;p55"/>
            <p:cNvSpPr/>
            <p:nvPr/>
          </p:nvSpPr>
          <p:spPr>
            <a:xfrm>
              <a:off x="2159350" y="3969275"/>
              <a:ext cx="152725" cy="66725"/>
            </a:xfrm>
            <a:custGeom>
              <a:rect b="b" l="l" r="r" t="t"/>
              <a:pathLst>
                <a:path extrusionOk="0" h="2669" w="6109">
                  <a:moveTo>
                    <a:pt x="1" y="1"/>
                  </a:moveTo>
                  <a:lnTo>
                    <a:pt x="1" y="1"/>
                  </a:lnTo>
                  <a:cubicBezTo>
                    <a:pt x="33" y="515"/>
                    <a:pt x="194" y="1030"/>
                    <a:pt x="547" y="1415"/>
                  </a:cubicBezTo>
                  <a:cubicBezTo>
                    <a:pt x="1287" y="2347"/>
                    <a:pt x="2701" y="2669"/>
                    <a:pt x="3890" y="2669"/>
                  </a:cubicBezTo>
                  <a:lnTo>
                    <a:pt x="4115" y="2669"/>
                  </a:lnTo>
                  <a:cubicBezTo>
                    <a:pt x="4662" y="2637"/>
                    <a:pt x="5401" y="2412"/>
                    <a:pt x="6108" y="2155"/>
                  </a:cubicBezTo>
                  <a:lnTo>
                    <a:pt x="4276" y="2155"/>
                  </a:lnTo>
                  <a:cubicBezTo>
                    <a:pt x="2508" y="2155"/>
                    <a:pt x="965" y="1319"/>
                    <a:pt x="1" y="1"/>
                  </a:cubicBez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3" name="Google Shape;2013;p55"/>
            <p:cNvSpPr/>
            <p:nvPr/>
          </p:nvSpPr>
          <p:spPr>
            <a:xfrm>
              <a:off x="2104725" y="3692850"/>
              <a:ext cx="29750" cy="98050"/>
            </a:xfrm>
            <a:custGeom>
              <a:rect b="b" l="l" r="r" t="t"/>
              <a:pathLst>
                <a:path extrusionOk="0" h="3922" w="1190">
                  <a:moveTo>
                    <a:pt x="1189" y="0"/>
                  </a:moveTo>
                  <a:cubicBezTo>
                    <a:pt x="1093" y="32"/>
                    <a:pt x="997" y="97"/>
                    <a:pt x="900" y="161"/>
                  </a:cubicBezTo>
                  <a:cubicBezTo>
                    <a:pt x="289" y="547"/>
                    <a:pt x="0" y="1222"/>
                    <a:pt x="0" y="1865"/>
                  </a:cubicBezTo>
                  <a:cubicBezTo>
                    <a:pt x="0" y="2379"/>
                    <a:pt x="161" y="2893"/>
                    <a:pt x="514" y="3343"/>
                  </a:cubicBezTo>
                  <a:cubicBezTo>
                    <a:pt x="707" y="3568"/>
                    <a:pt x="932" y="3761"/>
                    <a:pt x="1189" y="3922"/>
                  </a:cubicBezTo>
                  <a:lnTo>
                    <a:pt x="1189" y="0"/>
                  </a:ln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4" name="Google Shape;2014;p55"/>
            <p:cNvSpPr/>
            <p:nvPr/>
          </p:nvSpPr>
          <p:spPr>
            <a:xfrm>
              <a:off x="2091050" y="3538550"/>
              <a:ext cx="43425" cy="60300"/>
            </a:xfrm>
            <a:custGeom>
              <a:rect b="b" l="l" r="r" t="t"/>
              <a:pathLst>
                <a:path extrusionOk="0" h="2412" w="1737">
                  <a:moveTo>
                    <a:pt x="1736" y="0"/>
                  </a:moveTo>
                  <a:cubicBezTo>
                    <a:pt x="1094" y="772"/>
                    <a:pt x="483" y="1479"/>
                    <a:pt x="1" y="2090"/>
                  </a:cubicBezTo>
                  <a:cubicBezTo>
                    <a:pt x="547" y="2283"/>
                    <a:pt x="1158" y="2379"/>
                    <a:pt x="1736" y="2411"/>
                  </a:cubicBezTo>
                  <a:lnTo>
                    <a:pt x="1736" y="1576"/>
                  </a:lnTo>
                  <a:lnTo>
                    <a:pt x="1736" y="0"/>
                  </a:ln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5" name="Google Shape;2015;p55"/>
            <p:cNvSpPr/>
            <p:nvPr/>
          </p:nvSpPr>
          <p:spPr>
            <a:xfrm>
              <a:off x="1844350" y="3120675"/>
              <a:ext cx="110925" cy="121375"/>
            </a:xfrm>
            <a:custGeom>
              <a:rect b="b" l="l" r="r" t="t"/>
              <a:pathLst>
                <a:path extrusionOk="0" h="4855" w="4437">
                  <a:moveTo>
                    <a:pt x="2058" y="0"/>
                  </a:moveTo>
                  <a:cubicBezTo>
                    <a:pt x="1897" y="0"/>
                    <a:pt x="1768" y="0"/>
                    <a:pt x="1640" y="32"/>
                  </a:cubicBezTo>
                  <a:cubicBezTo>
                    <a:pt x="611" y="257"/>
                    <a:pt x="0" y="1158"/>
                    <a:pt x="0" y="2122"/>
                  </a:cubicBezTo>
                  <a:cubicBezTo>
                    <a:pt x="0" y="2379"/>
                    <a:pt x="32" y="2604"/>
                    <a:pt x="129" y="2861"/>
                  </a:cubicBezTo>
                  <a:cubicBezTo>
                    <a:pt x="418" y="3729"/>
                    <a:pt x="1158" y="4372"/>
                    <a:pt x="1993" y="4854"/>
                  </a:cubicBezTo>
                  <a:cubicBezTo>
                    <a:pt x="2958" y="3311"/>
                    <a:pt x="3826" y="1961"/>
                    <a:pt x="4436" y="965"/>
                  </a:cubicBezTo>
                  <a:cubicBezTo>
                    <a:pt x="3665" y="386"/>
                    <a:pt x="2829" y="0"/>
                    <a:pt x="2058" y="0"/>
                  </a:cubicBez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6" name="Google Shape;2016;p55"/>
            <p:cNvSpPr/>
            <p:nvPr/>
          </p:nvSpPr>
          <p:spPr>
            <a:xfrm>
              <a:off x="2971000" y="4123575"/>
              <a:ext cx="423525" cy="440400"/>
            </a:xfrm>
            <a:custGeom>
              <a:rect b="b" l="l" r="r" t="t"/>
              <a:pathLst>
                <a:path extrusionOk="0" h="17616" w="16941">
                  <a:moveTo>
                    <a:pt x="16941" y="1"/>
                  </a:moveTo>
                  <a:cubicBezTo>
                    <a:pt x="16941" y="1"/>
                    <a:pt x="9290" y="226"/>
                    <a:pt x="4630" y="5112"/>
                  </a:cubicBezTo>
                  <a:cubicBezTo>
                    <a:pt x="65" y="9837"/>
                    <a:pt x="1" y="17230"/>
                    <a:pt x="1" y="17584"/>
                  </a:cubicBezTo>
                  <a:lnTo>
                    <a:pt x="1" y="17616"/>
                  </a:lnTo>
                  <a:cubicBezTo>
                    <a:pt x="1" y="17616"/>
                    <a:pt x="7651" y="17359"/>
                    <a:pt x="12312" y="12505"/>
                  </a:cubicBezTo>
                  <a:cubicBezTo>
                    <a:pt x="16877" y="7780"/>
                    <a:pt x="16941" y="354"/>
                    <a:pt x="16941" y="33"/>
                  </a:cubicBezTo>
                  <a:lnTo>
                    <a:pt x="16941" y="1"/>
                  </a:ln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7" name="Google Shape;2017;p55"/>
            <p:cNvSpPr/>
            <p:nvPr/>
          </p:nvSpPr>
          <p:spPr>
            <a:xfrm>
              <a:off x="2693750" y="3458200"/>
              <a:ext cx="388975" cy="1053550"/>
            </a:xfrm>
            <a:custGeom>
              <a:rect b="b" l="l" r="r" t="t"/>
              <a:pathLst>
                <a:path extrusionOk="0" h="42142" w="15559">
                  <a:moveTo>
                    <a:pt x="7458" y="0"/>
                  </a:moveTo>
                  <a:lnTo>
                    <a:pt x="7523" y="14465"/>
                  </a:lnTo>
                  <a:lnTo>
                    <a:pt x="2733" y="10318"/>
                  </a:lnTo>
                  <a:lnTo>
                    <a:pt x="2412" y="10672"/>
                  </a:lnTo>
                  <a:lnTo>
                    <a:pt x="7523" y="15108"/>
                  </a:lnTo>
                  <a:lnTo>
                    <a:pt x="7555" y="25426"/>
                  </a:lnTo>
                  <a:lnTo>
                    <a:pt x="322" y="19030"/>
                  </a:lnTo>
                  <a:lnTo>
                    <a:pt x="1" y="19383"/>
                  </a:lnTo>
                  <a:lnTo>
                    <a:pt x="7555" y="26069"/>
                  </a:lnTo>
                  <a:lnTo>
                    <a:pt x="7587" y="35455"/>
                  </a:lnTo>
                  <a:lnTo>
                    <a:pt x="2155" y="31212"/>
                  </a:lnTo>
                  <a:lnTo>
                    <a:pt x="1865" y="31566"/>
                  </a:lnTo>
                  <a:lnTo>
                    <a:pt x="7619" y="36098"/>
                  </a:lnTo>
                  <a:lnTo>
                    <a:pt x="7619" y="42141"/>
                  </a:lnTo>
                  <a:lnTo>
                    <a:pt x="8101" y="42141"/>
                  </a:lnTo>
                  <a:lnTo>
                    <a:pt x="8069" y="31534"/>
                  </a:lnTo>
                  <a:lnTo>
                    <a:pt x="15559" y="24783"/>
                  </a:lnTo>
                  <a:lnTo>
                    <a:pt x="15237" y="24430"/>
                  </a:lnTo>
                  <a:lnTo>
                    <a:pt x="8069" y="30891"/>
                  </a:lnTo>
                  <a:lnTo>
                    <a:pt x="8037" y="22051"/>
                  </a:lnTo>
                  <a:lnTo>
                    <a:pt x="8069" y="22083"/>
                  </a:lnTo>
                  <a:lnTo>
                    <a:pt x="14402" y="12794"/>
                  </a:lnTo>
                  <a:lnTo>
                    <a:pt x="14016" y="12536"/>
                  </a:lnTo>
                  <a:lnTo>
                    <a:pt x="8037" y="21280"/>
                  </a:lnTo>
                  <a:lnTo>
                    <a:pt x="79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8" name="Google Shape;2018;p55"/>
            <p:cNvSpPr/>
            <p:nvPr/>
          </p:nvSpPr>
          <p:spPr>
            <a:xfrm>
              <a:off x="2391600" y="4114750"/>
              <a:ext cx="416300" cy="462900"/>
            </a:xfrm>
            <a:custGeom>
              <a:rect b="b" l="l" r="r" t="t"/>
              <a:pathLst>
                <a:path extrusionOk="0" h="18516" w="16652">
                  <a:moveTo>
                    <a:pt x="354" y="0"/>
                  </a:moveTo>
                  <a:lnTo>
                    <a:pt x="1" y="322"/>
                  </a:lnTo>
                  <a:lnTo>
                    <a:pt x="5433" y="6397"/>
                  </a:lnTo>
                  <a:lnTo>
                    <a:pt x="1994" y="6429"/>
                  </a:lnTo>
                  <a:lnTo>
                    <a:pt x="1994" y="6911"/>
                  </a:lnTo>
                  <a:lnTo>
                    <a:pt x="5851" y="6879"/>
                  </a:lnTo>
                  <a:lnTo>
                    <a:pt x="9676" y="11122"/>
                  </a:lnTo>
                  <a:lnTo>
                    <a:pt x="4308" y="11122"/>
                  </a:lnTo>
                  <a:lnTo>
                    <a:pt x="4308" y="11604"/>
                  </a:lnTo>
                  <a:lnTo>
                    <a:pt x="10094" y="11604"/>
                  </a:lnTo>
                  <a:lnTo>
                    <a:pt x="13566" y="15494"/>
                  </a:lnTo>
                  <a:lnTo>
                    <a:pt x="9773" y="15719"/>
                  </a:lnTo>
                  <a:lnTo>
                    <a:pt x="9805" y="16201"/>
                  </a:lnTo>
                  <a:lnTo>
                    <a:pt x="13983" y="15944"/>
                  </a:lnTo>
                  <a:lnTo>
                    <a:pt x="16298" y="18515"/>
                  </a:lnTo>
                  <a:lnTo>
                    <a:pt x="16651" y="18194"/>
                  </a:lnTo>
                  <a:lnTo>
                    <a:pt x="12569" y="13661"/>
                  </a:lnTo>
                  <a:lnTo>
                    <a:pt x="13244" y="7875"/>
                  </a:lnTo>
                  <a:lnTo>
                    <a:pt x="12762" y="7843"/>
                  </a:lnTo>
                  <a:lnTo>
                    <a:pt x="12151" y="13179"/>
                  </a:lnTo>
                  <a:lnTo>
                    <a:pt x="8937" y="9579"/>
                  </a:lnTo>
                  <a:lnTo>
                    <a:pt x="8133" y="3118"/>
                  </a:lnTo>
                  <a:lnTo>
                    <a:pt x="7651" y="3150"/>
                  </a:lnTo>
                  <a:lnTo>
                    <a:pt x="8390" y="8936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9" name="Google Shape;2019;p55"/>
            <p:cNvSpPr/>
            <p:nvPr/>
          </p:nvSpPr>
          <p:spPr>
            <a:xfrm>
              <a:off x="2967000" y="4119550"/>
              <a:ext cx="431550" cy="448450"/>
            </a:xfrm>
            <a:custGeom>
              <a:rect b="b" l="l" r="r" t="t"/>
              <a:pathLst>
                <a:path extrusionOk="0" h="17938" w="17262">
                  <a:moveTo>
                    <a:pt x="16940" y="1"/>
                  </a:moveTo>
                  <a:lnTo>
                    <a:pt x="11283" y="5883"/>
                  </a:lnTo>
                  <a:lnTo>
                    <a:pt x="10961" y="2444"/>
                  </a:lnTo>
                  <a:lnTo>
                    <a:pt x="10479" y="2476"/>
                  </a:lnTo>
                  <a:lnTo>
                    <a:pt x="10833" y="6333"/>
                  </a:lnTo>
                  <a:lnTo>
                    <a:pt x="6879" y="10448"/>
                  </a:lnTo>
                  <a:lnTo>
                    <a:pt x="6461" y="5080"/>
                  </a:lnTo>
                  <a:lnTo>
                    <a:pt x="5979" y="5112"/>
                  </a:lnTo>
                  <a:lnTo>
                    <a:pt x="6429" y="10930"/>
                  </a:lnTo>
                  <a:lnTo>
                    <a:pt x="2797" y="14659"/>
                  </a:lnTo>
                  <a:lnTo>
                    <a:pt x="2314" y="10898"/>
                  </a:lnTo>
                  <a:lnTo>
                    <a:pt x="1832" y="10962"/>
                  </a:lnTo>
                  <a:lnTo>
                    <a:pt x="2379" y="15109"/>
                  </a:lnTo>
                  <a:lnTo>
                    <a:pt x="0" y="17584"/>
                  </a:lnTo>
                  <a:lnTo>
                    <a:pt x="321" y="17938"/>
                  </a:lnTo>
                  <a:lnTo>
                    <a:pt x="4565" y="13534"/>
                  </a:lnTo>
                  <a:lnTo>
                    <a:pt x="10351" y="13759"/>
                  </a:lnTo>
                  <a:lnTo>
                    <a:pt x="10383" y="13277"/>
                  </a:lnTo>
                  <a:lnTo>
                    <a:pt x="5015" y="13084"/>
                  </a:lnTo>
                  <a:lnTo>
                    <a:pt x="8358" y="9580"/>
                  </a:lnTo>
                  <a:lnTo>
                    <a:pt x="8358" y="9612"/>
                  </a:lnTo>
                  <a:lnTo>
                    <a:pt x="14754" y="8294"/>
                  </a:lnTo>
                  <a:lnTo>
                    <a:pt x="14658" y="7844"/>
                  </a:lnTo>
                  <a:lnTo>
                    <a:pt x="8936" y="9001"/>
                  </a:lnTo>
                  <a:lnTo>
                    <a:pt x="17262" y="322"/>
                  </a:lnTo>
                  <a:lnTo>
                    <a:pt x="169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0" name="Google Shape;2020;p55"/>
            <p:cNvSpPr/>
            <p:nvPr/>
          </p:nvSpPr>
          <p:spPr>
            <a:xfrm>
              <a:off x="3413000" y="3916250"/>
              <a:ext cx="1215075" cy="654150"/>
            </a:xfrm>
            <a:custGeom>
              <a:rect b="b" l="l" r="r" t="t"/>
              <a:pathLst>
                <a:path extrusionOk="0" h="26166" w="48603">
                  <a:moveTo>
                    <a:pt x="5593" y="0"/>
                  </a:moveTo>
                  <a:lnTo>
                    <a:pt x="5593" y="12697"/>
                  </a:lnTo>
                  <a:cubicBezTo>
                    <a:pt x="5593" y="16812"/>
                    <a:pt x="4211" y="20862"/>
                    <a:pt x="1640" y="24109"/>
                  </a:cubicBezTo>
                  <a:lnTo>
                    <a:pt x="0" y="26166"/>
                  </a:lnTo>
                  <a:lnTo>
                    <a:pt x="48602" y="26166"/>
                  </a:lnTo>
                  <a:lnTo>
                    <a:pt x="46963" y="24109"/>
                  </a:lnTo>
                  <a:cubicBezTo>
                    <a:pt x="44392" y="20862"/>
                    <a:pt x="42977" y="16812"/>
                    <a:pt x="42977" y="12697"/>
                  </a:cubicBezTo>
                  <a:lnTo>
                    <a:pt x="429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1" name="Google Shape;2021;p55"/>
            <p:cNvSpPr/>
            <p:nvPr/>
          </p:nvSpPr>
          <p:spPr>
            <a:xfrm>
              <a:off x="3404950" y="3908200"/>
              <a:ext cx="1231150" cy="669450"/>
            </a:xfrm>
            <a:custGeom>
              <a:rect b="b" l="l" r="r" t="t"/>
              <a:pathLst>
                <a:path extrusionOk="0" h="26778" w="49246">
                  <a:moveTo>
                    <a:pt x="43010" y="612"/>
                  </a:moveTo>
                  <a:lnTo>
                    <a:pt x="43010" y="13019"/>
                  </a:lnTo>
                  <a:cubicBezTo>
                    <a:pt x="43010" y="17230"/>
                    <a:pt x="44456" y="21313"/>
                    <a:pt x="47060" y="24591"/>
                  </a:cubicBezTo>
                  <a:lnTo>
                    <a:pt x="48314" y="26199"/>
                  </a:lnTo>
                  <a:lnTo>
                    <a:pt x="901" y="26199"/>
                  </a:lnTo>
                  <a:lnTo>
                    <a:pt x="2187" y="24591"/>
                  </a:lnTo>
                  <a:cubicBezTo>
                    <a:pt x="4790" y="21313"/>
                    <a:pt x="6205" y="17230"/>
                    <a:pt x="6205" y="13019"/>
                  </a:cubicBezTo>
                  <a:lnTo>
                    <a:pt x="6205" y="612"/>
                  </a:lnTo>
                  <a:close/>
                  <a:moveTo>
                    <a:pt x="5915" y="1"/>
                  </a:moveTo>
                  <a:cubicBezTo>
                    <a:pt x="5851" y="1"/>
                    <a:pt x="5755" y="33"/>
                    <a:pt x="5722" y="97"/>
                  </a:cubicBezTo>
                  <a:cubicBezTo>
                    <a:pt x="5658" y="162"/>
                    <a:pt x="5626" y="226"/>
                    <a:pt x="5626" y="322"/>
                  </a:cubicBezTo>
                  <a:lnTo>
                    <a:pt x="5626" y="13019"/>
                  </a:lnTo>
                  <a:cubicBezTo>
                    <a:pt x="5626" y="17070"/>
                    <a:pt x="4244" y="21056"/>
                    <a:pt x="1704" y="24238"/>
                  </a:cubicBezTo>
                  <a:lnTo>
                    <a:pt x="65" y="26295"/>
                  </a:lnTo>
                  <a:cubicBezTo>
                    <a:pt x="1" y="26392"/>
                    <a:pt x="1" y="26520"/>
                    <a:pt x="33" y="26617"/>
                  </a:cubicBezTo>
                  <a:cubicBezTo>
                    <a:pt x="97" y="26713"/>
                    <a:pt x="194" y="26777"/>
                    <a:pt x="322" y="26777"/>
                  </a:cubicBezTo>
                  <a:lnTo>
                    <a:pt x="48924" y="26777"/>
                  </a:lnTo>
                  <a:cubicBezTo>
                    <a:pt x="49021" y="26777"/>
                    <a:pt x="49149" y="26713"/>
                    <a:pt x="49182" y="26617"/>
                  </a:cubicBezTo>
                  <a:cubicBezTo>
                    <a:pt x="49246" y="26520"/>
                    <a:pt x="49214" y="26392"/>
                    <a:pt x="49149" y="26295"/>
                  </a:cubicBezTo>
                  <a:lnTo>
                    <a:pt x="47510" y="24238"/>
                  </a:lnTo>
                  <a:cubicBezTo>
                    <a:pt x="44971" y="21056"/>
                    <a:pt x="43621" y="17070"/>
                    <a:pt x="43621" y="13019"/>
                  </a:cubicBezTo>
                  <a:lnTo>
                    <a:pt x="43621" y="322"/>
                  </a:lnTo>
                  <a:cubicBezTo>
                    <a:pt x="43621" y="226"/>
                    <a:pt x="43589" y="162"/>
                    <a:pt x="43524" y="97"/>
                  </a:cubicBezTo>
                  <a:cubicBezTo>
                    <a:pt x="43460" y="33"/>
                    <a:pt x="43396" y="1"/>
                    <a:pt x="43299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2" name="Google Shape;2022;p55"/>
            <p:cNvSpPr/>
            <p:nvPr/>
          </p:nvSpPr>
          <p:spPr>
            <a:xfrm>
              <a:off x="3503800" y="4023125"/>
              <a:ext cx="1032675" cy="432375"/>
            </a:xfrm>
            <a:custGeom>
              <a:rect b="b" l="l" r="r" t="t"/>
              <a:pathLst>
                <a:path extrusionOk="0" h="17295" w="41307">
                  <a:moveTo>
                    <a:pt x="2251" y="1"/>
                  </a:moveTo>
                  <a:lnTo>
                    <a:pt x="2251" y="8422"/>
                  </a:lnTo>
                  <a:cubicBezTo>
                    <a:pt x="2251" y="11540"/>
                    <a:pt x="1479" y="14594"/>
                    <a:pt x="0" y="17294"/>
                  </a:cubicBezTo>
                  <a:lnTo>
                    <a:pt x="41306" y="17294"/>
                  </a:lnTo>
                  <a:cubicBezTo>
                    <a:pt x="39860" y="14594"/>
                    <a:pt x="39056" y="11540"/>
                    <a:pt x="39056" y="8422"/>
                  </a:cubicBezTo>
                  <a:lnTo>
                    <a:pt x="39056" y="1"/>
                  </a:ln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3" name="Google Shape;2023;p55"/>
            <p:cNvSpPr/>
            <p:nvPr/>
          </p:nvSpPr>
          <p:spPr>
            <a:xfrm>
              <a:off x="3495775" y="4023125"/>
              <a:ext cx="1049525" cy="432375"/>
            </a:xfrm>
            <a:custGeom>
              <a:rect b="b" l="l" r="r" t="t"/>
              <a:pathLst>
                <a:path extrusionOk="0" h="17295" w="41981">
                  <a:moveTo>
                    <a:pt x="2282" y="1"/>
                  </a:moveTo>
                  <a:lnTo>
                    <a:pt x="2282" y="6140"/>
                  </a:lnTo>
                  <a:lnTo>
                    <a:pt x="2282" y="8422"/>
                  </a:lnTo>
                  <a:cubicBezTo>
                    <a:pt x="2282" y="11540"/>
                    <a:pt x="1479" y="14594"/>
                    <a:pt x="0" y="17294"/>
                  </a:cubicBezTo>
                  <a:lnTo>
                    <a:pt x="321" y="17294"/>
                  </a:lnTo>
                  <a:cubicBezTo>
                    <a:pt x="1800" y="14594"/>
                    <a:pt x="2572" y="11540"/>
                    <a:pt x="2572" y="8422"/>
                  </a:cubicBezTo>
                  <a:lnTo>
                    <a:pt x="2572" y="1"/>
                  </a:lnTo>
                  <a:close/>
                  <a:moveTo>
                    <a:pt x="39377" y="1"/>
                  </a:moveTo>
                  <a:lnTo>
                    <a:pt x="39377" y="8422"/>
                  </a:lnTo>
                  <a:cubicBezTo>
                    <a:pt x="39377" y="11540"/>
                    <a:pt x="40181" y="14594"/>
                    <a:pt x="41627" y="17294"/>
                  </a:cubicBezTo>
                  <a:lnTo>
                    <a:pt x="41981" y="17294"/>
                  </a:lnTo>
                  <a:cubicBezTo>
                    <a:pt x="40470" y="14594"/>
                    <a:pt x="39666" y="11540"/>
                    <a:pt x="39666" y="8422"/>
                  </a:cubicBezTo>
                  <a:lnTo>
                    <a:pt x="39666" y="6140"/>
                  </a:lnTo>
                  <a:lnTo>
                    <a:pt x="39666" y="1"/>
                  </a:lnTo>
                  <a:close/>
                </a:path>
              </a:pathLst>
            </a:custGeom>
            <a:solidFill>
              <a:srgbClr val="4949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4" name="Google Shape;2024;p55"/>
            <p:cNvSpPr/>
            <p:nvPr/>
          </p:nvSpPr>
          <p:spPr>
            <a:xfrm>
              <a:off x="3552825" y="3963650"/>
              <a:ext cx="934625" cy="134250"/>
            </a:xfrm>
            <a:custGeom>
              <a:rect b="b" l="l" r="r" t="t"/>
              <a:pathLst>
                <a:path extrusionOk="0" h="5370" w="37385">
                  <a:moveTo>
                    <a:pt x="0" y="1"/>
                  </a:moveTo>
                  <a:lnTo>
                    <a:pt x="0" y="5369"/>
                  </a:lnTo>
                  <a:lnTo>
                    <a:pt x="37384" y="5369"/>
                  </a:lnTo>
                  <a:lnTo>
                    <a:pt x="37384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5" name="Google Shape;2025;p55"/>
            <p:cNvSpPr/>
            <p:nvPr/>
          </p:nvSpPr>
          <p:spPr>
            <a:xfrm>
              <a:off x="3545600" y="3956425"/>
              <a:ext cx="949875" cy="148700"/>
            </a:xfrm>
            <a:custGeom>
              <a:rect b="b" l="l" r="r" t="t"/>
              <a:pathLst>
                <a:path extrusionOk="0" h="5948" w="37995">
                  <a:moveTo>
                    <a:pt x="37384" y="579"/>
                  </a:moveTo>
                  <a:lnTo>
                    <a:pt x="37384" y="5369"/>
                  </a:lnTo>
                  <a:lnTo>
                    <a:pt x="579" y="5369"/>
                  </a:lnTo>
                  <a:lnTo>
                    <a:pt x="579" y="579"/>
                  </a:lnTo>
                  <a:close/>
                  <a:moveTo>
                    <a:pt x="289" y="1"/>
                  </a:moveTo>
                  <a:cubicBezTo>
                    <a:pt x="225" y="1"/>
                    <a:pt x="129" y="33"/>
                    <a:pt x="96" y="97"/>
                  </a:cubicBezTo>
                  <a:cubicBezTo>
                    <a:pt x="32" y="129"/>
                    <a:pt x="0" y="226"/>
                    <a:pt x="0" y="290"/>
                  </a:cubicBezTo>
                  <a:lnTo>
                    <a:pt x="0" y="5658"/>
                  </a:lnTo>
                  <a:cubicBezTo>
                    <a:pt x="0" y="5722"/>
                    <a:pt x="32" y="5819"/>
                    <a:pt x="96" y="5851"/>
                  </a:cubicBezTo>
                  <a:cubicBezTo>
                    <a:pt x="129" y="5915"/>
                    <a:pt x="225" y="5947"/>
                    <a:pt x="289" y="5947"/>
                  </a:cubicBezTo>
                  <a:lnTo>
                    <a:pt x="37673" y="5947"/>
                  </a:lnTo>
                  <a:cubicBezTo>
                    <a:pt x="37770" y="5947"/>
                    <a:pt x="37834" y="5915"/>
                    <a:pt x="37898" y="5851"/>
                  </a:cubicBezTo>
                  <a:cubicBezTo>
                    <a:pt x="37963" y="5819"/>
                    <a:pt x="37995" y="5722"/>
                    <a:pt x="37995" y="5658"/>
                  </a:cubicBezTo>
                  <a:lnTo>
                    <a:pt x="37995" y="290"/>
                  </a:lnTo>
                  <a:cubicBezTo>
                    <a:pt x="37995" y="226"/>
                    <a:pt x="37963" y="129"/>
                    <a:pt x="37898" y="97"/>
                  </a:cubicBezTo>
                  <a:cubicBezTo>
                    <a:pt x="37834" y="33"/>
                    <a:pt x="37770" y="1"/>
                    <a:pt x="37673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6" name="Google Shape;2026;p55"/>
            <p:cNvSpPr/>
            <p:nvPr/>
          </p:nvSpPr>
          <p:spPr>
            <a:xfrm>
              <a:off x="2141675" y="3577925"/>
              <a:ext cx="3757700" cy="438000"/>
            </a:xfrm>
            <a:custGeom>
              <a:rect b="b" l="l" r="r" t="t"/>
              <a:pathLst>
                <a:path extrusionOk="0" h="17520" w="150308">
                  <a:moveTo>
                    <a:pt x="1" y="1"/>
                  </a:moveTo>
                  <a:lnTo>
                    <a:pt x="1" y="12537"/>
                  </a:lnTo>
                  <a:cubicBezTo>
                    <a:pt x="1" y="15301"/>
                    <a:pt x="2219" y="17519"/>
                    <a:pt x="4983" y="17519"/>
                  </a:cubicBezTo>
                  <a:lnTo>
                    <a:pt x="145326" y="17519"/>
                  </a:lnTo>
                  <a:cubicBezTo>
                    <a:pt x="148058" y="17519"/>
                    <a:pt x="150308" y="15301"/>
                    <a:pt x="150308" y="12537"/>
                  </a:cubicBezTo>
                  <a:lnTo>
                    <a:pt x="1503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7" name="Google Shape;2027;p55"/>
            <p:cNvSpPr/>
            <p:nvPr/>
          </p:nvSpPr>
          <p:spPr>
            <a:xfrm>
              <a:off x="2134450" y="3570700"/>
              <a:ext cx="3772175" cy="452450"/>
            </a:xfrm>
            <a:custGeom>
              <a:rect b="b" l="l" r="r" t="t"/>
              <a:pathLst>
                <a:path extrusionOk="0" h="18098" w="150887">
                  <a:moveTo>
                    <a:pt x="150308" y="579"/>
                  </a:moveTo>
                  <a:lnTo>
                    <a:pt x="150308" y="12826"/>
                  </a:lnTo>
                  <a:cubicBezTo>
                    <a:pt x="150308" y="14144"/>
                    <a:pt x="149761" y="15301"/>
                    <a:pt x="148925" y="16137"/>
                  </a:cubicBezTo>
                  <a:cubicBezTo>
                    <a:pt x="148057" y="17005"/>
                    <a:pt x="146900" y="17519"/>
                    <a:pt x="145615" y="17519"/>
                  </a:cubicBezTo>
                  <a:lnTo>
                    <a:pt x="5272" y="17519"/>
                  </a:lnTo>
                  <a:cubicBezTo>
                    <a:pt x="3986" y="17519"/>
                    <a:pt x="2797" y="17005"/>
                    <a:pt x="1961" y="16137"/>
                  </a:cubicBezTo>
                  <a:cubicBezTo>
                    <a:pt x="1093" y="15301"/>
                    <a:pt x="579" y="14144"/>
                    <a:pt x="579" y="12826"/>
                  </a:cubicBezTo>
                  <a:lnTo>
                    <a:pt x="579" y="579"/>
                  </a:lnTo>
                  <a:close/>
                  <a:moveTo>
                    <a:pt x="290" y="0"/>
                  </a:moveTo>
                  <a:cubicBezTo>
                    <a:pt x="193" y="0"/>
                    <a:pt x="129" y="32"/>
                    <a:pt x="65" y="97"/>
                  </a:cubicBezTo>
                  <a:cubicBezTo>
                    <a:pt x="33" y="129"/>
                    <a:pt x="0" y="225"/>
                    <a:pt x="0" y="290"/>
                  </a:cubicBezTo>
                  <a:lnTo>
                    <a:pt x="0" y="12826"/>
                  </a:lnTo>
                  <a:cubicBezTo>
                    <a:pt x="0" y="15751"/>
                    <a:pt x="2347" y="18098"/>
                    <a:pt x="5272" y="18098"/>
                  </a:cubicBezTo>
                  <a:lnTo>
                    <a:pt x="145615" y="18098"/>
                  </a:lnTo>
                  <a:cubicBezTo>
                    <a:pt x="148508" y="18098"/>
                    <a:pt x="150886" y="15751"/>
                    <a:pt x="150886" y="12826"/>
                  </a:cubicBezTo>
                  <a:lnTo>
                    <a:pt x="150886" y="290"/>
                  </a:lnTo>
                  <a:cubicBezTo>
                    <a:pt x="150886" y="225"/>
                    <a:pt x="150854" y="129"/>
                    <a:pt x="150790" y="97"/>
                  </a:cubicBezTo>
                  <a:cubicBezTo>
                    <a:pt x="150725" y="32"/>
                    <a:pt x="150661" y="0"/>
                    <a:pt x="150597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8" name="Google Shape;2028;p55"/>
            <p:cNvSpPr/>
            <p:nvPr/>
          </p:nvSpPr>
          <p:spPr>
            <a:xfrm>
              <a:off x="2141675" y="1197625"/>
              <a:ext cx="3757700" cy="2818300"/>
            </a:xfrm>
            <a:custGeom>
              <a:rect b="b" l="l" r="r" t="t"/>
              <a:pathLst>
                <a:path extrusionOk="0" h="112732" w="150308">
                  <a:moveTo>
                    <a:pt x="142722" y="7008"/>
                  </a:moveTo>
                  <a:lnTo>
                    <a:pt x="142722" y="86662"/>
                  </a:lnTo>
                  <a:lnTo>
                    <a:pt x="7555" y="86662"/>
                  </a:lnTo>
                  <a:lnTo>
                    <a:pt x="7555" y="7008"/>
                  </a:lnTo>
                  <a:close/>
                  <a:moveTo>
                    <a:pt x="4983" y="1"/>
                  </a:moveTo>
                  <a:cubicBezTo>
                    <a:pt x="2219" y="1"/>
                    <a:pt x="1" y="2251"/>
                    <a:pt x="1" y="4983"/>
                  </a:cubicBezTo>
                  <a:lnTo>
                    <a:pt x="1" y="107749"/>
                  </a:lnTo>
                  <a:cubicBezTo>
                    <a:pt x="1" y="110513"/>
                    <a:pt x="2219" y="112731"/>
                    <a:pt x="4983" y="112731"/>
                  </a:cubicBezTo>
                  <a:lnTo>
                    <a:pt x="145326" y="112731"/>
                  </a:lnTo>
                  <a:cubicBezTo>
                    <a:pt x="148058" y="112731"/>
                    <a:pt x="150308" y="110513"/>
                    <a:pt x="150308" y="107749"/>
                  </a:cubicBezTo>
                  <a:lnTo>
                    <a:pt x="150308" y="4983"/>
                  </a:lnTo>
                  <a:cubicBezTo>
                    <a:pt x="150308" y="2251"/>
                    <a:pt x="148058" y="1"/>
                    <a:pt x="145326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9" name="Google Shape;2029;p55"/>
            <p:cNvSpPr/>
            <p:nvPr/>
          </p:nvSpPr>
          <p:spPr>
            <a:xfrm>
              <a:off x="2134450" y="1190400"/>
              <a:ext cx="3772175" cy="2832750"/>
            </a:xfrm>
            <a:custGeom>
              <a:rect b="b" l="l" r="r" t="t"/>
              <a:pathLst>
                <a:path extrusionOk="0" h="113310" w="150887">
                  <a:moveTo>
                    <a:pt x="142722" y="7618"/>
                  </a:moveTo>
                  <a:lnTo>
                    <a:pt x="142722" y="86662"/>
                  </a:lnTo>
                  <a:lnTo>
                    <a:pt x="8133" y="86662"/>
                  </a:lnTo>
                  <a:lnTo>
                    <a:pt x="8133" y="7618"/>
                  </a:lnTo>
                  <a:close/>
                  <a:moveTo>
                    <a:pt x="7844" y="7008"/>
                  </a:moveTo>
                  <a:cubicBezTo>
                    <a:pt x="7779" y="7008"/>
                    <a:pt x="7683" y="7040"/>
                    <a:pt x="7651" y="7104"/>
                  </a:cubicBezTo>
                  <a:cubicBezTo>
                    <a:pt x="7587" y="7168"/>
                    <a:pt x="7554" y="7233"/>
                    <a:pt x="7554" y="7297"/>
                  </a:cubicBezTo>
                  <a:lnTo>
                    <a:pt x="7554" y="86951"/>
                  </a:lnTo>
                  <a:cubicBezTo>
                    <a:pt x="7554" y="87015"/>
                    <a:pt x="7587" y="87112"/>
                    <a:pt x="7651" y="87144"/>
                  </a:cubicBezTo>
                  <a:cubicBezTo>
                    <a:pt x="7683" y="87208"/>
                    <a:pt x="7779" y="87240"/>
                    <a:pt x="7844" y="87240"/>
                  </a:cubicBezTo>
                  <a:lnTo>
                    <a:pt x="143011" y="87240"/>
                  </a:lnTo>
                  <a:cubicBezTo>
                    <a:pt x="143107" y="87240"/>
                    <a:pt x="143172" y="87208"/>
                    <a:pt x="143236" y="87144"/>
                  </a:cubicBezTo>
                  <a:cubicBezTo>
                    <a:pt x="143300" y="87112"/>
                    <a:pt x="143332" y="87015"/>
                    <a:pt x="143332" y="86951"/>
                  </a:cubicBezTo>
                  <a:lnTo>
                    <a:pt x="143332" y="7297"/>
                  </a:lnTo>
                  <a:cubicBezTo>
                    <a:pt x="143332" y="7233"/>
                    <a:pt x="143300" y="7168"/>
                    <a:pt x="143236" y="7104"/>
                  </a:cubicBezTo>
                  <a:cubicBezTo>
                    <a:pt x="143172" y="7040"/>
                    <a:pt x="143107" y="7008"/>
                    <a:pt x="143011" y="7008"/>
                  </a:cubicBezTo>
                  <a:close/>
                  <a:moveTo>
                    <a:pt x="145615" y="579"/>
                  </a:moveTo>
                  <a:cubicBezTo>
                    <a:pt x="146900" y="579"/>
                    <a:pt x="148057" y="1125"/>
                    <a:pt x="148925" y="1961"/>
                  </a:cubicBezTo>
                  <a:cubicBezTo>
                    <a:pt x="149761" y="2829"/>
                    <a:pt x="150308" y="3986"/>
                    <a:pt x="150308" y="5272"/>
                  </a:cubicBezTo>
                  <a:lnTo>
                    <a:pt x="150308" y="108038"/>
                  </a:lnTo>
                  <a:cubicBezTo>
                    <a:pt x="150308" y="109356"/>
                    <a:pt x="149761" y="110513"/>
                    <a:pt x="148925" y="111349"/>
                  </a:cubicBezTo>
                  <a:cubicBezTo>
                    <a:pt x="148057" y="112217"/>
                    <a:pt x="146900" y="112731"/>
                    <a:pt x="145615" y="112731"/>
                  </a:cubicBezTo>
                  <a:lnTo>
                    <a:pt x="5272" y="112731"/>
                  </a:lnTo>
                  <a:cubicBezTo>
                    <a:pt x="3986" y="112731"/>
                    <a:pt x="2797" y="112217"/>
                    <a:pt x="1961" y="111349"/>
                  </a:cubicBezTo>
                  <a:cubicBezTo>
                    <a:pt x="1093" y="110513"/>
                    <a:pt x="579" y="109356"/>
                    <a:pt x="579" y="108038"/>
                  </a:cubicBezTo>
                  <a:lnTo>
                    <a:pt x="579" y="5272"/>
                  </a:lnTo>
                  <a:cubicBezTo>
                    <a:pt x="579" y="3986"/>
                    <a:pt x="1093" y="2829"/>
                    <a:pt x="1961" y="1961"/>
                  </a:cubicBezTo>
                  <a:cubicBezTo>
                    <a:pt x="2797" y="1125"/>
                    <a:pt x="3986" y="579"/>
                    <a:pt x="5272" y="579"/>
                  </a:cubicBezTo>
                  <a:close/>
                  <a:moveTo>
                    <a:pt x="5272" y="0"/>
                  </a:moveTo>
                  <a:cubicBezTo>
                    <a:pt x="2347" y="0"/>
                    <a:pt x="0" y="2379"/>
                    <a:pt x="0" y="5272"/>
                  </a:cubicBezTo>
                  <a:lnTo>
                    <a:pt x="0" y="108038"/>
                  </a:lnTo>
                  <a:cubicBezTo>
                    <a:pt x="0" y="110963"/>
                    <a:pt x="2347" y="113310"/>
                    <a:pt x="5272" y="113310"/>
                  </a:cubicBezTo>
                  <a:lnTo>
                    <a:pt x="145615" y="113310"/>
                  </a:lnTo>
                  <a:cubicBezTo>
                    <a:pt x="148508" y="113310"/>
                    <a:pt x="150886" y="110963"/>
                    <a:pt x="150886" y="108038"/>
                  </a:cubicBezTo>
                  <a:lnTo>
                    <a:pt x="150886" y="5272"/>
                  </a:lnTo>
                  <a:cubicBezTo>
                    <a:pt x="150886" y="2379"/>
                    <a:pt x="148508" y="0"/>
                    <a:pt x="145615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0" name="Google Shape;2030;p55"/>
            <p:cNvSpPr/>
            <p:nvPr/>
          </p:nvSpPr>
          <p:spPr>
            <a:xfrm>
              <a:off x="3951400" y="3727400"/>
              <a:ext cx="138250" cy="139050"/>
            </a:xfrm>
            <a:custGeom>
              <a:rect b="b" l="l" r="r" t="t"/>
              <a:pathLst>
                <a:path extrusionOk="0" h="5562" w="5530">
                  <a:moveTo>
                    <a:pt x="2765" y="0"/>
                  </a:moveTo>
                  <a:cubicBezTo>
                    <a:pt x="1222" y="0"/>
                    <a:pt x="1" y="1254"/>
                    <a:pt x="1" y="2797"/>
                  </a:cubicBezTo>
                  <a:cubicBezTo>
                    <a:pt x="1" y="4308"/>
                    <a:pt x="1222" y="5561"/>
                    <a:pt x="2765" y="5561"/>
                  </a:cubicBezTo>
                  <a:cubicBezTo>
                    <a:pt x="4276" y="5561"/>
                    <a:pt x="5530" y="4308"/>
                    <a:pt x="5530" y="2797"/>
                  </a:cubicBezTo>
                  <a:cubicBezTo>
                    <a:pt x="5530" y="1254"/>
                    <a:pt x="4276" y="0"/>
                    <a:pt x="2765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1" name="Google Shape;2031;p55"/>
            <p:cNvSpPr/>
            <p:nvPr/>
          </p:nvSpPr>
          <p:spPr>
            <a:xfrm>
              <a:off x="3943375" y="3720175"/>
              <a:ext cx="153525" cy="153500"/>
            </a:xfrm>
            <a:custGeom>
              <a:rect b="b" l="l" r="r" t="t"/>
              <a:pathLst>
                <a:path extrusionOk="0" h="6140" w="6141">
                  <a:moveTo>
                    <a:pt x="3086" y="579"/>
                  </a:moveTo>
                  <a:cubicBezTo>
                    <a:pt x="3761" y="579"/>
                    <a:pt x="4372" y="868"/>
                    <a:pt x="4822" y="1318"/>
                  </a:cubicBezTo>
                  <a:cubicBezTo>
                    <a:pt x="5272" y="1768"/>
                    <a:pt x="5561" y="2379"/>
                    <a:pt x="5561" y="3086"/>
                  </a:cubicBezTo>
                  <a:cubicBezTo>
                    <a:pt x="5561" y="3761"/>
                    <a:pt x="5272" y="4372"/>
                    <a:pt x="4822" y="4822"/>
                  </a:cubicBezTo>
                  <a:cubicBezTo>
                    <a:pt x="4372" y="5272"/>
                    <a:pt x="3761" y="5561"/>
                    <a:pt x="3086" y="5561"/>
                  </a:cubicBezTo>
                  <a:cubicBezTo>
                    <a:pt x="2379" y="5561"/>
                    <a:pt x="1768" y="5272"/>
                    <a:pt x="1318" y="4822"/>
                  </a:cubicBezTo>
                  <a:cubicBezTo>
                    <a:pt x="868" y="4372"/>
                    <a:pt x="611" y="3761"/>
                    <a:pt x="611" y="3086"/>
                  </a:cubicBezTo>
                  <a:cubicBezTo>
                    <a:pt x="611" y="2379"/>
                    <a:pt x="868" y="1768"/>
                    <a:pt x="1318" y="1318"/>
                  </a:cubicBezTo>
                  <a:cubicBezTo>
                    <a:pt x="1768" y="868"/>
                    <a:pt x="2379" y="579"/>
                    <a:pt x="3086" y="579"/>
                  </a:cubicBezTo>
                  <a:close/>
                  <a:moveTo>
                    <a:pt x="3086" y="0"/>
                  </a:moveTo>
                  <a:cubicBezTo>
                    <a:pt x="1383" y="0"/>
                    <a:pt x="0" y="1382"/>
                    <a:pt x="0" y="3086"/>
                  </a:cubicBezTo>
                  <a:cubicBezTo>
                    <a:pt x="0" y="4758"/>
                    <a:pt x="1383" y="6140"/>
                    <a:pt x="3086" y="6140"/>
                  </a:cubicBezTo>
                  <a:cubicBezTo>
                    <a:pt x="4758" y="6140"/>
                    <a:pt x="6140" y="4758"/>
                    <a:pt x="6140" y="3086"/>
                  </a:cubicBezTo>
                  <a:cubicBezTo>
                    <a:pt x="6140" y="1382"/>
                    <a:pt x="4758" y="0"/>
                    <a:pt x="3086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2" name="Google Shape;2032;p55"/>
            <p:cNvSpPr/>
            <p:nvPr/>
          </p:nvSpPr>
          <p:spPr>
            <a:xfrm>
              <a:off x="3413000" y="4570400"/>
              <a:ext cx="1215075" cy="57075"/>
            </a:xfrm>
            <a:custGeom>
              <a:rect b="b" l="l" r="r" t="t"/>
              <a:pathLst>
                <a:path extrusionOk="0" h="2283" w="48603">
                  <a:moveTo>
                    <a:pt x="0" y="0"/>
                  </a:moveTo>
                  <a:lnTo>
                    <a:pt x="0" y="2282"/>
                  </a:lnTo>
                  <a:lnTo>
                    <a:pt x="48602" y="2282"/>
                  </a:lnTo>
                  <a:lnTo>
                    <a:pt x="486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3" name="Google Shape;2033;p55"/>
            <p:cNvSpPr/>
            <p:nvPr/>
          </p:nvSpPr>
          <p:spPr>
            <a:xfrm>
              <a:off x="3404950" y="4563150"/>
              <a:ext cx="1230350" cy="71550"/>
            </a:xfrm>
            <a:custGeom>
              <a:rect b="b" l="l" r="r" t="t"/>
              <a:pathLst>
                <a:path extrusionOk="0" h="2862" w="49214">
                  <a:moveTo>
                    <a:pt x="48635" y="579"/>
                  </a:moveTo>
                  <a:lnTo>
                    <a:pt x="48635" y="2251"/>
                  </a:lnTo>
                  <a:lnTo>
                    <a:pt x="611" y="2251"/>
                  </a:lnTo>
                  <a:lnTo>
                    <a:pt x="611" y="579"/>
                  </a:lnTo>
                  <a:close/>
                  <a:moveTo>
                    <a:pt x="322" y="1"/>
                  </a:moveTo>
                  <a:cubicBezTo>
                    <a:pt x="226" y="1"/>
                    <a:pt x="161" y="33"/>
                    <a:pt x="97" y="97"/>
                  </a:cubicBezTo>
                  <a:cubicBezTo>
                    <a:pt x="33" y="129"/>
                    <a:pt x="1" y="226"/>
                    <a:pt x="1" y="290"/>
                  </a:cubicBezTo>
                  <a:lnTo>
                    <a:pt x="1" y="2572"/>
                  </a:lnTo>
                  <a:cubicBezTo>
                    <a:pt x="1" y="2637"/>
                    <a:pt x="33" y="2701"/>
                    <a:pt x="97" y="2765"/>
                  </a:cubicBezTo>
                  <a:cubicBezTo>
                    <a:pt x="161" y="2829"/>
                    <a:pt x="226" y="2862"/>
                    <a:pt x="322" y="2862"/>
                  </a:cubicBezTo>
                  <a:lnTo>
                    <a:pt x="48924" y="2862"/>
                  </a:lnTo>
                  <a:cubicBezTo>
                    <a:pt x="49021" y="2862"/>
                    <a:pt x="49085" y="2829"/>
                    <a:pt x="49149" y="2765"/>
                  </a:cubicBezTo>
                  <a:cubicBezTo>
                    <a:pt x="49214" y="2701"/>
                    <a:pt x="49214" y="2637"/>
                    <a:pt x="49214" y="2572"/>
                  </a:cubicBezTo>
                  <a:lnTo>
                    <a:pt x="49214" y="290"/>
                  </a:lnTo>
                  <a:cubicBezTo>
                    <a:pt x="49214" y="226"/>
                    <a:pt x="49214" y="129"/>
                    <a:pt x="49149" y="97"/>
                  </a:cubicBezTo>
                  <a:cubicBezTo>
                    <a:pt x="49085" y="33"/>
                    <a:pt x="49021" y="1"/>
                    <a:pt x="48924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4" name="Google Shape;2034;p55"/>
            <p:cNvSpPr/>
            <p:nvPr/>
          </p:nvSpPr>
          <p:spPr>
            <a:xfrm>
              <a:off x="2180250" y="2902900"/>
              <a:ext cx="162350" cy="178425"/>
            </a:xfrm>
            <a:custGeom>
              <a:rect b="b" l="l" r="r" t="t"/>
              <a:pathLst>
                <a:path extrusionOk="0" h="7137" w="6494">
                  <a:moveTo>
                    <a:pt x="2122" y="0"/>
                  </a:moveTo>
                  <a:lnTo>
                    <a:pt x="129" y="1897"/>
                  </a:lnTo>
                  <a:cubicBezTo>
                    <a:pt x="129" y="1897"/>
                    <a:pt x="1" y="3279"/>
                    <a:pt x="1286" y="5047"/>
                  </a:cubicBezTo>
                  <a:cubicBezTo>
                    <a:pt x="2540" y="6815"/>
                    <a:pt x="2797" y="7136"/>
                    <a:pt x="2797" y="7136"/>
                  </a:cubicBezTo>
                  <a:cubicBezTo>
                    <a:pt x="2797" y="7136"/>
                    <a:pt x="3247" y="6236"/>
                    <a:pt x="4244" y="5047"/>
                  </a:cubicBezTo>
                  <a:cubicBezTo>
                    <a:pt x="5272" y="3858"/>
                    <a:pt x="6494" y="2732"/>
                    <a:pt x="6494" y="2732"/>
                  </a:cubicBezTo>
                  <a:cubicBezTo>
                    <a:pt x="5980" y="547"/>
                    <a:pt x="2122" y="0"/>
                    <a:pt x="21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5" name="Google Shape;2035;p55"/>
            <p:cNvSpPr/>
            <p:nvPr/>
          </p:nvSpPr>
          <p:spPr>
            <a:xfrm>
              <a:off x="2177050" y="2895650"/>
              <a:ext cx="172800" cy="192900"/>
            </a:xfrm>
            <a:custGeom>
              <a:rect b="b" l="l" r="r" t="t"/>
              <a:pathLst>
                <a:path extrusionOk="0" h="7716" w="6912">
                  <a:moveTo>
                    <a:pt x="2356" y="566"/>
                  </a:moveTo>
                  <a:cubicBezTo>
                    <a:pt x="2682" y="623"/>
                    <a:pt x="3523" y="792"/>
                    <a:pt x="4340" y="1158"/>
                  </a:cubicBezTo>
                  <a:cubicBezTo>
                    <a:pt x="4790" y="1351"/>
                    <a:pt x="5272" y="1608"/>
                    <a:pt x="5625" y="1930"/>
                  </a:cubicBezTo>
                  <a:cubicBezTo>
                    <a:pt x="5971" y="2218"/>
                    <a:pt x="6214" y="2558"/>
                    <a:pt x="6330" y="2950"/>
                  </a:cubicBezTo>
                  <a:lnTo>
                    <a:pt x="6330" y="2950"/>
                  </a:lnTo>
                  <a:cubicBezTo>
                    <a:pt x="5982" y="3271"/>
                    <a:pt x="5007" y="4192"/>
                    <a:pt x="4179" y="5176"/>
                  </a:cubicBezTo>
                  <a:cubicBezTo>
                    <a:pt x="3544" y="5910"/>
                    <a:pt x="3130" y="6546"/>
                    <a:pt x="2898" y="6933"/>
                  </a:cubicBezTo>
                  <a:lnTo>
                    <a:pt x="2898" y="6933"/>
                  </a:lnTo>
                  <a:cubicBezTo>
                    <a:pt x="2886" y="6916"/>
                    <a:pt x="2874" y="6898"/>
                    <a:pt x="2861" y="6880"/>
                  </a:cubicBezTo>
                  <a:cubicBezTo>
                    <a:pt x="2636" y="6590"/>
                    <a:pt x="2250" y="6076"/>
                    <a:pt x="1607" y="5176"/>
                  </a:cubicBezTo>
                  <a:cubicBezTo>
                    <a:pt x="614" y="3798"/>
                    <a:pt x="515" y="2644"/>
                    <a:pt x="514" y="2318"/>
                  </a:cubicBezTo>
                  <a:lnTo>
                    <a:pt x="514" y="2318"/>
                  </a:lnTo>
                  <a:lnTo>
                    <a:pt x="2356" y="566"/>
                  </a:lnTo>
                  <a:close/>
                  <a:moveTo>
                    <a:pt x="2282" y="1"/>
                  </a:moveTo>
                  <a:cubicBezTo>
                    <a:pt x="2218" y="1"/>
                    <a:pt x="2122" y="33"/>
                    <a:pt x="2057" y="97"/>
                  </a:cubicBezTo>
                  <a:lnTo>
                    <a:pt x="64" y="1994"/>
                  </a:lnTo>
                  <a:cubicBezTo>
                    <a:pt x="32" y="2058"/>
                    <a:pt x="0" y="2090"/>
                    <a:pt x="0" y="2155"/>
                  </a:cubicBezTo>
                  <a:cubicBezTo>
                    <a:pt x="0" y="2187"/>
                    <a:pt x="0" y="2219"/>
                    <a:pt x="0" y="2315"/>
                  </a:cubicBezTo>
                  <a:cubicBezTo>
                    <a:pt x="0" y="2733"/>
                    <a:pt x="97" y="3987"/>
                    <a:pt x="1189" y="5498"/>
                  </a:cubicBezTo>
                  <a:cubicBezTo>
                    <a:pt x="2475" y="7266"/>
                    <a:pt x="2700" y="7587"/>
                    <a:pt x="2700" y="7587"/>
                  </a:cubicBezTo>
                  <a:cubicBezTo>
                    <a:pt x="2765" y="7683"/>
                    <a:pt x="2861" y="7716"/>
                    <a:pt x="2957" y="7716"/>
                  </a:cubicBezTo>
                  <a:cubicBezTo>
                    <a:pt x="3054" y="7683"/>
                    <a:pt x="3118" y="7651"/>
                    <a:pt x="3150" y="7555"/>
                  </a:cubicBezTo>
                  <a:lnTo>
                    <a:pt x="3182" y="7523"/>
                  </a:lnTo>
                  <a:cubicBezTo>
                    <a:pt x="3279" y="7330"/>
                    <a:pt x="3729" y="6526"/>
                    <a:pt x="4597" y="5498"/>
                  </a:cubicBezTo>
                  <a:cubicBezTo>
                    <a:pt x="5079" y="4919"/>
                    <a:pt x="5658" y="4340"/>
                    <a:pt x="6075" y="3922"/>
                  </a:cubicBezTo>
                  <a:cubicBezTo>
                    <a:pt x="6300" y="3730"/>
                    <a:pt x="6493" y="3537"/>
                    <a:pt x="6622" y="3408"/>
                  </a:cubicBezTo>
                  <a:cubicBezTo>
                    <a:pt x="6750" y="3312"/>
                    <a:pt x="6815" y="3247"/>
                    <a:pt x="6815" y="3247"/>
                  </a:cubicBezTo>
                  <a:cubicBezTo>
                    <a:pt x="6879" y="3183"/>
                    <a:pt x="6911" y="3055"/>
                    <a:pt x="6911" y="2958"/>
                  </a:cubicBezTo>
                  <a:cubicBezTo>
                    <a:pt x="6750" y="2347"/>
                    <a:pt x="6365" y="1865"/>
                    <a:pt x="5915" y="1480"/>
                  </a:cubicBezTo>
                  <a:cubicBezTo>
                    <a:pt x="5208" y="901"/>
                    <a:pt x="4307" y="547"/>
                    <a:pt x="3568" y="322"/>
                  </a:cubicBezTo>
                  <a:cubicBezTo>
                    <a:pt x="2861" y="97"/>
                    <a:pt x="2282" y="33"/>
                    <a:pt x="2282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6" name="Google Shape;2036;p55"/>
            <p:cNvSpPr/>
            <p:nvPr/>
          </p:nvSpPr>
          <p:spPr>
            <a:xfrm>
              <a:off x="2210000" y="2764900"/>
              <a:ext cx="282075" cy="242375"/>
            </a:xfrm>
            <a:custGeom>
              <a:rect b="b" l="l" r="r" t="t"/>
              <a:pathLst>
                <a:path extrusionOk="0" h="9695" w="11283">
                  <a:moveTo>
                    <a:pt x="5918" y="0"/>
                  </a:moveTo>
                  <a:cubicBezTo>
                    <a:pt x="4911" y="0"/>
                    <a:pt x="3878" y="114"/>
                    <a:pt x="3311" y="506"/>
                  </a:cubicBezTo>
                  <a:cubicBezTo>
                    <a:pt x="1929" y="1438"/>
                    <a:pt x="1382" y="2627"/>
                    <a:pt x="707" y="4588"/>
                  </a:cubicBezTo>
                  <a:cubicBezTo>
                    <a:pt x="0" y="6517"/>
                    <a:pt x="868" y="5584"/>
                    <a:pt x="1639" y="7031"/>
                  </a:cubicBezTo>
                  <a:cubicBezTo>
                    <a:pt x="2411" y="8445"/>
                    <a:pt x="2411" y="8381"/>
                    <a:pt x="3022" y="8477"/>
                  </a:cubicBezTo>
                  <a:cubicBezTo>
                    <a:pt x="3632" y="8574"/>
                    <a:pt x="4018" y="8574"/>
                    <a:pt x="4018" y="8574"/>
                  </a:cubicBezTo>
                  <a:cubicBezTo>
                    <a:pt x="4018" y="8574"/>
                    <a:pt x="5143" y="8960"/>
                    <a:pt x="6525" y="9474"/>
                  </a:cubicBezTo>
                  <a:cubicBezTo>
                    <a:pt x="6960" y="9629"/>
                    <a:pt x="7295" y="9694"/>
                    <a:pt x="7559" y="9694"/>
                  </a:cubicBezTo>
                  <a:cubicBezTo>
                    <a:pt x="8117" y="9694"/>
                    <a:pt x="8365" y="9405"/>
                    <a:pt x="8583" y="9056"/>
                  </a:cubicBezTo>
                  <a:cubicBezTo>
                    <a:pt x="8904" y="8510"/>
                    <a:pt x="9386" y="4588"/>
                    <a:pt x="9386" y="4588"/>
                  </a:cubicBezTo>
                  <a:cubicBezTo>
                    <a:pt x="9386" y="4588"/>
                    <a:pt x="10479" y="4074"/>
                    <a:pt x="10865" y="2949"/>
                  </a:cubicBezTo>
                  <a:cubicBezTo>
                    <a:pt x="11283" y="1824"/>
                    <a:pt x="9740" y="2145"/>
                    <a:pt x="9290" y="1984"/>
                  </a:cubicBezTo>
                  <a:cubicBezTo>
                    <a:pt x="8840" y="1824"/>
                    <a:pt x="8647" y="216"/>
                    <a:pt x="8647" y="216"/>
                  </a:cubicBezTo>
                  <a:cubicBezTo>
                    <a:pt x="8647" y="216"/>
                    <a:pt x="7307" y="0"/>
                    <a:pt x="59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7" name="Google Shape;2037;p55"/>
            <p:cNvSpPr/>
            <p:nvPr/>
          </p:nvSpPr>
          <p:spPr>
            <a:xfrm>
              <a:off x="2214000" y="2758250"/>
              <a:ext cx="276475" cy="255575"/>
            </a:xfrm>
            <a:custGeom>
              <a:rect b="b" l="l" r="r" t="t"/>
              <a:pathLst>
                <a:path extrusionOk="0" h="10223" w="11059">
                  <a:moveTo>
                    <a:pt x="5722" y="547"/>
                  </a:moveTo>
                  <a:cubicBezTo>
                    <a:pt x="6397" y="547"/>
                    <a:pt x="7073" y="611"/>
                    <a:pt x="7587" y="643"/>
                  </a:cubicBezTo>
                  <a:cubicBezTo>
                    <a:pt x="7844" y="675"/>
                    <a:pt x="8069" y="707"/>
                    <a:pt x="8198" y="739"/>
                  </a:cubicBezTo>
                  <a:cubicBezTo>
                    <a:pt x="8218" y="739"/>
                    <a:pt x="8236" y="740"/>
                    <a:pt x="8254" y="741"/>
                  </a:cubicBezTo>
                  <a:lnTo>
                    <a:pt x="8254" y="741"/>
                  </a:lnTo>
                  <a:cubicBezTo>
                    <a:pt x="8277" y="902"/>
                    <a:pt x="8319" y="1132"/>
                    <a:pt x="8390" y="1382"/>
                  </a:cubicBezTo>
                  <a:cubicBezTo>
                    <a:pt x="8423" y="1607"/>
                    <a:pt x="8519" y="1832"/>
                    <a:pt x="8615" y="2025"/>
                  </a:cubicBezTo>
                  <a:cubicBezTo>
                    <a:pt x="8648" y="2122"/>
                    <a:pt x="8712" y="2218"/>
                    <a:pt x="8776" y="2315"/>
                  </a:cubicBezTo>
                  <a:cubicBezTo>
                    <a:pt x="8840" y="2411"/>
                    <a:pt x="8937" y="2475"/>
                    <a:pt x="9033" y="2507"/>
                  </a:cubicBezTo>
                  <a:cubicBezTo>
                    <a:pt x="9194" y="2572"/>
                    <a:pt x="9387" y="2572"/>
                    <a:pt x="9548" y="2572"/>
                  </a:cubicBezTo>
                  <a:cubicBezTo>
                    <a:pt x="9805" y="2604"/>
                    <a:pt x="10094" y="2604"/>
                    <a:pt x="10287" y="2668"/>
                  </a:cubicBezTo>
                  <a:cubicBezTo>
                    <a:pt x="10383" y="2700"/>
                    <a:pt x="10448" y="2732"/>
                    <a:pt x="10480" y="2765"/>
                  </a:cubicBezTo>
                  <a:cubicBezTo>
                    <a:pt x="10512" y="2765"/>
                    <a:pt x="10512" y="2797"/>
                    <a:pt x="10512" y="2861"/>
                  </a:cubicBezTo>
                  <a:cubicBezTo>
                    <a:pt x="10512" y="2925"/>
                    <a:pt x="10512" y="3022"/>
                    <a:pt x="10480" y="3118"/>
                  </a:cubicBezTo>
                  <a:cubicBezTo>
                    <a:pt x="10287" y="3632"/>
                    <a:pt x="9933" y="4018"/>
                    <a:pt x="9644" y="4243"/>
                  </a:cubicBezTo>
                  <a:cubicBezTo>
                    <a:pt x="9516" y="4372"/>
                    <a:pt x="9355" y="4468"/>
                    <a:pt x="9258" y="4533"/>
                  </a:cubicBezTo>
                  <a:cubicBezTo>
                    <a:pt x="9226" y="4565"/>
                    <a:pt x="9194" y="4597"/>
                    <a:pt x="9162" y="4597"/>
                  </a:cubicBezTo>
                  <a:lnTo>
                    <a:pt x="9130" y="4629"/>
                  </a:lnTo>
                  <a:cubicBezTo>
                    <a:pt x="9033" y="4661"/>
                    <a:pt x="8969" y="4725"/>
                    <a:pt x="8969" y="4822"/>
                  </a:cubicBezTo>
                  <a:cubicBezTo>
                    <a:pt x="8969" y="4822"/>
                    <a:pt x="8937" y="5079"/>
                    <a:pt x="8873" y="5433"/>
                  </a:cubicBezTo>
                  <a:cubicBezTo>
                    <a:pt x="8808" y="6011"/>
                    <a:pt x="8680" y="6847"/>
                    <a:pt x="8551" y="7618"/>
                  </a:cubicBezTo>
                  <a:cubicBezTo>
                    <a:pt x="8487" y="8004"/>
                    <a:pt x="8423" y="8358"/>
                    <a:pt x="8358" y="8647"/>
                  </a:cubicBezTo>
                  <a:cubicBezTo>
                    <a:pt x="8326" y="8776"/>
                    <a:pt x="8294" y="8904"/>
                    <a:pt x="8262" y="9001"/>
                  </a:cubicBezTo>
                  <a:cubicBezTo>
                    <a:pt x="8230" y="9097"/>
                    <a:pt x="8198" y="9161"/>
                    <a:pt x="8198" y="9161"/>
                  </a:cubicBezTo>
                  <a:cubicBezTo>
                    <a:pt x="8101" y="9322"/>
                    <a:pt x="8005" y="9451"/>
                    <a:pt x="7876" y="9547"/>
                  </a:cubicBezTo>
                  <a:cubicBezTo>
                    <a:pt x="7780" y="9644"/>
                    <a:pt x="7651" y="9676"/>
                    <a:pt x="7394" y="9676"/>
                  </a:cubicBezTo>
                  <a:cubicBezTo>
                    <a:pt x="7169" y="9676"/>
                    <a:pt x="6880" y="9611"/>
                    <a:pt x="6430" y="9483"/>
                  </a:cubicBezTo>
                  <a:cubicBezTo>
                    <a:pt x="5080" y="9001"/>
                    <a:pt x="3955" y="8583"/>
                    <a:pt x="3955" y="8583"/>
                  </a:cubicBezTo>
                  <a:lnTo>
                    <a:pt x="3858" y="8583"/>
                  </a:lnTo>
                  <a:lnTo>
                    <a:pt x="3794" y="8551"/>
                  </a:lnTo>
                  <a:cubicBezTo>
                    <a:pt x="3665" y="8551"/>
                    <a:pt x="3344" y="8551"/>
                    <a:pt x="2894" y="8486"/>
                  </a:cubicBezTo>
                  <a:cubicBezTo>
                    <a:pt x="2733" y="8454"/>
                    <a:pt x="2637" y="8422"/>
                    <a:pt x="2572" y="8422"/>
                  </a:cubicBezTo>
                  <a:cubicBezTo>
                    <a:pt x="2540" y="8390"/>
                    <a:pt x="2508" y="8390"/>
                    <a:pt x="2476" y="8358"/>
                  </a:cubicBezTo>
                  <a:cubicBezTo>
                    <a:pt x="2412" y="8326"/>
                    <a:pt x="2315" y="8229"/>
                    <a:pt x="2219" y="8036"/>
                  </a:cubicBezTo>
                  <a:cubicBezTo>
                    <a:pt x="2090" y="7843"/>
                    <a:pt x="1929" y="7554"/>
                    <a:pt x="1704" y="7168"/>
                  </a:cubicBezTo>
                  <a:cubicBezTo>
                    <a:pt x="1415" y="6590"/>
                    <a:pt x="1062" y="6333"/>
                    <a:pt x="804" y="6172"/>
                  </a:cubicBezTo>
                  <a:cubicBezTo>
                    <a:pt x="708" y="6108"/>
                    <a:pt x="612" y="6043"/>
                    <a:pt x="612" y="6011"/>
                  </a:cubicBezTo>
                  <a:cubicBezTo>
                    <a:pt x="579" y="5979"/>
                    <a:pt x="547" y="5947"/>
                    <a:pt x="547" y="5850"/>
                  </a:cubicBezTo>
                  <a:cubicBezTo>
                    <a:pt x="547" y="5722"/>
                    <a:pt x="612" y="5400"/>
                    <a:pt x="804" y="4918"/>
                  </a:cubicBezTo>
                  <a:cubicBezTo>
                    <a:pt x="1126" y="3954"/>
                    <a:pt x="1447" y="3182"/>
                    <a:pt x="1833" y="2572"/>
                  </a:cubicBezTo>
                  <a:cubicBezTo>
                    <a:pt x="2187" y="1929"/>
                    <a:pt x="2637" y="1447"/>
                    <a:pt x="3279" y="997"/>
                  </a:cubicBezTo>
                  <a:cubicBezTo>
                    <a:pt x="3505" y="836"/>
                    <a:pt x="3890" y="707"/>
                    <a:pt x="4308" y="643"/>
                  </a:cubicBezTo>
                  <a:cubicBezTo>
                    <a:pt x="4726" y="579"/>
                    <a:pt x="5240" y="547"/>
                    <a:pt x="5722" y="547"/>
                  </a:cubicBezTo>
                  <a:close/>
                  <a:moveTo>
                    <a:pt x="5722" y="0"/>
                  </a:moveTo>
                  <a:cubicBezTo>
                    <a:pt x="5208" y="0"/>
                    <a:pt x="4694" y="32"/>
                    <a:pt x="4212" y="129"/>
                  </a:cubicBezTo>
                  <a:cubicBezTo>
                    <a:pt x="3762" y="193"/>
                    <a:pt x="3312" y="322"/>
                    <a:pt x="2990" y="547"/>
                  </a:cubicBezTo>
                  <a:cubicBezTo>
                    <a:pt x="2283" y="1029"/>
                    <a:pt x="1769" y="1607"/>
                    <a:pt x="1351" y="2282"/>
                  </a:cubicBezTo>
                  <a:cubicBezTo>
                    <a:pt x="933" y="2990"/>
                    <a:pt x="644" y="3793"/>
                    <a:pt x="290" y="4758"/>
                  </a:cubicBezTo>
                  <a:cubicBezTo>
                    <a:pt x="97" y="5272"/>
                    <a:pt x="33" y="5593"/>
                    <a:pt x="33" y="5850"/>
                  </a:cubicBezTo>
                  <a:cubicBezTo>
                    <a:pt x="1" y="6043"/>
                    <a:pt x="65" y="6236"/>
                    <a:pt x="194" y="6365"/>
                  </a:cubicBezTo>
                  <a:cubicBezTo>
                    <a:pt x="354" y="6525"/>
                    <a:pt x="515" y="6622"/>
                    <a:pt x="676" y="6751"/>
                  </a:cubicBezTo>
                  <a:cubicBezTo>
                    <a:pt x="869" y="6879"/>
                    <a:pt x="1029" y="7040"/>
                    <a:pt x="1254" y="7426"/>
                  </a:cubicBezTo>
                  <a:cubicBezTo>
                    <a:pt x="1640" y="8133"/>
                    <a:pt x="1833" y="8486"/>
                    <a:pt x="2058" y="8711"/>
                  </a:cubicBezTo>
                  <a:cubicBezTo>
                    <a:pt x="2154" y="8808"/>
                    <a:pt x="2283" y="8904"/>
                    <a:pt x="2412" y="8936"/>
                  </a:cubicBezTo>
                  <a:cubicBezTo>
                    <a:pt x="2540" y="8968"/>
                    <a:pt x="2669" y="8968"/>
                    <a:pt x="2829" y="9001"/>
                  </a:cubicBezTo>
                  <a:cubicBezTo>
                    <a:pt x="3280" y="9072"/>
                    <a:pt x="3608" y="9090"/>
                    <a:pt x="3762" y="9095"/>
                  </a:cubicBezTo>
                  <a:lnTo>
                    <a:pt x="3762" y="9095"/>
                  </a:lnTo>
                  <a:lnTo>
                    <a:pt x="3762" y="9097"/>
                  </a:lnTo>
                  <a:cubicBezTo>
                    <a:pt x="3762" y="9097"/>
                    <a:pt x="4887" y="9483"/>
                    <a:pt x="6269" y="9965"/>
                  </a:cubicBezTo>
                  <a:cubicBezTo>
                    <a:pt x="6719" y="10126"/>
                    <a:pt x="7105" y="10222"/>
                    <a:pt x="7394" y="10222"/>
                  </a:cubicBezTo>
                  <a:cubicBezTo>
                    <a:pt x="7715" y="10222"/>
                    <a:pt x="8005" y="10126"/>
                    <a:pt x="8198" y="9965"/>
                  </a:cubicBezTo>
                  <a:cubicBezTo>
                    <a:pt x="8390" y="9836"/>
                    <a:pt x="8551" y="9644"/>
                    <a:pt x="8648" y="9451"/>
                  </a:cubicBezTo>
                  <a:cubicBezTo>
                    <a:pt x="8712" y="9322"/>
                    <a:pt x="8744" y="9193"/>
                    <a:pt x="8808" y="9033"/>
                  </a:cubicBezTo>
                  <a:cubicBezTo>
                    <a:pt x="8969" y="8454"/>
                    <a:pt x="9130" y="7426"/>
                    <a:pt x="9258" y="6525"/>
                  </a:cubicBezTo>
                  <a:cubicBezTo>
                    <a:pt x="9378" y="5881"/>
                    <a:pt x="9461" y="5291"/>
                    <a:pt x="9497" y="5029"/>
                  </a:cubicBezTo>
                  <a:lnTo>
                    <a:pt x="9497" y="5029"/>
                  </a:lnTo>
                  <a:cubicBezTo>
                    <a:pt x="9819" y="4837"/>
                    <a:pt x="10604" y="4308"/>
                    <a:pt x="10962" y="3311"/>
                  </a:cubicBezTo>
                  <a:cubicBezTo>
                    <a:pt x="11026" y="3150"/>
                    <a:pt x="11058" y="3022"/>
                    <a:pt x="11058" y="2861"/>
                  </a:cubicBezTo>
                  <a:cubicBezTo>
                    <a:pt x="11058" y="2732"/>
                    <a:pt x="11026" y="2636"/>
                    <a:pt x="10962" y="2507"/>
                  </a:cubicBezTo>
                  <a:cubicBezTo>
                    <a:pt x="10866" y="2315"/>
                    <a:pt x="10673" y="2218"/>
                    <a:pt x="10512" y="2154"/>
                  </a:cubicBezTo>
                  <a:cubicBezTo>
                    <a:pt x="10255" y="2090"/>
                    <a:pt x="9998" y="2057"/>
                    <a:pt x="9741" y="2057"/>
                  </a:cubicBezTo>
                  <a:lnTo>
                    <a:pt x="9419" y="2057"/>
                  </a:lnTo>
                  <a:cubicBezTo>
                    <a:pt x="9323" y="2025"/>
                    <a:pt x="9258" y="2025"/>
                    <a:pt x="9226" y="2025"/>
                  </a:cubicBezTo>
                  <a:cubicBezTo>
                    <a:pt x="9226" y="2025"/>
                    <a:pt x="9130" y="1929"/>
                    <a:pt x="9065" y="1768"/>
                  </a:cubicBezTo>
                  <a:cubicBezTo>
                    <a:pt x="8969" y="1543"/>
                    <a:pt x="8873" y="1190"/>
                    <a:pt x="8840" y="932"/>
                  </a:cubicBezTo>
                  <a:cubicBezTo>
                    <a:pt x="8808" y="804"/>
                    <a:pt x="8776" y="675"/>
                    <a:pt x="8776" y="611"/>
                  </a:cubicBezTo>
                  <a:cubicBezTo>
                    <a:pt x="8744" y="514"/>
                    <a:pt x="8744" y="450"/>
                    <a:pt x="8744" y="450"/>
                  </a:cubicBezTo>
                  <a:cubicBezTo>
                    <a:pt x="8744" y="354"/>
                    <a:pt x="8648" y="257"/>
                    <a:pt x="8519" y="225"/>
                  </a:cubicBezTo>
                  <a:cubicBezTo>
                    <a:pt x="8519" y="225"/>
                    <a:pt x="7137" y="0"/>
                    <a:pt x="5722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8" name="Google Shape;2038;p55"/>
            <p:cNvSpPr/>
            <p:nvPr/>
          </p:nvSpPr>
          <p:spPr>
            <a:xfrm>
              <a:off x="2414900" y="2812075"/>
              <a:ext cx="12900" cy="42625"/>
            </a:xfrm>
            <a:custGeom>
              <a:rect b="b" l="l" r="r" t="t"/>
              <a:pathLst>
                <a:path extrusionOk="0" h="1705" w="516">
                  <a:moveTo>
                    <a:pt x="194" y="1"/>
                  </a:moveTo>
                  <a:cubicBezTo>
                    <a:pt x="65" y="33"/>
                    <a:pt x="1" y="419"/>
                    <a:pt x="33" y="869"/>
                  </a:cubicBezTo>
                  <a:cubicBezTo>
                    <a:pt x="65" y="1351"/>
                    <a:pt x="194" y="1704"/>
                    <a:pt x="322" y="1704"/>
                  </a:cubicBezTo>
                  <a:cubicBezTo>
                    <a:pt x="451" y="1672"/>
                    <a:pt x="515" y="1287"/>
                    <a:pt x="483" y="837"/>
                  </a:cubicBezTo>
                  <a:cubicBezTo>
                    <a:pt x="451" y="387"/>
                    <a:pt x="322" y="1"/>
                    <a:pt x="194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9" name="Google Shape;2039;p55"/>
            <p:cNvSpPr/>
            <p:nvPr/>
          </p:nvSpPr>
          <p:spPr>
            <a:xfrm>
              <a:off x="2047650" y="2005300"/>
              <a:ext cx="213800" cy="665375"/>
            </a:xfrm>
            <a:custGeom>
              <a:rect b="b" l="l" r="r" t="t"/>
              <a:pathLst>
                <a:path extrusionOk="0" h="26615" w="8552">
                  <a:moveTo>
                    <a:pt x="3933" y="1"/>
                  </a:moveTo>
                  <a:cubicBezTo>
                    <a:pt x="3662" y="1"/>
                    <a:pt x="3472" y="320"/>
                    <a:pt x="3472" y="320"/>
                  </a:cubicBezTo>
                  <a:lnTo>
                    <a:pt x="3858" y="2795"/>
                  </a:lnTo>
                  <a:cubicBezTo>
                    <a:pt x="3858" y="2795"/>
                    <a:pt x="2733" y="417"/>
                    <a:pt x="2315" y="159"/>
                  </a:cubicBezTo>
                  <a:cubicBezTo>
                    <a:pt x="2178" y="85"/>
                    <a:pt x="2061" y="55"/>
                    <a:pt x="1960" y="55"/>
                  </a:cubicBezTo>
                  <a:cubicBezTo>
                    <a:pt x="1541" y="55"/>
                    <a:pt x="1415" y="577"/>
                    <a:pt x="1415" y="577"/>
                  </a:cubicBezTo>
                  <a:lnTo>
                    <a:pt x="2830" y="3824"/>
                  </a:lnTo>
                  <a:cubicBezTo>
                    <a:pt x="2830" y="3824"/>
                    <a:pt x="1640" y="1574"/>
                    <a:pt x="1126" y="1445"/>
                  </a:cubicBezTo>
                  <a:cubicBezTo>
                    <a:pt x="1081" y="1434"/>
                    <a:pt x="1041" y="1429"/>
                    <a:pt x="1004" y="1429"/>
                  </a:cubicBezTo>
                  <a:cubicBezTo>
                    <a:pt x="617" y="1429"/>
                    <a:pt x="644" y="1992"/>
                    <a:pt x="644" y="1992"/>
                  </a:cubicBezTo>
                  <a:lnTo>
                    <a:pt x="2058" y="4853"/>
                  </a:lnTo>
                  <a:cubicBezTo>
                    <a:pt x="2058" y="4853"/>
                    <a:pt x="1544" y="4081"/>
                    <a:pt x="1029" y="3695"/>
                  </a:cubicBezTo>
                  <a:cubicBezTo>
                    <a:pt x="893" y="3593"/>
                    <a:pt x="777" y="3552"/>
                    <a:pt x="684" y="3552"/>
                  </a:cubicBezTo>
                  <a:cubicBezTo>
                    <a:pt x="427" y="3552"/>
                    <a:pt x="350" y="3869"/>
                    <a:pt x="515" y="4081"/>
                  </a:cubicBezTo>
                  <a:cubicBezTo>
                    <a:pt x="708" y="4338"/>
                    <a:pt x="3215" y="7971"/>
                    <a:pt x="3215" y="7971"/>
                  </a:cubicBezTo>
                  <a:cubicBezTo>
                    <a:pt x="3215" y="7971"/>
                    <a:pt x="1" y="18450"/>
                    <a:pt x="1" y="20153"/>
                  </a:cubicBezTo>
                  <a:cubicBezTo>
                    <a:pt x="1" y="21825"/>
                    <a:pt x="901" y="26614"/>
                    <a:pt x="901" y="26614"/>
                  </a:cubicBezTo>
                  <a:lnTo>
                    <a:pt x="5433" y="26100"/>
                  </a:lnTo>
                  <a:lnTo>
                    <a:pt x="4790" y="20411"/>
                  </a:lnTo>
                  <a:lnTo>
                    <a:pt x="5433" y="7971"/>
                  </a:lnTo>
                  <a:cubicBezTo>
                    <a:pt x="5433" y="7971"/>
                    <a:pt x="6333" y="6653"/>
                    <a:pt x="6719" y="6267"/>
                  </a:cubicBezTo>
                  <a:cubicBezTo>
                    <a:pt x="6976" y="6010"/>
                    <a:pt x="7812" y="5303"/>
                    <a:pt x="8294" y="4917"/>
                  </a:cubicBezTo>
                  <a:cubicBezTo>
                    <a:pt x="8519" y="4724"/>
                    <a:pt x="8551" y="4403"/>
                    <a:pt x="8423" y="4178"/>
                  </a:cubicBezTo>
                  <a:cubicBezTo>
                    <a:pt x="8309" y="3973"/>
                    <a:pt x="8114" y="3865"/>
                    <a:pt x="7908" y="3865"/>
                  </a:cubicBezTo>
                  <a:cubicBezTo>
                    <a:pt x="7823" y="3865"/>
                    <a:pt x="7736" y="3883"/>
                    <a:pt x="7651" y="3920"/>
                  </a:cubicBezTo>
                  <a:lnTo>
                    <a:pt x="5819" y="4853"/>
                  </a:lnTo>
                  <a:cubicBezTo>
                    <a:pt x="5819" y="4853"/>
                    <a:pt x="4758" y="1092"/>
                    <a:pt x="4533" y="577"/>
                  </a:cubicBezTo>
                  <a:cubicBezTo>
                    <a:pt x="4318" y="135"/>
                    <a:pt x="4108" y="1"/>
                    <a:pt x="39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0" name="Google Shape;2040;p55"/>
            <p:cNvSpPr/>
            <p:nvPr/>
          </p:nvSpPr>
          <p:spPr>
            <a:xfrm>
              <a:off x="2047650" y="2204550"/>
              <a:ext cx="80400" cy="466125"/>
            </a:xfrm>
            <a:custGeom>
              <a:rect b="b" l="l" r="r" t="t"/>
              <a:pathLst>
                <a:path extrusionOk="0" h="18645" w="3216">
                  <a:moveTo>
                    <a:pt x="3215" y="1"/>
                  </a:moveTo>
                  <a:cubicBezTo>
                    <a:pt x="3215" y="1"/>
                    <a:pt x="1" y="10480"/>
                    <a:pt x="1" y="12183"/>
                  </a:cubicBezTo>
                  <a:cubicBezTo>
                    <a:pt x="1" y="13855"/>
                    <a:pt x="901" y="18644"/>
                    <a:pt x="901" y="18644"/>
                  </a:cubicBezTo>
                  <a:lnTo>
                    <a:pt x="2090" y="18516"/>
                  </a:lnTo>
                  <a:cubicBezTo>
                    <a:pt x="2090" y="17134"/>
                    <a:pt x="2058" y="15848"/>
                    <a:pt x="2026" y="14948"/>
                  </a:cubicBezTo>
                  <a:cubicBezTo>
                    <a:pt x="1865" y="11541"/>
                    <a:pt x="3215" y="1"/>
                    <a:pt x="3215" y="1"/>
                  </a:cubicBez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1" name="Google Shape;2041;p55"/>
            <p:cNvSpPr/>
            <p:nvPr/>
          </p:nvSpPr>
          <p:spPr>
            <a:xfrm>
              <a:off x="2054100" y="2240725"/>
              <a:ext cx="69925" cy="289325"/>
            </a:xfrm>
            <a:custGeom>
              <a:rect b="b" l="l" r="r" t="t"/>
              <a:pathLst>
                <a:path extrusionOk="0" h="11573" w="2797">
                  <a:moveTo>
                    <a:pt x="2797" y="0"/>
                  </a:moveTo>
                  <a:lnTo>
                    <a:pt x="2797" y="0"/>
                  </a:lnTo>
                  <a:cubicBezTo>
                    <a:pt x="2572" y="804"/>
                    <a:pt x="2250" y="1864"/>
                    <a:pt x="1897" y="3022"/>
                  </a:cubicBezTo>
                  <a:cubicBezTo>
                    <a:pt x="1222" y="5433"/>
                    <a:pt x="450" y="8229"/>
                    <a:pt x="129" y="9772"/>
                  </a:cubicBezTo>
                  <a:cubicBezTo>
                    <a:pt x="32" y="10222"/>
                    <a:pt x="0" y="10543"/>
                    <a:pt x="0" y="10736"/>
                  </a:cubicBezTo>
                  <a:cubicBezTo>
                    <a:pt x="0" y="10961"/>
                    <a:pt x="0" y="11219"/>
                    <a:pt x="32" y="11572"/>
                  </a:cubicBezTo>
                  <a:cubicBezTo>
                    <a:pt x="257" y="11508"/>
                    <a:pt x="482" y="11476"/>
                    <a:pt x="739" y="11444"/>
                  </a:cubicBezTo>
                  <a:cubicBezTo>
                    <a:pt x="804" y="11411"/>
                    <a:pt x="868" y="11379"/>
                    <a:pt x="964" y="11347"/>
                  </a:cubicBezTo>
                  <a:cubicBezTo>
                    <a:pt x="1222" y="11283"/>
                    <a:pt x="1511" y="11186"/>
                    <a:pt x="1800" y="11154"/>
                  </a:cubicBezTo>
                  <a:cubicBezTo>
                    <a:pt x="1961" y="7747"/>
                    <a:pt x="2507" y="2540"/>
                    <a:pt x="2797" y="0"/>
                  </a:cubicBez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2" name="Google Shape;2042;p55"/>
            <p:cNvSpPr/>
            <p:nvPr/>
          </p:nvSpPr>
          <p:spPr>
            <a:xfrm>
              <a:off x="2040425" y="1998825"/>
              <a:ext cx="226650" cy="679075"/>
            </a:xfrm>
            <a:custGeom>
              <a:rect b="b" l="l" r="r" t="t"/>
              <a:pathLst>
                <a:path extrusionOk="0" h="27163" w="9066">
                  <a:moveTo>
                    <a:pt x="4211" y="515"/>
                  </a:moveTo>
                  <a:cubicBezTo>
                    <a:pt x="4244" y="515"/>
                    <a:pt x="4276" y="515"/>
                    <a:pt x="4340" y="579"/>
                  </a:cubicBezTo>
                  <a:cubicBezTo>
                    <a:pt x="4372" y="643"/>
                    <a:pt x="4469" y="740"/>
                    <a:pt x="4565" y="965"/>
                  </a:cubicBezTo>
                  <a:cubicBezTo>
                    <a:pt x="4597" y="997"/>
                    <a:pt x="4629" y="1094"/>
                    <a:pt x="4694" y="1254"/>
                  </a:cubicBezTo>
                  <a:cubicBezTo>
                    <a:pt x="4854" y="1769"/>
                    <a:pt x="5144" y="2765"/>
                    <a:pt x="5401" y="3601"/>
                  </a:cubicBezTo>
                  <a:cubicBezTo>
                    <a:pt x="5658" y="4469"/>
                    <a:pt x="5851" y="5176"/>
                    <a:pt x="5851" y="5176"/>
                  </a:cubicBezTo>
                  <a:cubicBezTo>
                    <a:pt x="5883" y="5272"/>
                    <a:pt x="5915" y="5337"/>
                    <a:pt x="6012" y="5369"/>
                  </a:cubicBezTo>
                  <a:cubicBezTo>
                    <a:pt x="6038" y="5382"/>
                    <a:pt x="6065" y="5390"/>
                    <a:pt x="6094" y="5390"/>
                  </a:cubicBezTo>
                  <a:cubicBezTo>
                    <a:pt x="6135" y="5390"/>
                    <a:pt x="6180" y="5374"/>
                    <a:pt x="6237" y="5337"/>
                  </a:cubicBezTo>
                  <a:lnTo>
                    <a:pt x="8069" y="4437"/>
                  </a:lnTo>
                  <a:lnTo>
                    <a:pt x="8197" y="4404"/>
                  </a:lnTo>
                  <a:cubicBezTo>
                    <a:pt x="8326" y="4404"/>
                    <a:pt x="8422" y="4469"/>
                    <a:pt x="8487" y="4565"/>
                  </a:cubicBezTo>
                  <a:cubicBezTo>
                    <a:pt x="8519" y="4597"/>
                    <a:pt x="8519" y="4662"/>
                    <a:pt x="8519" y="4726"/>
                  </a:cubicBezTo>
                  <a:cubicBezTo>
                    <a:pt x="8519" y="4822"/>
                    <a:pt x="8487" y="4887"/>
                    <a:pt x="8422" y="4951"/>
                  </a:cubicBezTo>
                  <a:cubicBezTo>
                    <a:pt x="8165" y="5176"/>
                    <a:pt x="7844" y="5433"/>
                    <a:pt x="7555" y="5690"/>
                  </a:cubicBezTo>
                  <a:cubicBezTo>
                    <a:pt x="7233" y="5947"/>
                    <a:pt x="6976" y="6204"/>
                    <a:pt x="6815" y="6333"/>
                  </a:cubicBezTo>
                  <a:cubicBezTo>
                    <a:pt x="6590" y="6558"/>
                    <a:pt x="6269" y="6976"/>
                    <a:pt x="6012" y="7362"/>
                  </a:cubicBezTo>
                  <a:cubicBezTo>
                    <a:pt x="5722" y="7747"/>
                    <a:pt x="5497" y="8069"/>
                    <a:pt x="5497" y="8069"/>
                  </a:cubicBezTo>
                  <a:cubicBezTo>
                    <a:pt x="5465" y="8101"/>
                    <a:pt x="5465" y="8165"/>
                    <a:pt x="5465" y="8197"/>
                  </a:cubicBezTo>
                  <a:lnTo>
                    <a:pt x="4790" y="20670"/>
                  </a:lnTo>
                  <a:lnTo>
                    <a:pt x="4790" y="20702"/>
                  </a:lnTo>
                  <a:lnTo>
                    <a:pt x="5433" y="26134"/>
                  </a:lnTo>
                  <a:lnTo>
                    <a:pt x="1401" y="26589"/>
                  </a:lnTo>
                  <a:lnTo>
                    <a:pt x="1401" y="26589"/>
                  </a:lnTo>
                  <a:cubicBezTo>
                    <a:pt x="1377" y="26455"/>
                    <a:pt x="1348" y="26276"/>
                    <a:pt x="1318" y="26070"/>
                  </a:cubicBezTo>
                  <a:cubicBezTo>
                    <a:pt x="1190" y="25363"/>
                    <a:pt x="997" y="24238"/>
                    <a:pt x="836" y="23145"/>
                  </a:cubicBezTo>
                  <a:cubicBezTo>
                    <a:pt x="676" y="22084"/>
                    <a:pt x="547" y="20991"/>
                    <a:pt x="547" y="20412"/>
                  </a:cubicBezTo>
                  <a:cubicBezTo>
                    <a:pt x="547" y="20219"/>
                    <a:pt x="579" y="19898"/>
                    <a:pt x="676" y="19448"/>
                  </a:cubicBezTo>
                  <a:cubicBezTo>
                    <a:pt x="997" y="17905"/>
                    <a:pt x="1769" y="15109"/>
                    <a:pt x="2444" y="12698"/>
                  </a:cubicBezTo>
                  <a:cubicBezTo>
                    <a:pt x="2797" y="11508"/>
                    <a:pt x="3119" y="10415"/>
                    <a:pt x="3376" y="9612"/>
                  </a:cubicBezTo>
                  <a:cubicBezTo>
                    <a:pt x="3601" y="8808"/>
                    <a:pt x="3761" y="8294"/>
                    <a:pt x="3761" y="8294"/>
                  </a:cubicBezTo>
                  <a:cubicBezTo>
                    <a:pt x="3794" y="8230"/>
                    <a:pt x="3794" y="8133"/>
                    <a:pt x="3729" y="8069"/>
                  </a:cubicBezTo>
                  <a:cubicBezTo>
                    <a:pt x="3729" y="8069"/>
                    <a:pt x="3119" y="7169"/>
                    <a:pt x="2444" y="6237"/>
                  </a:cubicBezTo>
                  <a:cubicBezTo>
                    <a:pt x="2122" y="5754"/>
                    <a:pt x="1801" y="5272"/>
                    <a:pt x="1511" y="4887"/>
                  </a:cubicBezTo>
                  <a:cubicBezTo>
                    <a:pt x="1383" y="4726"/>
                    <a:pt x="1286" y="4533"/>
                    <a:pt x="1190" y="4437"/>
                  </a:cubicBezTo>
                  <a:cubicBezTo>
                    <a:pt x="1093" y="4308"/>
                    <a:pt x="1029" y="4212"/>
                    <a:pt x="997" y="4179"/>
                  </a:cubicBezTo>
                  <a:lnTo>
                    <a:pt x="965" y="4083"/>
                  </a:lnTo>
                  <a:cubicBezTo>
                    <a:pt x="997" y="4083"/>
                    <a:pt x="1061" y="4083"/>
                    <a:pt x="1158" y="4147"/>
                  </a:cubicBezTo>
                  <a:cubicBezTo>
                    <a:pt x="1383" y="4340"/>
                    <a:pt x="1640" y="4597"/>
                    <a:pt x="1801" y="4854"/>
                  </a:cubicBezTo>
                  <a:cubicBezTo>
                    <a:pt x="1897" y="4951"/>
                    <a:pt x="1994" y="5079"/>
                    <a:pt x="2026" y="5144"/>
                  </a:cubicBezTo>
                  <a:lnTo>
                    <a:pt x="2090" y="5240"/>
                  </a:lnTo>
                  <a:lnTo>
                    <a:pt x="2122" y="5272"/>
                  </a:lnTo>
                  <a:cubicBezTo>
                    <a:pt x="2184" y="5335"/>
                    <a:pt x="2260" y="5370"/>
                    <a:pt x="2340" y="5370"/>
                  </a:cubicBezTo>
                  <a:cubicBezTo>
                    <a:pt x="2385" y="5370"/>
                    <a:pt x="2430" y="5359"/>
                    <a:pt x="2476" y="5337"/>
                  </a:cubicBezTo>
                  <a:cubicBezTo>
                    <a:pt x="2604" y="5272"/>
                    <a:pt x="2636" y="5112"/>
                    <a:pt x="2572" y="4983"/>
                  </a:cubicBezTo>
                  <a:lnTo>
                    <a:pt x="2560" y="4959"/>
                  </a:lnTo>
                  <a:lnTo>
                    <a:pt x="2560" y="4959"/>
                  </a:lnTo>
                  <a:lnTo>
                    <a:pt x="2572" y="4951"/>
                  </a:lnTo>
                  <a:cubicBezTo>
                    <a:pt x="2572" y="4951"/>
                    <a:pt x="2553" y="4922"/>
                    <a:pt x="2517" y="4873"/>
                  </a:cubicBezTo>
                  <a:lnTo>
                    <a:pt x="2517" y="4873"/>
                  </a:lnTo>
                  <a:lnTo>
                    <a:pt x="1190" y="2219"/>
                  </a:lnTo>
                  <a:lnTo>
                    <a:pt x="1190" y="2219"/>
                  </a:lnTo>
                  <a:cubicBezTo>
                    <a:pt x="1191" y="2167"/>
                    <a:pt x="1197" y="2076"/>
                    <a:pt x="1222" y="2026"/>
                  </a:cubicBezTo>
                  <a:lnTo>
                    <a:pt x="1254" y="1961"/>
                  </a:lnTo>
                  <a:lnTo>
                    <a:pt x="1351" y="1961"/>
                  </a:lnTo>
                  <a:cubicBezTo>
                    <a:pt x="1351" y="1961"/>
                    <a:pt x="1415" y="1994"/>
                    <a:pt x="1479" y="2058"/>
                  </a:cubicBezTo>
                  <a:cubicBezTo>
                    <a:pt x="1736" y="2283"/>
                    <a:pt x="2090" y="2829"/>
                    <a:pt x="2379" y="3311"/>
                  </a:cubicBezTo>
                  <a:cubicBezTo>
                    <a:pt x="2540" y="3536"/>
                    <a:pt x="2669" y="3762"/>
                    <a:pt x="2733" y="3922"/>
                  </a:cubicBezTo>
                  <a:cubicBezTo>
                    <a:pt x="2829" y="4083"/>
                    <a:pt x="2894" y="4212"/>
                    <a:pt x="2894" y="4212"/>
                  </a:cubicBezTo>
                  <a:cubicBezTo>
                    <a:pt x="2936" y="4297"/>
                    <a:pt x="3022" y="4340"/>
                    <a:pt x="3113" y="4340"/>
                  </a:cubicBezTo>
                  <a:cubicBezTo>
                    <a:pt x="3158" y="4340"/>
                    <a:pt x="3204" y="4329"/>
                    <a:pt x="3247" y="4308"/>
                  </a:cubicBezTo>
                  <a:cubicBezTo>
                    <a:pt x="3376" y="4244"/>
                    <a:pt x="3440" y="4083"/>
                    <a:pt x="3376" y="3954"/>
                  </a:cubicBezTo>
                  <a:lnTo>
                    <a:pt x="1993" y="811"/>
                  </a:lnTo>
                  <a:lnTo>
                    <a:pt x="1993" y="811"/>
                  </a:lnTo>
                  <a:cubicBezTo>
                    <a:pt x="2008" y="775"/>
                    <a:pt x="2030" y="735"/>
                    <a:pt x="2058" y="708"/>
                  </a:cubicBezTo>
                  <a:lnTo>
                    <a:pt x="2122" y="611"/>
                  </a:lnTo>
                  <a:lnTo>
                    <a:pt x="2251" y="579"/>
                  </a:lnTo>
                  <a:cubicBezTo>
                    <a:pt x="2283" y="579"/>
                    <a:pt x="2347" y="611"/>
                    <a:pt x="2476" y="676"/>
                  </a:cubicBezTo>
                  <a:cubicBezTo>
                    <a:pt x="2476" y="676"/>
                    <a:pt x="2540" y="740"/>
                    <a:pt x="2604" y="804"/>
                  </a:cubicBezTo>
                  <a:cubicBezTo>
                    <a:pt x="2829" y="1094"/>
                    <a:pt x="3151" y="1704"/>
                    <a:pt x="3440" y="2186"/>
                  </a:cubicBezTo>
                  <a:cubicBezTo>
                    <a:pt x="3569" y="2476"/>
                    <a:pt x="3697" y="2701"/>
                    <a:pt x="3794" y="2861"/>
                  </a:cubicBezTo>
                  <a:cubicBezTo>
                    <a:pt x="3858" y="3054"/>
                    <a:pt x="3922" y="3151"/>
                    <a:pt x="3922" y="3151"/>
                  </a:cubicBezTo>
                  <a:cubicBezTo>
                    <a:pt x="3969" y="3245"/>
                    <a:pt x="4051" y="3305"/>
                    <a:pt x="4142" y="3305"/>
                  </a:cubicBezTo>
                  <a:cubicBezTo>
                    <a:pt x="4175" y="3305"/>
                    <a:pt x="4209" y="3297"/>
                    <a:pt x="4244" y="3279"/>
                  </a:cubicBezTo>
                  <a:cubicBezTo>
                    <a:pt x="4372" y="3247"/>
                    <a:pt x="4437" y="3119"/>
                    <a:pt x="4437" y="2990"/>
                  </a:cubicBezTo>
                  <a:lnTo>
                    <a:pt x="4064" y="633"/>
                  </a:lnTo>
                  <a:lnTo>
                    <a:pt x="4064" y="633"/>
                  </a:lnTo>
                  <a:cubicBezTo>
                    <a:pt x="4070" y="625"/>
                    <a:pt x="4077" y="618"/>
                    <a:pt x="4083" y="611"/>
                  </a:cubicBezTo>
                  <a:cubicBezTo>
                    <a:pt x="4147" y="547"/>
                    <a:pt x="4211" y="515"/>
                    <a:pt x="4211" y="515"/>
                  </a:cubicBezTo>
                  <a:close/>
                  <a:moveTo>
                    <a:pt x="4211" y="1"/>
                  </a:moveTo>
                  <a:cubicBezTo>
                    <a:pt x="3986" y="1"/>
                    <a:pt x="3826" y="129"/>
                    <a:pt x="3697" y="226"/>
                  </a:cubicBezTo>
                  <a:cubicBezTo>
                    <a:pt x="3601" y="322"/>
                    <a:pt x="3536" y="418"/>
                    <a:pt x="3536" y="451"/>
                  </a:cubicBezTo>
                  <a:cubicBezTo>
                    <a:pt x="3504" y="483"/>
                    <a:pt x="3504" y="547"/>
                    <a:pt x="3504" y="611"/>
                  </a:cubicBezTo>
                  <a:lnTo>
                    <a:pt x="3638" y="1468"/>
                  </a:lnTo>
                  <a:lnTo>
                    <a:pt x="3638" y="1468"/>
                  </a:lnTo>
                  <a:cubicBezTo>
                    <a:pt x="3508" y="1228"/>
                    <a:pt x="3368" y="998"/>
                    <a:pt x="3247" y="804"/>
                  </a:cubicBezTo>
                  <a:cubicBezTo>
                    <a:pt x="3151" y="643"/>
                    <a:pt x="3086" y="547"/>
                    <a:pt x="2990" y="451"/>
                  </a:cubicBezTo>
                  <a:cubicBezTo>
                    <a:pt x="2926" y="354"/>
                    <a:pt x="2829" y="258"/>
                    <a:pt x="2733" y="193"/>
                  </a:cubicBezTo>
                  <a:cubicBezTo>
                    <a:pt x="2572" y="97"/>
                    <a:pt x="2411" y="65"/>
                    <a:pt x="2251" y="65"/>
                  </a:cubicBezTo>
                  <a:cubicBezTo>
                    <a:pt x="2090" y="65"/>
                    <a:pt x="1929" y="97"/>
                    <a:pt x="1833" y="193"/>
                  </a:cubicBezTo>
                  <a:cubicBezTo>
                    <a:pt x="1672" y="290"/>
                    <a:pt x="1576" y="451"/>
                    <a:pt x="1511" y="547"/>
                  </a:cubicBezTo>
                  <a:cubicBezTo>
                    <a:pt x="1479" y="676"/>
                    <a:pt x="1447" y="772"/>
                    <a:pt x="1447" y="772"/>
                  </a:cubicBezTo>
                  <a:cubicBezTo>
                    <a:pt x="1415" y="836"/>
                    <a:pt x="1447" y="901"/>
                    <a:pt x="1447" y="933"/>
                  </a:cubicBezTo>
                  <a:lnTo>
                    <a:pt x="1729" y="1565"/>
                  </a:lnTo>
                  <a:lnTo>
                    <a:pt x="1729" y="1565"/>
                  </a:lnTo>
                  <a:cubicBezTo>
                    <a:pt x="1646" y="1509"/>
                    <a:pt x="1571" y="1470"/>
                    <a:pt x="1479" y="1447"/>
                  </a:cubicBezTo>
                  <a:cubicBezTo>
                    <a:pt x="1415" y="1415"/>
                    <a:pt x="1351" y="1415"/>
                    <a:pt x="1286" y="1415"/>
                  </a:cubicBezTo>
                  <a:cubicBezTo>
                    <a:pt x="1158" y="1415"/>
                    <a:pt x="997" y="1479"/>
                    <a:pt x="901" y="1544"/>
                  </a:cubicBezTo>
                  <a:cubicBezTo>
                    <a:pt x="772" y="1704"/>
                    <a:pt x="708" y="1833"/>
                    <a:pt x="676" y="1961"/>
                  </a:cubicBezTo>
                  <a:cubicBezTo>
                    <a:pt x="643" y="2090"/>
                    <a:pt x="643" y="2219"/>
                    <a:pt x="643" y="2251"/>
                  </a:cubicBezTo>
                  <a:lnTo>
                    <a:pt x="643" y="2283"/>
                  </a:lnTo>
                  <a:lnTo>
                    <a:pt x="676" y="2379"/>
                  </a:lnTo>
                  <a:lnTo>
                    <a:pt x="1299" y="3613"/>
                  </a:lnTo>
                  <a:lnTo>
                    <a:pt x="1299" y="3613"/>
                  </a:lnTo>
                  <a:cubicBezTo>
                    <a:pt x="1195" y="3562"/>
                    <a:pt x="1087" y="3536"/>
                    <a:pt x="965" y="3536"/>
                  </a:cubicBezTo>
                  <a:cubicBezTo>
                    <a:pt x="804" y="3536"/>
                    <a:pt x="643" y="3601"/>
                    <a:pt x="579" y="3729"/>
                  </a:cubicBezTo>
                  <a:cubicBezTo>
                    <a:pt x="483" y="3826"/>
                    <a:pt x="451" y="3954"/>
                    <a:pt x="451" y="4083"/>
                  </a:cubicBezTo>
                  <a:cubicBezTo>
                    <a:pt x="451" y="4244"/>
                    <a:pt x="483" y="4372"/>
                    <a:pt x="579" y="4501"/>
                  </a:cubicBezTo>
                  <a:cubicBezTo>
                    <a:pt x="611" y="4533"/>
                    <a:pt x="676" y="4597"/>
                    <a:pt x="740" y="4726"/>
                  </a:cubicBezTo>
                  <a:cubicBezTo>
                    <a:pt x="1061" y="5176"/>
                    <a:pt x="1704" y="6076"/>
                    <a:pt x="2251" y="6880"/>
                  </a:cubicBezTo>
                  <a:cubicBezTo>
                    <a:pt x="2694" y="7496"/>
                    <a:pt x="3063" y="8037"/>
                    <a:pt x="3210" y="8255"/>
                  </a:cubicBezTo>
                  <a:lnTo>
                    <a:pt x="3210" y="8255"/>
                  </a:lnTo>
                  <a:cubicBezTo>
                    <a:pt x="3044" y="8804"/>
                    <a:pt x="2342" y="11127"/>
                    <a:pt x="1640" y="13598"/>
                  </a:cubicBezTo>
                  <a:cubicBezTo>
                    <a:pt x="1222" y="15012"/>
                    <a:pt x="836" y="16491"/>
                    <a:pt x="515" y="17712"/>
                  </a:cubicBezTo>
                  <a:cubicBezTo>
                    <a:pt x="354" y="18323"/>
                    <a:pt x="226" y="18902"/>
                    <a:pt x="161" y="19352"/>
                  </a:cubicBezTo>
                  <a:cubicBezTo>
                    <a:pt x="65" y="19802"/>
                    <a:pt x="1" y="20155"/>
                    <a:pt x="1" y="20412"/>
                  </a:cubicBezTo>
                  <a:cubicBezTo>
                    <a:pt x="1" y="21280"/>
                    <a:pt x="226" y="22887"/>
                    <a:pt x="451" y="24302"/>
                  </a:cubicBezTo>
                  <a:cubicBezTo>
                    <a:pt x="676" y="25716"/>
                    <a:pt x="933" y="26938"/>
                    <a:pt x="933" y="26938"/>
                  </a:cubicBezTo>
                  <a:cubicBezTo>
                    <a:pt x="933" y="27066"/>
                    <a:pt x="1061" y="27163"/>
                    <a:pt x="1222" y="27163"/>
                  </a:cubicBezTo>
                  <a:lnTo>
                    <a:pt x="5754" y="26616"/>
                  </a:lnTo>
                  <a:cubicBezTo>
                    <a:pt x="5819" y="26616"/>
                    <a:pt x="5883" y="26584"/>
                    <a:pt x="5915" y="26520"/>
                  </a:cubicBezTo>
                  <a:cubicBezTo>
                    <a:pt x="5979" y="26488"/>
                    <a:pt x="5979" y="26391"/>
                    <a:pt x="5979" y="26327"/>
                  </a:cubicBezTo>
                  <a:lnTo>
                    <a:pt x="5337" y="20670"/>
                  </a:lnTo>
                  <a:lnTo>
                    <a:pt x="5973" y="8353"/>
                  </a:lnTo>
                  <a:lnTo>
                    <a:pt x="5973" y="8353"/>
                  </a:lnTo>
                  <a:cubicBezTo>
                    <a:pt x="6039" y="8258"/>
                    <a:pt x="6224" y="7991"/>
                    <a:pt x="6429" y="7683"/>
                  </a:cubicBezTo>
                  <a:cubicBezTo>
                    <a:pt x="6719" y="7330"/>
                    <a:pt x="7040" y="6880"/>
                    <a:pt x="7201" y="6719"/>
                  </a:cubicBezTo>
                  <a:cubicBezTo>
                    <a:pt x="7329" y="6590"/>
                    <a:pt x="7587" y="6365"/>
                    <a:pt x="7876" y="6108"/>
                  </a:cubicBezTo>
                  <a:cubicBezTo>
                    <a:pt x="8197" y="5851"/>
                    <a:pt x="8519" y="5562"/>
                    <a:pt x="8744" y="5369"/>
                  </a:cubicBezTo>
                  <a:cubicBezTo>
                    <a:pt x="8969" y="5208"/>
                    <a:pt x="9065" y="4951"/>
                    <a:pt x="9065" y="4726"/>
                  </a:cubicBezTo>
                  <a:cubicBezTo>
                    <a:pt x="9065" y="4565"/>
                    <a:pt x="9033" y="4437"/>
                    <a:pt x="8937" y="4308"/>
                  </a:cubicBezTo>
                  <a:cubicBezTo>
                    <a:pt x="8776" y="4019"/>
                    <a:pt x="8487" y="3858"/>
                    <a:pt x="8197" y="3858"/>
                  </a:cubicBezTo>
                  <a:cubicBezTo>
                    <a:pt x="8069" y="3858"/>
                    <a:pt x="7940" y="3890"/>
                    <a:pt x="7812" y="3954"/>
                  </a:cubicBezTo>
                  <a:lnTo>
                    <a:pt x="6279" y="4734"/>
                  </a:lnTo>
                  <a:lnTo>
                    <a:pt x="6279" y="4734"/>
                  </a:lnTo>
                  <a:cubicBezTo>
                    <a:pt x="6179" y="4376"/>
                    <a:pt x="6006" y="3751"/>
                    <a:pt x="5819" y="3086"/>
                  </a:cubicBezTo>
                  <a:cubicBezTo>
                    <a:pt x="5658" y="2604"/>
                    <a:pt x="5497" y="2058"/>
                    <a:pt x="5369" y="1640"/>
                  </a:cubicBezTo>
                  <a:cubicBezTo>
                    <a:pt x="5304" y="1415"/>
                    <a:pt x="5240" y="1254"/>
                    <a:pt x="5176" y="1094"/>
                  </a:cubicBezTo>
                  <a:cubicBezTo>
                    <a:pt x="5144" y="933"/>
                    <a:pt x="5079" y="804"/>
                    <a:pt x="5047" y="708"/>
                  </a:cubicBezTo>
                  <a:cubicBezTo>
                    <a:pt x="4951" y="483"/>
                    <a:pt x="4822" y="322"/>
                    <a:pt x="4694" y="193"/>
                  </a:cubicBezTo>
                  <a:cubicBezTo>
                    <a:pt x="4533" y="65"/>
                    <a:pt x="4372" y="1"/>
                    <a:pt x="4211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3" name="Google Shape;2043;p55"/>
            <p:cNvSpPr/>
            <p:nvPr/>
          </p:nvSpPr>
          <p:spPr>
            <a:xfrm>
              <a:off x="2352225" y="3549925"/>
              <a:ext cx="682300" cy="202825"/>
            </a:xfrm>
            <a:custGeom>
              <a:rect b="b" l="l" r="r" t="t"/>
              <a:pathLst>
                <a:path extrusionOk="0" h="8113" w="27292">
                  <a:moveTo>
                    <a:pt x="22580" y="1"/>
                  </a:moveTo>
                  <a:cubicBezTo>
                    <a:pt x="22419" y="1"/>
                    <a:pt x="22266" y="71"/>
                    <a:pt x="22148" y="188"/>
                  </a:cubicBezTo>
                  <a:cubicBezTo>
                    <a:pt x="21698" y="638"/>
                    <a:pt x="20959" y="1410"/>
                    <a:pt x="20669" y="1667"/>
                  </a:cubicBezTo>
                  <a:cubicBezTo>
                    <a:pt x="20252" y="2021"/>
                    <a:pt x="18901" y="2856"/>
                    <a:pt x="18901" y="2856"/>
                  </a:cubicBezTo>
                  <a:lnTo>
                    <a:pt x="3536" y="2278"/>
                  </a:lnTo>
                  <a:lnTo>
                    <a:pt x="804" y="1667"/>
                  </a:lnTo>
                  <a:lnTo>
                    <a:pt x="1" y="6167"/>
                  </a:lnTo>
                  <a:cubicBezTo>
                    <a:pt x="1" y="6167"/>
                    <a:pt x="1061" y="7421"/>
                    <a:pt x="2733" y="7549"/>
                  </a:cubicBezTo>
                  <a:cubicBezTo>
                    <a:pt x="2763" y="7551"/>
                    <a:pt x="2798" y="7552"/>
                    <a:pt x="2836" y="7552"/>
                  </a:cubicBezTo>
                  <a:cubicBezTo>
                    <a:pt x="4921" y="7552"/>
                    <a:pt x="18741" y="5042"/>
                    <a:pt x="18741" y="5042"/>
                  </a:cubicBezTo>
                  <a:cubicBezTo>
                    <a:pt x="18741" y="5042"/>
                    <a:pt x="22212" y="7774"/>
                    <a:pt x="22470" y="7999"/>
                  </a:cubicBezTo>
                  <a:cubicBezTo>
                    <a:pt x="22545" y="8075"/>
                    <a:pt x="22644" y="8112"/>
                    <a:pt x="22735" y="8112"/>
                  </a:cubicBezTo>
                  <a:cubicBezTo>
                    <a:pt x="22955" y="8112"/>
                    <a:pt x="23137" y="7903"/>
                    <a:pt x="22887" y="7517"/>
                  </a:cubicBezTo>
                  <a:cubicBezTo>
                    <a:pt x="22534" y="6971"/>
                    <a:pt x="21795" y="6425"/>
                    <a:pt x="21794" y="6424"/>
                  </a:cubicBezTo>
                  <a:lnTo>
                    <a:pt x="21794" y="6424"/>
                  </a:lnTo>
                  <a:lnTo>
                    <a:pt x="24527" y="8032"/>
                  </a:lnTo>
                  <a:cubicBezTo>
                    <a:pt x="24527" y="8032"/>
                    <a:pt x="24552" y="8034"/>
                    <a:pt x="24593" y="8034"/>
                  </a:cubicBezTo>
                  <a:cubicBezTo>
                    <a:pt x="24767" y="8034"/>
                    <a:pt x="25216" y="7992"/>
                    <a:pt x="25138" y="7549"/>
                  </a:cubicBezTo>
                  <a:cubicBezTo>
                    <a:pt x="25041" y="7035"/>
                    <a:pt x="22856" y="5717"/>
                    <a:pt x="22855" y="5717"/>
                  </a:cubicBezTo>
                  <a:lnTo>
                    <a:pt x="22855" y="5717"/>
                  </a:lnTo>
                  <a:lnTo>
                    <a:pt x="26005" y="7324"/>
                  </a:lnTo>
                  <a:cubicBezTo>
                    <a:pt x="26005" y="7324"/>
                    <a:pt x="26809" y="7196"/>
                    <a:pt x="26455" y="6457"/>
                  </a:cubicBezTo>
                  <a:cubicBezTo>
                    <a:pt x="26263" y="6039"/>
                    <a:pt x="23980" y="4721"/>
                    <a:pt x="23980" y="4721"/>
                  </a:cubicBezTo>
                  <a:lnTo>
                    <a:pt x="23980" y="4721"/>
                  </a:lnTo>
                  <a:lnTo>
                    <a:pt x="26391" y="5267"/>
                  </a:lnTo>
                  <a:cubicBezTo>
                    <a:pt x="26391" y="5267"/>
                    <a:pt x="27291" y="4817"/>
                    <a:pt x="26198" y="4239"/>
                  </a:cubicBezTo>
                  <a:cubicBezTo>
                    <a:pt x="25716" y="3949"/>
                    <a:pt x="22019" y="2663"/>
                    <a:pt x="22019" y="2663"/>
                  </a:cubicBezTo>
                  <a:lnTo>
                    <a:pt x="23048" y="896"/>
                  </a:lnTo>
                  <a:cubicBezTo>
                    <a:pt x="23209" y="606"/>
                    <a:pt x="23145" y="285"/>
                    <a:pt x="22887" y="92"/>
                  </a:cubicBezTo>
                  <a:cubicBezTo>
                    <a:pt x="22787" y="29"/>
                    <a:pt x="22682" y="1"/>
                    <a:pt x="225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4" name="Google Shape;2044;p55"/>
            <p:cNvSpPr/>
            <p:nvPr/>
          </p:nvSpPr>
          <p:spPr>
            <a:xfrm>
              <a:off x="2345000" y="3543375"/>
              <a:ext cx="682275" cy="216200"/>
            </a:xfrm>
            <a:custGeom>
              <a:rect b="b" l="l" r="r" t="t"/>
              <a:pathLst>
                <a:path extrusionOk="0" h="8648" w="27291">
                  <a:moveTo>
                    <a:pt x="22855" y="547"/>
                  </a:moveTo>
                  <a:cubicBezTo>
                    <a:pt x="22919" y="547"/>
                    <a:pt x="22951" y="547"/>
                    <a:pt x="23016" y="579"/>
                  </a:cubicBezTo>
                  <a:cubicBezTo>
                    <a:pt x="23112" y="643"/>
                    <a:pt x="23176" y="740"/>
                    <a:pt x="23176" y="868"/>
                  </a:cubicBezTo>
                  <a:cubicBezTo>
                    <a:pt x="23176" y="900"/>
                    <a:pt x="23144" y="965"/>
                    <a:pt x="23112" y="1029"/>
                  </a:cubicBezTo>
                  <a:lnTo>
                    <a:pt x="22083" y="2797"/>
                  </a:lnTo>
                  <a:cubicBezTo>
                    <a:pt x="22051" y="2861"/>
                    <a:pt x="22051" y="2925"/>
                    <a:pt x="22051" y="3022"/>
                  </a:cubicBezTo>
                  <a:cubicBezTo>
                    <a:pt x="22083" y="3086"/>
                    <a:pt x="22148" y="3151"/>
                    <a:pt x="22212" y="3183"/>
                  </a:cubicBezTo>
                  <a:cubicBezTo>
                    <a:pt x="22244" y="3183"/>
                    <a:pt x="23144" y="3504"/>
                    <a:pt x="24141" y="3858"/>
                  </a:cubicBezTo>
                  <a:cubicBezTo>
                    <a:pt x="24623" y="4018"/>
                    <a:pt x="25137" y="4211"/>
                    <a:pt x="25523" y="4372"/>
                  </a:cubicBezTo>
                  <a:cubicBezTo>
                    <a:pt x="25748" y="4468"/>
                    <a:pt x="25941" y="4533"/>
                    <a:pt x="26069" y="4597"/>
                  </a:cubicBezTo>
                  <a:cubicBezTo>
                    <a:pt x="26230" y="4661"/>
                    <a:pt x="26327" y="4693"/>
                    <a:pt x="26359" y="4726"/>
                  </a:cubicBezTo>
                  <a:cubicBezTo>
                    <a:pt x="26552" y="4822"/>
                    <a:pt x="26648" y="4918"/>
                    <a:pt x="26712" y="4983"/>
                  </a:cubicBezTo>
                  <a:cubicBezTo>
                    <a:pt x="26777" y="5047"/>
                    <a:pt x="26777" y="5079"/>
                    <a:pt x="26777" y="5079"/>
                  </a:cubicBezTo>
                  <a:lnTo>
                    <a:pt x="26744" y="5143"/>
                  </a:lnTo>
                  <a:lnTo>
                    <a:pt x="26662" y="5253"/>
                  </a:lnTo>
                  <a:lnTo>
                    <a:pt x="26662" y="5253"/>
                  </a:lnTo>
                  <a:lnTo>
                    <a:pt x="24334" y="4726"/>
                  </a:lnTo>
                  <a:cubicBezTo>
                    <a:pt x="24316" y="4721"/>
                    <a:pt x="24299" y="4719"/>
                    <a:pt x="24281" y="4719"/>
                  </a:cubicBezTo>
                  <a:cubicBezTo>
                    <a:pt x="24164" y="4719"/>
                    <a:pt x="24040" y="4803"/>
                    <a:pt x="24012" y="4886"/>
                  </a:cubicBezTo>
                  <a:cubicBezTo>
                    <a:pt x="23948" y="5015"/>
                    <a:pt x="24012" y="5176"/>
                    <a:pt x="24141" y="5240"/>
                  </a:cubicBezTo>
                  <a:cubicBezTo>
                    <a:pt x="24141" y="5240"/>
                    <a:pt x="24269" y="5304"/>
                    <a:pt x="24494" y="5433"/>
                  </a:cubicBezTo>
                  <a:cubicBezTo>
                    <a:pt x="24816" y="5626"/>
                    <a:pt x="25298" y="5915"/>
                    <a:pt x="25716" y="6204"/>
                  </a:cubicBezTo>
                  <a:cubicBezTo>
                    <a:pt x="25941" y="6365"/>
                    <a:pt x="26134" y="6494"/>
                    <a:pt x="26294" y="6622"/>
                  </a:cubicBezTo>
                  <a:cubicBezTo>
                    <a:pt x="26359" y="6686"/>
                    <a:pt x="26423" y="6719"/>
                    <a:pt x="26455" y="6783"/>
                  </a:cubicBezTo>
                  <a:lnTo>
                    <a:pt x="26519" y="6815"/>
                  </a:lnTo>
                  <a:lnTo>
                    <a:pt x="26519" y="6847"/>
                  </a:lnTo>
                  <a:cubicBezTo>
                    <a:pt x="26552" y="6944"/>
                    <a:pt x="26584" y="7008"/>
                    <a:pt x="26584" y="7072"/>
                  </a:cubicBezTo>
                  <a:cubicBezTo>
                    <a:pt x="26584" y="7104"/>
                    <a:pt x="26552" y="7136"/>
                    <a:pt x="26552" y="7169"/>
                  </a:cubicBezTo>
                  <a:cubicBezTo>
                    <a:pt x="26519" y="7233"/>
                    <a:pt x="26455" y="7265"/>
                    <a:pt x="26359" y="7297"/>
                  </a:cubicBezTo>
                  <a:lnTo>
                    <a:pt x="26328" y="7312"/>
                  </a:lnTo>
                  <a:lnTo>
                    <a:pt x="26328" y="7312"/>
                  </a:lnTo>
                  <a:lnTo>
                    <a:pt x="23363" y="5769"/>
                  </a:lnTo>
                  <a:lnTo>
                    <a:pt x="23363" y="5769"/>
                  </a:lnTo>
                  <a:cubicBezTo>
                    <a:pt x="23326" y="5743"/>
                    <a:pt x="23305" y="5727"/>
                    <a:pt x="23305" y="5722"/>
                  </a:cubicBezTo>
                  <a:lnTo>
                    <a:pt x="23297" y="5735"/>
                  </a:lnTo>
                  <a:lnTo>
                    <a:pt x="23297" y="5735"/>
                  </a:lnTo>
                  <a:lnTo>
                    <a:pt x="23273" y="5722"/>
                  </a:lnTo>
                  <a:cubicBezTo>
                    <a:pt x="23237" y="5704"/>
                    <a:pt x="23199" y="5696"/>
                    <a:pt x="23160" y="5696"/>
                  </a:cubicBezTo>
                  <a:cubicBezTo>
                    <a:pt x="23062" y="5696"/>
                    <a:pt x="22966" y="5749"/>
                    <a:pt x="22919" y="5818"/>
                  </a:cubicBezTo>
                  <a:cubicBezTo>
                    <a:pt x="22855" y="5947"/>
                    <a:pt x="22887" y="6108"/>
                    <a:pt x="23016" y="6204"/>
                  </a:cubicBezTo>
                  <a:cubicBezTo>
                    <a:pt x="23016" y="6204"/>
                    <a:pt x="23144" y="6269"/>
                    <a:pt x="23337" y="6397"/>
                  </a:cubicBezTo>
                  <a:cubicBezTo>
                    <a:pt x="23659" y="6590"/>
                    <a:pt x="24109" y="6911"/>
                    <a:pt x="24494" y="7201"/>
                  </a:cubicBezTo>
                  <a:cubicBezTo>
                    <a:pt x="24687" y="7361"/>
                    <a:pt x="24848" y="7522"/>
                    <a:pt x="24976" y="7651"/>
                  </a:cubicBezTo>
                  <a:cubicBezTo>
                    <a:pt x="25041" y="7715"/>
                    <a:pt x="25105" y="7747"/>
                    <a:pt x="25137" y="7811"/>
                  </a:cubicBezTo>
                  <a:lnTo>
                    <a:pt x="25169" y="7844"/>
                  </a:lnTo>
                  <a:lnTo>
                    <a:pt x="25169" y="7876"/>
                  </a:lnTo>
                  <a:lnTo>
                    <a:pt x="25169" y="7908"/>
                  </a:lnTo>
                  <a:lnTo>
                    <a:pt x="25169" y="7940"/>
                  </a:lnTo>
                  <a:cubicBezTo>
                    <a:pt x="25169" y="7972"/>
                    <a:pt x="25137" y="7972"/>
                    <a:pt x="25073" y="8004"/>
                  </a:cubicBezTo>
                  <a:lnTo>
                    <a:pt x="24921" y="8004"/>
                  </a:lnTo>
                  <a:lnTo>
                    <a:pt x="22212" y="6429"/>
                  </a:lnTo>
                  <a:cubicBezTo>
                    <a:pt x="22169" y="6408"/>
                    <a:pt x="22123" y="6397"/>
                    <a:pt x="22078" y="6397"/>
                  </a:cubicBezTo>
                  <a:cubicBezTo>
                    <a:pt x="21987" y="6397"/>
                    <a:pt x="21901" y="6440"/>
                    <a:pt x="21858" y="6526"/>
                  </a:cubicBezTo>
                  <a:cubicBezTo>
                    <a:pt x="21762" y="6654"/>
                    <a:pt x="21794" y="6815"/>
                    <a:pt x="21923" y="6879"/>
                  </a:cubicBezTo>
                  <a:lnTo>
                    <a:pt x="21955" y="6911"/>
                  </a:lnTo>
                  <a:lnTo>
                    <a:pt x="21955" y="6911"/>
                  </a:lnTo>
                  <a:lnTo>
                    <a:pt x="21955" y="6911"/>
                  </a:lnTo>
                  <a:cubicBezTo>
                    <a:pt x="22083" y="7008"/>
                    <a:pt x="22662" y="7522"/>
                    <a:pt x="22951" y="7940"/>
                  </a:cubicBezTo>
                  <a:cubicBezTo>
                    <a:pt x="23016" y="8036"/>
                    <a:pt x="23016" y="8101"/>
                    <a:pt x="23016" y="8101"/>
                  </a:cubicBezTo>
                  <a:lnTo>
                    <a:pt x="22919" y="8069"/>
                  </a:lnTo>
                  <a:cubicBezTo>
                    <a:pt x="22887" y="8036"/>
                    <a:pt x="22823" y="7972"/>
                    <a:pt x="22694" y="7876"/>
                  </a:cubicBezTo>
                  <a:cubicBezTo>
                    <a:pt x="21858" y="7201"/>
                    <a:pt x="19223" y="5111"/>
                    <a:pt x="19223" y="5111"/>
                  </a:cubicBezTo>
                  <a:cubicBezTo>
                    <a:pt x="19158" y="5047"/>
                    <a:pt x="19062" y="5047"/>
                    <a:pt x="18998" y="5047"/>
                  </a:cubicBezTo>
                  <a:cubicBezTo>
                    <a:pt x="18998" y="5047"/>
                    <a:pt x="18130" y="5208"/>
                    <a:pt x="16812" y="5433"/>
                  </a:cubicBezTo>
                  <a:cubicBezTo>
                    <a:pt x="14819" y="5786"/>
                    <a:pt x="11797" y="6301"/>
                    <a:pt x="9065" y="6751"/>
                  </a:cubicBezTo>
                  <a:cubicBezTo>
                    <a:pt x="7715" y="6976"/>
                    <a:pt x="6429" y="7169"/>
                    <a:pt x="5368" y="7297"/>
                  </a:cubicBezTo>
                  <a:cubicBezTo>
                    <a:pt x="4340" y="7458"/>
                    <a:pt x="3504" y="7554"/>
                    <a:pt x="3150" y="7554"/>
                  </a:cubicBezTo>
                  <a:lnTo>
                    <a:pt x="3054" y="7522"/>
                  </a:lnTo>
                  <a:cubicBezTo>
                    <a:pt x="2250" y="7490"/>
                    <a:pt x="1608" y="7169"/>
                    <a:pt x="1157" y="6847"/>
                  </a:cubicBezTo>
                  <a:cubicBezTo>
                    <a:pt x="932" y="6719"/>
                    <a:pt x="772" y="6558"/>
                    <a:pt x="643" y="6429"/>
                  </a:cubicBezTo>
                  <a:cubicBezTo>
                    <a:pt x="612" y="6414"/>
                    <a:pt x="588" y="6391"/>
                    <a:pt x="569" y="6367"/>
                  </a:cubicBezTo>
                  <a:lnTo>
                    <a:pt x="569" y="6367"/>
                  </a:lnTo>
                  <a:lnTo>
                    <a:pt x="1286" y="2250"/>
                  </a:lnTo>
                  <a:lnTo>
                    <a:pt x="3793" y="2829"/>
                  </a:lnTo>
                  <a:lnTo>
                    <a:pt x="3825" y="2829"/>
                  </a:lnTo>
                  <a:lnTo>
                    <a:pt x="19190" y="3376"/>
                  </a:lnTo>
                  <a:cubicBezTo>
                    <a:pt x="19223" y="3376"/>
                    <a:pt x="19287" y="3376"/>
                    <a:pt x="19319" y="3343"/>
                  </a:cubicBezTo>
                  <a:cubicBezTo>
                    <a:pt x="19319" y="3343"/>
                    <a:pt x="19673" y="3118"/>
                    <a:pt x="20058" y="2893"/>
                  </a:cubicBezTo>
                  <a:cubicBezTo>
                    <a:pt x="20444" y="2636"/>
                    <a:pt x="20894" y="2347"/>
                    <a:pt x="21119" y="2122"/>
                  </a:cubicBezTo>
                  <a:cubicBezTo>
                    <a:pt x="21280" y="1993"/>
                    <a:pt x="21537" y="1736"/>
                    <a:pt x="21826" y="1447"/>
                  </a:cubicBezTo>
                  <a:cubicBezTo>
                    <a:pt x="22083" y="1158"/>
                    <a:pt x="22405" y="868"/>
                    <a:pt x="22630" y="643"/>
                  </a:cubicBezTo>
                  <a:cubicBezTo>
                    <a:pt x="22662" y="579"/>
                    <a:pt x="22759" y="547"/>
                    <a:pt x="22855" y="547"/>
                  </a:cubicBezTo>
                  <a:close/>
                  <a:moveTo>
                    <a:pt x="22855" y="0"/>
                  </a:moveTo>
                  <a:cubicBezTo>
                    <a:pt x="22630" y="0"/>
                    <a:pt x="22405" y="97"/>
                    <a:pt x="22212" y="257"/>
                  </a:cubicBezTo>
                  <a:cubicBezTo>
                    <a:pt x="22019" y="483"/>
                    <a:pt x="21698" y="804"/>
                    <a:pt x="21441" y="1093"/>
                  </a:cubicBezTo>
                  <a:cubicBezTo>
                    <a:pt x="21151" y="1350"/>
                    <a:pt x="20894" y="1608"/>
                    <a:pt x="20766" y="1736"/>
                  </a:cubicBezTo>
                  <a:cubicBezTo>
                    <a:pt x="20605" y="1897"/>
                    <a:pt x="20155" y="2186"/>
                    <a:pt x="19769" y="2443"/>
                  </a:cubicBezTo>
                  <a:cubicBezTo>
                    <a:pt x="19511" y="2594"/>
                    <a:pt x="19281" y="2745"/>
                    <a:pt x="19158" y="2828"/>
                  </a:cubicBezTo>
                  <a:lnTo>
                    <a:pt x="19158" y="2828"/>
                  </a:lnTo>
                  <a:lnTo>
                    <a:pt x="3858" y="2283"/>
                  </a:lnTo>
                  <a:lnTo>
                    <a:pt x="1157" y="1672"/>
                  </a:lnTo>
                  <a:cubicBezTo>
                    <a:pt x="1061" y="1672"/>
                    <a:pt x="997" y="1672"/>
                    <a:pt x="932" y="1704"/>
                  </a:cubicBezTo>
                  <a:cubicBezTo>
                    <a:pt x="868" y="1768"/>
                    <a:pt x="836" y="1833"/>
                    <a:pt x="836" y="1897"/>
                  </a:cubicBezTo>
                  <a:lnTo>
                    <a:pt x="0" y="6397"/>
                  </a:lnTo>
                  <a:cubicBezTo>
                    <a:pt x="0" y="6461"/>
                    <a:pt x="32" y="6558"/>
                    <a:pt x="65" y="6622"/>
                  </a:cubicBezTo>
                  <a:cubicBezTo>
                    <a:pt x="97" y="6622"/>
                    <a:pt x="354" y="6944"/>
                    <a:pt x="868" y="7297"/>
                  </a:cubicBezTo>
                  <a:cubicBezTo>
                    <a:pt x="1383" y="7651"/>
                    <a:pt x="2090" y="8004"/>
                    <a:pt x="3022" y="8069"/>
                  </a:cubicBezTo>
                  <a:lnTo>
                    <a:pt x="3150" y="8069"/>
                  </a:lnTo>
                  <a:cubicBezTo>
                    <a:pt x="3729" y="8069"/>
                    <a:pt x="4983" y="7908"/>
                    <a:pt x="6558" y="7683"/>
                  </a:cubicBezTo>
                  <a:cubicBezTo>
                    <a:pt x="10956" y="7033"/>
                    <a:pt x="17850" y="5787"/>
                    <a:pt x="18945" y="5588"/>
                  </a:cubicBezTo>
                  <a:lnTo>
                    <a:pt x="18945" y="5588"/>
                  </a:lnTo>
                  <a:cubicBezTo>
                    <a:pt x="19176" y="5768"/>
                    <a:pt x="19895" y="6329"/>
                    <a:pt x="20637" y="6911"/>
                  </a:cubicBezTo>
                  <a:cubicBezTo>
                    <a:pt x="21087" y="7265"/>
                    <a:pt x="21537" y="7651"/>
                    <a:pt x="21891" y="7908"/>
                  </a:cubicBezTo>
                  <a:cubicBezTo>
                    <a:pt x="22083" y="8069"/>
                    <a:pt x="22244" y="8197"/>
                    <a:pt x="22341" y="8294"/>
                  </a:cubicBezTo>
                  <a:cubicBezTo>
                    <a:pt x="22469" y="8390"/>
                    <a:pt x="22534" y="8454"/>
                    <a:pt x="22566" y="8486"/>
                  </a:cubicBezTo>
                  <a:cubicBezTo>
                    <a:pt x="22694" y="8583"/>
                    <a:pt x="22855" y="8647"/>
                    <a:pt x="23016" y="8647"/>
                  </a:cubicBezTo>
                  <a:cubicBezTo>
                    <a:pt x="23144" y="8647"/>
                    <a:pt x="23273" y="8615"/>
                    <a:pt x="23369" y="8519"/>
                  </a:cubicBezTo>
                  <a:cubicBezTo>
                    <a:pt x="23498" y="8422"/>
                    <a:pt x="23562" y="8261"/>
                    <a:pt x="23562" y="8101"/>
                  </a:cubicBezTo>
                  <a:cubicBezTo>
                    <a:pt x="23562" y="7998"/>
                    <a:pt x="23536" y="7909"/>
                    <a:pt x="23492" y="7816"/>
                  </a:cubicBezTo>
                  <a:lnTo>
                    <a:pt x="23492" y="7816"/>
                  </a:lnTo>
                  <a:lnTo>
                    <a:pt x="24687" y="8519"/>
                  </a:lnTo>
                  <a:lnTo>
                    <a:pt x="24816" y="8551"/>
                  </a:lnTo>
                  <a:lnTo>
                    <a:pt x="24912" y="8551"/>
                  </a:lnTo>
                  <a:cubicBezTo>
                    <a:pt x="25009" y="8551"/>
                    <a:pt x="25169" y="8551"/>
                    <a:pt x="25330" y="8454"/>
                  </a:cubicBezTo>
                  <a:cubicBezTo>
                    <a:pt x="25427" y="8422"/>
                    <a:pt x="25523" y="8358"/>
                    <a:pt x="25587" y="8261"/>
                  </a:cubicBezTo>
                  <a:cubicBezTo>
                    <a:pt x="25652" y="8165"/>
                    <a:pt x="25716" y="8036"/>
                    <a:pt x="25684" y="7908"/>
                  </a:cubicBezTo>
                  <a:cubicBezTo>
                    <a:pt x="25684" y="7876"/>
                    <a:pt x="25684" y="7811"/>
                    <a:pt x="25684" y="7779"/>
                  </a:cubicBezTo>
                  <a:cubicBezTo>
                    <a:pt x="25664" y="7683"/>
                    <a:pt x="25633" y="7609"/>
                    <a:pt x="25598" y="7545"/>
                  </a:cubicBezTo>
                  <a:lnTo>
                    <a:pt x="25598" y="7545"/>
                  </a:lnTo>
                  <a:lnTo>
                    <a:pt x="26166" y="7844"/>
                  </a:lnTo>
                  <a:cubicBezTo>
                    <a:pt x="26198" y="7860"/>
                    <a:pt x="26230" y="7868"/>
                    <a:pt x="26262" y="7868"/>
                  </a:cubicBezTo>
                  <a:cubicBezTo>
                    <a:pt x="26294" y="7868"/>
                    <a:pt x="26327" y="7860"/>
                    <a:pt x="26359" y="7844"/>
                  </a:cubicBezTo>
                  <a:cubicBezTo>
                    <a:pt x="26359" y="7844"/>
                    <a:pt x="26519" y="7844"/>
                    <a:pt x="26712" y="7715"/>
                  </a:cubicBezTo>
                  <a:cubicBezTo>
                    <a:pt x="26809" y="7683"/>
                    <a:pt x="26905" y="7586"/>
                    <a:pt x="26969" y="7490"/>
                  </a:cubicBezTo>
                  <a:cubicBezTo>
                    <a:pt x="27066" y="7361"/>
                    <a:pt x="27130" y="7233"/>
                    <a:pt x="27098" y="7072"/>
                  </a:cubicBezTo>
                  <a:cubicBezTo>
                    <a:pt x="27098" y="6911"/>
                    <a:pt x="27066" y="6751"/>
                    <a:pt x="27002" y="6622"/>
                  </a:cubicBezTo>
                  <a:cubicBezTo>
                    <a:pt x="26937" y="6494"/>
                    <a:pt x="26873" y="6429"/>
                    <a:pt x="26777" y="6333"/>
                  </a:cubicBezTo>
                  <a:cubicBezTo>
                    <a:pt x="26550" y="6129"/>
                    <a:pt x="26197" y="5878"/>
                    <a:pt x="25829" y="5635"/>
                  </a:cubicBezTo>
                  <a:lnTo>
                    <a:pt x="25829" y="5635"/>
                  </a:lnTo>
                  <a:lnTo>
                    <a:pt x="26648" y="5818"/>
                  </a:lnTo>
                  <a:cubicBezTo>
                    <a:pt x="26680" y="5818"/>
                    <a:pt x="26744" y="5818"/>
                    <a:pt x="26809" y="5786"/>
                  </a:cubicBezTo>
                  <a:cubicBezTo>
                    <a:pt x="26841" y="5786"/>
                    <a:pt x="26937" y="5722"/>
                    <a:pt x="27034" y="5626"/>
                  </a:cubicBezTo>
                  <a:cubicBezTo>
                    <a:pt x="27098" y="5561"/>
                    <a:pt x="27162" y="5497"/>
                    <a:pt x="27227" y="5401"/>
                  </a:cubicBezTo>
                  <a:cubicBezTo>
                    <a:pt x="27259" y="5336"/>
                    <a:pt x="27291" y="5208"/>
                    <a:pt x="27291" y="5079"/>
                  </a:cubicBezTo>
                  <a:cubicBezTo>
                    <a:pt x="27291" y="4951"/>
                    <a:pt x="27227" y="4790"/>
                    <a:pt x="27130" y="4629"/>
                  </a:cubicBezTo>
                  <a:cubicBezTo>
                    <a:pt x="27002" y="4501"/>
                    <a:pt x="26841" y="4372"/>
                    <a:pt x="26616" y="4243"/>
                  </a:cubicBezTo>
                  <a:cubicBezTo>
                    <a:pt x="26552" y="4211"/>
                    <a:pt x="26423" y="4147"/>
                    <a:pt x="26262" y="4083"/>
                  </a:cubicBezTo>
                  <a:cubicBezTo>
                    <a:pt x="25413" y="3748"/>
                    <a:pt x="23449" y="3042"/>
                    <a:pt x="22701" y="2774"/>
                  </a:cubicBezTo>
                  <a:lnTo>
                    <a:pt x="22701" y="2774"/>
                  </a:lnTo>
                  <a:lnTo>
                    <a:pt x="23594" y="1286"/>
                  </a:lnTo>
                  <a:cubicBezTo>
                    <a:pt x="23659" y="1158"/>
                    <a:pt x="23691" y="997"/>
                    <a:pt x="23691" y="868"/>
                  </a:cubicBezTo>
                  <a:cubicBezTo>
                    <a:pt x="23691" y="579"/>
                    <a:pt x="23562" y="290"/>
                    <a:pt x="23305" y="129"/>
                  </a:cubicBezTo>
                  <a:cubicBezTo>
                    <a:pt x="23176" y="32"/>
                    <a:pt x="23016" y="0"/>
                    <a:pt x="22855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5" name="Google Shape;2045;p55"/>
            <p:cNvSpPr/>
            <p:nvPr/>
          </p:nvSpPr>
          <p:spPr>
            <a:xfrm>
              <a:off x="1661925" y="2524225"/>
              <a:ext cx="708000" cy="1228100"/>
            </a:xfrm>
            <a:custGeom>
              <a:rect b="b" l="l" r="r" t="t"/>
              <a:pathLst>
                <a:path extrusionOk="0" h="49124" w="28320">
                  <a:moveTo>
                    <a:pt x="18530" y="1"/>
                  </a:moveTo>
                  <a:cubicBezTo>
                    <a:pt x="17262" y="1"/>
                    <a:pt x="15934" y="417"/>
                    <a:pt x="15751" y="939"/>
                  </a:cubicBezTo>
                  <a:cubicBezTo>
                    <a:pt x="15526" y="1550"/>
                    <a:pt x="15108" y="3447"/>
                    <a:pt x="15366" y="7722"/>
                  </a:cubicBezTo>
                  <a:cubicBezTo>
                    <a:pt x="15623" y="11965"/>
                    <a:pt x="15591" y="17429"/>
                    <a:pt x="15591" y="17429"/>
                  </a:cubicBezTo>
                  <a:cubicBezTo>
                    <a:pt x="15591" y="17429"/>
                    <a:pt x="13598" y="21737"/>
                    <a:pt x="12923" y="23280"/>
                  </a:cubicBezTo>
                  <a:cubicBezTo>
                    <a:pt x="12248" y="24823"/>
                    <a:pt x="1" y="43499"/>
                    <a:pt x="1" y="43499"/>
                  </a:cubicBezTo>
                  <a:lnTo>
                    <a:pt x="10158" y="49124"/>
                  </a:lnTo>
                  <a:cubicBezTo>
                    <a:pt x="10158" y="49124"/>
                    <a:pt x="13694" y="45620"/>
                    <a:pt x="15366" y="44206"/>
                  </a:cubicBezTo>
                  <a:cubicBezTo>
                    <a:pt x="17069" y="42759"/>
                    <a:pt x="28320" y="28294"/>
                    <a:pt x="28159" y="27394"/>
                  </a:cubicBezTo>
                  <a:cubicBezTo>
                    <a:pt x="27998" y="26494"/>
                    <a:pt x="23305" y="21608"/>
                    <a:pt x="23305" y="21608"/>
                  </a:cubicBezTo>
                  <a:cubicBezTo>
                    <a:pt x="23305" y="21608"/>
                    <a:pt x="22437" y="9265"/>
                    <a:pt x="22341" y="8879"/>
                  </a:cubicBezTo>
                  <a:cubicBezTo>
                    <a:pt x="22244" y="8493"/>
                    <a:pt x="20669" y="521"/>
                    <a:pt x="20669" y="521"/>
                  </a:cubicBezTo>
                  <a:cubicBezTo>
                    <a:pt x="20669" y="521"/>
                    <a:pt x="20830" y="361"/>
                    <a:pt x="19384" y="71"/>
                  </a:cubicBezTo>
                  <a:cubicBezTo>
                    <a:pt x="19112" y="23"/>
                    <a:pt x="18823" y="1"/>
                    <a:pt x="1853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6" name="Google Shape;2046;p55"/>
            <p:cNvSpPr/>
            <p:nvPr/>
          </p:nvSpPr>
          <p:spPr>
            <a:xfrm>
              <a:off x="1745500" y="2526000"/>
              <a:ext cx="524775" cy="1109800"/>
            </a:xfrm>
            <a:custGeom>
              <a:rect b="b" l="l" r="r" t="t"/>
              <a:pathLst>
                <a:path extrusionOk="0" h="44392" w="20991">
                  <a:moveTo>
                    <a:pt x="14144" y="0"/>
                  </a:moveTo>
                  <a:lnTo>
                    <a:pt x="14144" y="0"/>
                  </a:lnTo>
                  <a:cubicBezTo>
                    <a:pt x="13276" y="161"/>
                    <a:pt x="12537" y="483"/>
                    <a:pt x="12408" y="868"/>
                  </a:cubicBezTo>
                  <a:cubicBezTo>
                    <a:pt x="12183" y="1479"/>
                    <a:pt x="11765" y="3376"/>
                    <a:pt x="12023" y="7651"/>
                  </a:cubicBezTo>
                  <a:cubicBezTo>
                    <a:pt x="12280" y="11894"/>
                    <a:pt x="12248" y="17358"/>
                    <a:pt x="12248" y="17358"/>
                  </a:cubicBezTo>
                  <a:cubicBezTo>
                    <a:pt x="12248" y="17358"/>
                    <a:pt x="12119" y="17712"/>
                    <a:pt x="11862" y="18194"/>
                  </a:cubicBezTo>
                  <a:lnTo>
                    <a:pt x="12087" y="20219"/>
                  </a:lnTo>
                  <a:lnTo>
                    <a:pt x="1" y="39892"/>
                  </a:lnTo>
                  <a:lnTo>
                    <a:pt x="7137" y="44392"/>
                  </a:lnTo>
                  <a:lnTo>
                    <a:pt x="17359" y="34009"/>
                  </a:lnTo>
                  <a:lnTo>
                    <a:pt x="18580" y="36227"/>
                  </a:lnTo>
                  <a:cubicBezTo>
                    <a:pt x="19416" y="35166"/>
                    <a:pt x="20219" y="34074"/>
                    <a:pt x="20991" y="33045"/>
                  </a:cubicBezTo>
                  <a:cubicBezTo>
                    <a:pt x="20444" y="28995"/>
                    <a:pt x="20027" y="25234"/>
                    <a:pt x="20316" y="24559"/>
                  </a:cubicBezTo>
                  <a:cubicBezTo>
                    <a:pt x="20927" y="22984"/>
                    <a:pt x="19544" y="21762"/>
                    <a:pt x="17680" y="20219"/>
                  </a:cubicBezTo>
                  <a:cubicBezTo>
                    <a:pt x="15816" y="18644"/>
                    <a:pt x="16555" y="16651"/>
                    <a:pt x="16555" y="16651"/>
                  </a:cubicBezTo>
                  <a:lnTo>
                    <a:pt x="14112" y="14015"/>
                  </a:lnTo>
                  <a:cubicBezTo>
                    <a:pt x="14112" y="14015"/>
                    <a:pt x="14273" y="5497"/>
                    <a:pt x="14112" y="2090"/>
                  </a:cubicBezTo>
                  <a:cubicBezTo>
                    <a:pt x="14080" y="1543"/>
                    <a:pt x="14112" y="836"/>
                    <a:pt x="14144" y="0"/>
                  </a:cubicBez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7" name="Google Shape;2047;p55"/>
            <p:cNvSpPr/>
            <p:nvPr/>
          </p:nvSpPr>
          <p:spPr>
            <a:xfrm>
              <a:off x="1745500" y="2598325"/>
              <a:ext cx="511925" cy="1037475"/>
            </a:xfrm>
            <a:custGeom>
              <a:rect b="b" l="l" r="r" t="t"/>
              <a:pathLst>
                <a:path extrusionOk="0" h="41499" w="20477">
                  <a:moveTo>
                    <a:pt x="14144" y="0"/>
                  </a:moveTo>
                  <a:cubicBezTo>
                    <a:pt x="13566" y="129"/>
                    <a:pt x="13083" y="290"/>
                    <a:pt x="12633" y="483"/>
                  </a:cubicBezTo>
                  <a:lnTo>
                    <a:pt x="12601" y="483"/>
                  </a:lnTo>
                  <a:cubicBezTo>
                    <a:pt x="12473" y="515"/>
                    <a:pt x="12376" y="579"/>
                    <a:pt x="12248" y="643"/>
                  </a:cubicBezTo>
                  <a:cubicBezTo>
                    <a:pt x="12215" y="1093"/>
                    <a:pt x="12215" y="1608"/>
                    <a:pt x="12215" y="2186"/>
                  </a:cubicBezTo>
                  <a:cubicBezTo>
                    <a:pt x="12215" y="2926"/>
                    <a:pt x="12215" y="3761"/>
                    <a:pt x="12280" y="4726"/>
                  </a:cubicBezTo>
                  <a:cubicBezTo>
                    <a:pt x="12505" y="8037"/>
                    <a:pt x="12537" y="12087"/>
                    <a:pt x="12537" y="13726"/>
                  </a:cubicBezTo>
                  <a:cubicBezTo>
                    <a:pt x="12537" y="14208"/>
                    <a:pt x="12537" y="14498"/>
                    <a:pt x="12537" y="14498"/>
                  </a:cubicBezTo>
                  <a:lnTo>
                    <a:pt x="12505" y="14594"/>
                  </a:lnTo>
                  <a:cubicBezTo>
                    <a:pt x="12505" y="14594"/>
                    <a:pt x="12376" y="14851"/>
                    <a:pt x="12183" y="15301"/>
                  </a:cubicBezTo>
                  <a:cubicBezTo>
                    <a:pt x="12087" y="15430"/>
                    <a:pt x="12023" y="15623"/>
                    <a:pt x="11926" y="15815"/>
                  </a:cubicBezTo>
                  <a:lnTo>
                    <a:pt x="12087" y="17326"/>
                  </a:lnTo>
                  <a:lnTo>
                    <a:pt x="1" y="36999"/>
                  </a:lnTo>
                  <a:lnTo>
                    <a:pt x="7137" y="41499"/>
                  </a:lnTo>
                  <a:lnTo>
                    <a:pt x="16973" y="31534"/>
                  </a:lnTo>
                  <a:cubicBezTo>
                    <a:pt x="16941" y="31502"/>
                    <a:pt x="16941" y="31502"/>
                    <a:pt x="16941" y="31502"/>
                  </a:cubicBezTo>
                  <a:cubicBezTo>
                    <a:pt x="16362" y="30538"/>
                    <a:pt x="15976" y="29895"/>
                    <a:pt x="15944" y="29863"/>
                  </a:cubicBezTo>
                  <a:lnTo>
                    <a:pt x="20477" y="25877"/>
                  </a:lnTo>
                  <a:cubicBezTo>
                    <a:pt x="20316" y="24462"/>
                    <a:pt x="20219" y="23273"/>
                    <a:pt x="20219" y="22502"/>
                  </a:cubicBezTo>
                  <a:cubicBezTo>
                    <a:pt x="20219" y="22084"/>
                    <a:pt x="20252" y="21794"/>
                    <a:pt x="20316" y="21666"/>
                  </a:cubicBezTo>
                  <a:cubicBezTo>
                    <a:pt x="20412" y="21409"/>
                    <a:pt x="20444" y="21151"/>
                    <a:pt x="20444" y="20926"/>
                  </a:cubicBezTo>
                  <a:cubicBezTo>
                    <a:pt x="20477" y="19673"/>
                    <a:pt x="19223" y="18612"/>
                    <a:pt x="17680" y="17326"/>
                  </a:cubicBezTo>
                  <a:cubicBezTo>
                    <a:pt x="16651" y="16458"/>
                    <a:pt x="16426" y="15462"/>
                    <a:pt x="16426" y="14723"/>
                  </a:cubicBezTo>
                  <a:cubicBezTo>
                    <a:pt x="16426" y="14144"/>
                    <a:pt x="16555" y="13758"/>
                    <a:pt x="16555" y="13758"/>
                  </a:cubicBezTo>
                  <a:lnTo>
                    <a:pt x="14112" y="11122"/>
                  </a:lnTo>
                  <a:cubicBezTo>
                    <a:pt x="14112" y="11122"/>
                    <a:pt x="14176" y="7329"/>
                    <a:pt x="14176" y="3793"/>
                  </a:cubicBezTo>
                  <a:cubicBezTo>
                    <a:pt x="14176" y="2411"/>
                    <a:pt x="14176" y="1061"/>
                    <a:pt x="14144" y="0"/>
                  </a:cubicBez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8" name="Google Shape;2048;p55"/>
            <p:cNvSpPr/>
            <p:nvPr/>
          </p:nvSpPr>
          <p:spPr>
            <a:xfrm>
              <a:off x="1655500" y="2517150"/>
              <a:ext cx="716850" cy="1242100"/>
            </a:xfrm>
            <a:custGeom>
              <a:rect b="b" l="l" r="r" t="t"/>
              <a:pathLst>
                <a:path extrusionOk="0" h="49684" w="28674">
                  <a:moveTo>
                    <a:pt x="18741" y="547"/>
                  </a:moveTo>
                  <a:cubicBezTo>
                    <a:pt x="19062" y="547"/>
                    <a:pt x="19319" y="579"/>
                    <a:pt x="19608" y="612"/>
                  </a:cubicBezTo>
                  <a:cubicBezTo>
                    <a:pt x="20155" y="740"/>
                    <a:pt x="20476" y="837"/>
                    <a:pt x="20605" y="901"/>
                  </a:cubicBezTo>
                  <a:lnTo>
                    <a:pt x="20680" y="926"/>
                  </a:lnTo>
                  <a:lnTo>
                    <a:pt x="20680" y="926"/>
                  </a:lnTo>
                  <a:cubicBezTo>
                    <a:pt x="20746" y="1266"/>
                    <a:pt x="21097" y="3063"/>
                    <a:pt x="21473" y="4887"/>
                  </a:cubicBezTo>
                  <a:cubicBezTo>
                    <a:pt x="21666" y="5915"/>
                    <a:pt x="21859" y="6944"/>
                    <a:pt x="22019" y="7748"/>
                  </a:cubicBezTo>
                  <a:cubicBezTo>
                    <a:pt x="22116" y="8133"/>
                    <a:pt x="22180" y="8487"/>
                    <a:pt x="22244" y="8744"/>
                  </a:cubicBezTo>
                  <a:cubicBezTo>
                    <a:pt x="22276" y="9001"/>
                    <a:pt x="22309" y="9162"/>
                    <a:pt x="22341" y="9226"/>
                  </a:cubicBezTo>
                  <a:cubicBezTo>
                    <a:pt x="22341" y="9226"/>
                    <a:pt x="22341" y="9323"/>
                    <a:pt x="22373" y="9419"/>
                  </a:cubicBezTo>
                  <a:cubicBezTo>
                    <a:pt x="22469" y="10319"/>
                    <a:pt x="22694" y="13469"/>
                    <a:pt x="22887" y="16362"/>
                  </a:cubicBezTo>
                  <a:cubicBezTo>
                    <a:pt x="22984" y="17809"/>
                    <a:pt x="23080" y="19191"/>
                    <a:pt x="23177" y="20220"/>
                  </a:cubicBezTo>
                  <a:cubicBezTo>
                    <a:pt x="23241" y="21248"/>
                    <a:pt x="23273" y="21923"/>
                    <a:pt x="23273" y="21923"/>
                  </a:cubicBezTo>
                  <a:cubicBezTo>
                    <a:pt x="23273" y="21988"/>
                    <a:pt x="23305" y="22052"/>
                    <a:pt x="23369" y="22084"/>
                  </a:cubicBezTo>
                  <a:cubicBezTo>
                    <a:pt x="23369" y="22084"/>
                    <a:pt x="23659" y="22373"/>
                    <a:pt x="24077" y="22856"/>
                  </a:cubicBezTo>
                  <a:cubicBezTo>
                    <a:pt x="24752" y="23563"/>
                    <a:pt x="25748" y="24656"/>
                    <a:pt x="26584" y="25620"/>
                  </a:cubicBezTo>
                  <a:cubicBezTo>
                    <a:pt x="27034" y="26134"/>
                    <a:pt x="27387" y="26584"/>
                    <a:pt x="27677" y="26970"/>
                  </a:cubicBezTo>
                  <a:cubicBezTo>
                    <a:pt x="27837" y="27163"/>
                    <a:pt x="27934" y="27324"/>
                    <a:pt x="28030" y="27452"/>
                  </a:cubicBezTo>
                  <a:cubicBezTo>
                    <a:pt x="28080" y="27576"/>
                    <a:pt x="28129" y="27662"/>
                    <a:pt x="28150" y="27709"/>
                  </a:cubicBezTo>
                  <a:lnTo>
                    <a:pt x="28127" y="27709"/>
                  </a:lnTo>
                  <a:cubicBezTo>
                    <a:pt x="28127" y="27742"/>
                    <a:pt x="28062" y="27870"/>
                    <a:pt x="27998" y="28031"/>
                  </a:cubicBezTo>
                  <a:cubicBezTo>
                    <a:pt x="27645" y="28706"/>
                    <a:pt x="26777" y="29992"/>
                    <a:pt x="25652" y="31535"/>
                  </a:cubicBezTo>
                  <a:cubicBezTo>
                    <a:pt x="23948" y="33849"/>
                    <a:pt x="21698" y="36806"/>
                    <a:pt x="19705" y="39281"/>
                  </a:cubicBezTo>
                  <a:cubicBezTo>
                    <a:pt x="18708" y="40535"/>
                    <a:pt x="17776" y="41660"/>
                    <a:pt x="17037" y="42560"/>
                  </a:cubicBezTo>
                  <a:cubicBezTo>
                    <a:pt x="16298" y="43428"/>
                    <a:pt x="15719" y="44039"/>
                    <a:pt x="15462" y="44264"/>
                  </a:cubicBezTo>
                  <a:cubicBezTo>
                    <a:pt x="13957" y="45541"/>
                    <a:pt x="11024" y="48423"/>
                    <a:pt x="10359" y="49079"/>
                  </a:cubicBezTo>
                  <a:lnTo>
                    <a:pt x="10359" y="49079"/>
                  </a:lnTo>
                  <a:lnTo>
                    <a:pt x="627" y="43690"/>
                  </a:lnTo>
                  <a:lnTo>
                    <a:pt x="627" y="43690"/>
                  </a:lnTo>
                  <a:cubicBezTo>
                    <a:pt x="1267" y="42712"/>
                    <a:pt x="3940" y="38627"/>
                    <a:pt x="6686" y="34395"/>
                  </a:cubicBezTo>
                  <a:cubicBezTo>
                    <a:pt x="8262" y="31985"/>
                    <a:pt x="9869" y="29509"/>
                    <a:pt x="11090" y="27517"/>
                  </a:cubicBezTo>
                  <a:cubicBezTo>
                    <a:pt x="11733" y="26552"/>
                    <a:pt x="12247" y="25684"/>
                    <a:pt x="12665" y="25009"/>
                  </a:cubicBezTo>
                  <a:cubicBezTo>
                    <a:pt x="13051" y="24366"/>
                    <a:pt x="13308" y="23916"/>
                    <a:pt x="13437" y="23691"/>
                  </a:cubicBezTo>
                  <a:cubicBezTo>
                    <a:pt x="13758" y="22920"/>
                    <a:pt x="14433" y="21441"/>
                    <a:pt x="15012" y="20188"/>
                  </a:cubicBezTo>
                  <a:cubicBezTo>
                    <a:pt x="15301" y="19545"/>
                    <a:pt x="15590" y="18966"/>
                    <a:pt x="15783" y="18548"/>
                  </a:cubicBezTo>
                  <a:cubicBezTo>
                    <a:pt x="15976" y="18098"/>
                    <a:pt x="16105" y="17841"/>
                    <a:pt x="16105" y="17841"/>
                  </a:cubicBezTo>
                  <a:lnTo>
                    <a:pt x="16137" y="17745"/>
                  </a:lnTo>
                  <a:cubicBezTo>
                    <a:pt x="16137" y="17745"/>
                    <a:pt x="16137" y="17455"/>
                    <a:pt x="16137" y="16973"/>
                  </a:cubicBezTo>
                  <a:cubicBezTo>
                    <a:pt x="16137" y="15334"/>
                    <a:pt x="16105" y="11284"/>
                    <a:pt x="15880" y="7973"/>
                  </a:cubicBezTo>
                  <a:cubicBezTo>
                    <a:pt x="15815" y="7008"/>
                    <a:pt x="15815" y="6173"/>
                    <a:pt x="15815" y="5433"/>
                  </a:cubicBezTo>
                  <a:cubicBezTo>
                    <a:pt x="15815" y="2958"/>
                    <a:pt x="16105" y="1737"/>
                    <a:pt x="16265" y="1287"/>
                  </a:cubicBezTo>
                  <a:cubicBezTo>
                    <a:pt x="16265" y="1254"/>
                    <a:pt x="16330" y="1158"/>
                    <a:pt x="16490" y="1062"/>
                  </a:cubicBezTo>
                  <a:cubicBezTo>
                    <a:pt x="16683" y="933"/>
                    <a:pt x="17037" y="804"/>
                    <a:pt x="17455" y="708"/>
                  </a:cubicBezTo>
                  <a:cubicBezTo>
                    <a:pt x="17841" y="612"/>
                    <a:pt x="18291" y="547"/>
                    <a:pt x="18741" y="547"/>
                  </a:cubicBezTo>
                  <a:close/>
                  <a:moveTo>
                    <a:pt x="18741" y="1"/>
                  </a:moveTo>
                  <a:cubicBezTo>
                    <a:pt x="18098" y="1"/>
                    <a:pt x="17423" y="129"/>
                    <a:pt x="16908" y="290"/>
                  </a:cubicBezTo>
                  <a:cubicBezTo>
                    <a:pt x="16619" y="387"/>
                    <a:pt x="16394" y="483"/>
                    <a:pt x="16201" y="612"/>
                  </a:cubicBezTo>
                  <a:cubicBezTo>
                    <a:pt x="16008" y="772"/>
                    <a:pt x="15848" y="901"/>
                    <a:pt x="15751" y="1126"/>
                  </a:cubicBezTo>
                  <a:cubicBezTo>
                    <a:pt x="15558" y="1640"/>
                    <a:pt x="15269" y="2926"/>
                    <a:pt x="15269" y="5433"/>
                  </a:cubicBezTo>
                  <a:cubicBezTo>
                    <a:pt x="15269" y="6173"/>
                    <a:pt x="15301" y="7040"/>
                    <a:pt x="15365" y="8005"/>
                  </a:cubicBezTo>
                  <a:cubicBezTo>
                    <a:pt x="15558" y="11316"/>
                    <a:pt x="15590" y="15334"/>
                    <a:pt x="15590" y="16973"/>
                  </a:cubicBezTo>
                  <a:cubicBezTo>
                    <a:pt x="15590" y="17362"/>
                    <a:pt x="15590" y="17605"/>
                    <a:pt x="15590" y="17684"/>
                  </a:cubicBezTo>
                  <a:lnTo>
                    <a:pt x="15590" y="17684"/>
                  </a:lnTo>
                  <a:cubicBezTo>
                    <a:pt x="15329" y="18236"/>
                    <a:pt x="13547" y="22008"/>
                    <a:pt x="12922" y="23466"/>
                  </a:cubicBezTo>
                  <a:cubicBezTo>
                    <a:pt x="12858" y="23627"/>
                    <a:pt x="12601" y="24109"/>
                    <a:pt x="12215" y="24752"/>
                  </a:cubicBezTo>
                  <a:cubicBezTo>
                    <a:pt x="10801" y="27034"/>
                    <a:pt x="7779" y="31760"/>
                    <a:pt x="5079" y="35906"/>
                  </a:cubicBezTo>
                  <a:cubicBezTo>
                    <a:pt x="3729" y="37996"/>
                    <a:pt x="2476" y="39924"/>
                    <a:pt x="1543" y="41339"/>
                  </a:cubicBezTo>
                  <a:cubicBezTo>
                    <a:pt x="1093" y="42046"/>
                    <a:pt x="708" y="42624"/>
                    <a:pt x="450" y="43010"/>
                  </a:cubicBezTo>
                  <a:cubicBezTo>
                    <a:pt x="193" y="43396"/>
                    <a:pt x="33" y="43621"/>
                    <a:pt x="33" y="43621"/>
                  </a:cubicBezTo>
                  <a:cubicBezTo>
                    <a:pt x="0" y="43685"/>
                    <a:pt x="0" y="43782"/>
                    <a:pt x="0" y="43846"/>
                  </a:cubicBezTo>
                  <a:cubicBezTo>
                    <a:pt x="33" y="43910"/>
                    <a:pt x="65" y="43974"/>
                    <a:pt x="129" y="44007"/>
                  </a:cubicBezTo>
                  <a:lnTo>
                    <a:pt x="10287" y="49664"/>
                  </a:lnTo>
                  <a:cubicBezTo>
                    <a:pt x="10322" y="49676"/>
                    <a:pt x="10362" y="49683"/>
                    <a:pt x="10402" y="49683"/>
                  </a:cubicBezTo>
                  <a:cubicBezTo>
                    <a:pt x="10473" y="49683"/>
                    <a:pt x="10547" y="49661"/>
                    <a:pt x="10608" y="49600"/>
                  </a:cubicBezTo>
                  <a:cubicBezTo>
                    <a:pt x="10608" y="49600"/>
                    <a:pt x="10833" y="49375"/>
                    <a:pt x="11187" y="49021"/>
                  </a:cubicBezTo>
                  <a:cubicBezTo>
                    <a:pt x="12247" y="47993"/>
                    <a:pt x="14562" y="45742"/>
                    <a:pt x="15815" y="44682"/>
                  </a:cubicBezTo>
                  <a:cubicBezTo>
                    <a:pt x="16040" y="44489"/>
                    <a:pt x="16394" y="44103"/>
                    <a:pt x="16876" y="43557"/>
                  </a:cubicBezTo>
                  <a:cubicBezTo>
                    <a:pt x="18516" y="41724"/>
                    <a:pt x="21441" y="38028"/>
                    <a:pt x="23980" y="34685"/>
                  </a:cubicBezTo>
                  <a:cubicBezTo>
                    <a:pt x="25234" y="33013"/>
                    <a:pt x="26391" y="31406"/>
                    <a:pt x="27259" y="30184"/>
                  </a:cubicBezTo>
                  <a:cubicBezTo>
                    <a:pt x="27677" y="29574"/>
                    <a:pt x="28030" y="29027"/>
                    <a:pt x="28255" y="28642"/>
                  </a:cubicBezTo>
                  <a:cubicBezTo>
                    <a:pt x="28384" y="28417"/>
                    <a:pt x="28480" y="28256"/>
                    <a:pt x="28545" y="28095"/>
                  </a:cubicBezTo>
                  <a:cubicBezTo>
                    <a:pt x="28577" y="28031"/>
                    <a:pt x="28609" y="27967"/>
                    <a:pt x="28641" y="27902"/>
                  </a:cubicBezTo>
                  <a:cubicBezTo>
                    <a:pt x="28673" y="27838"/>
                    <a:pt x="28673" y="27774"/>
                    <a:pt x="28673" y="27709"/>
                  </a:cubicBezTo>
                  <a:lnTo>
                    <a:pt x="28673" y="27645"/>
                  </a:lnTo>
                  <a:cubicBezTo>
                    <a:pt x="28641" y="27452"/>
                    <a:pt x="28512" y="27259"/>
                    <a:pt x="28384" y="27034"/>
                  </a:cubicBezTo>
                  <a:cubicBezTo>
                    <a:pt x="27837" y="26231"/>
                    <a:pt x="26712" y="24913"/>
                    <a:pt x="25684" y="23788"/>
                  </a:cubicBezTo>
                  <a:cubicBezTo>
                    <a:pt x="24804" y="22826"/>
                    <a:pt x="24019" y="21982"/>
                    <a:pt x="23810" y="21757"/>
                  </a:cubicBezTo>
                  <a:lnTo>
                    <a:pt x="23810" y="21757"/>
                  </a:lnTo>
                  <a:cubicBezTo>
                    <a:pt x="23764" y="21131"/>
                    <a:pt x="23567" y="18418"/>
                    <a:pt x="23369" y="15655"/>
                  </a:cubicBezTo>
                  <a:cubicBezTo>
                    <a:pt x="23273" y="14080"/>
                    <a:pt x="23144" y="12505"/>
                    <a:pt x="23048" y="11284"/>
                  </a:cubicBezTo>
                  <a:cubicBezTo>
                    <a:pt x="23016" y="10673"/>
                    <a:pt x="22984" y="10158"/>
                    <a:pt x="22919" y="9805"/>
                  </a:cubicBezTo>
                  <a:cubicBezTo>
                    <a:pt x="22919" y="9612"/>
                    <a:pt x="22919" y="9451"/>
                    <a:pt x="22887" y="9355"/>
                  </a:cubicBezTo>
                  <a:cubicBezTo>
                    <a:pt x="22887" y="9291"/>
                    <a:pt x="22887" y="9226"/>
                    <a:pt x="22887" y="9194"/>
                  </a:cubicBezTo>
                  <a:lnTo>
                    <a:pt x="22855" y="9098"/>
                  </a:lnTo>
                  <a:cubicBezTo>
                    <a:pt x="22855" y="9066"/>
                    <a:pt x="22823" y="8873"/>
                    <a:pt x="22759" y="8648"/>
                  </a:cubicBezTo>
                  <a:cubicBezTo>
                    <a:pt x="22566" y="7748"/>
                    <a:pt x="22180" y="5787"/>
                    <a:pt x="21826" y="4019"/>
                  </a:cubicBezTo>
                  <a:cubicBezTo>
                    <a:pt x="21666" y="3151"/>
                    <a:pt x="21505" y="2347"/>
                    <a:pt x="21376" y="1737"/>
                  </a:cubicBezTo>
                  <a:cubicBezTo>
                    <a:pt x="21248" y="1126"/>
                    <a:pt x="21184" y="772"/>
                    <a:pt x="21184" y="772"/>
                  </a:cubicBezTo>
                  <a:lnTo>
                    <a:pt x="21182" y="772"/>
                  </a:lnTo>
                  <a:lnTo>
                    <a:pt x="21182" y="772"/>
                  </a:lnTo>
                  <a:cubicBezTo>
                    <a:pt x="21173" y="660"/>
                    <a:pt x="21114" y="577"/>
                    <a:pt x="21055" y="547"/>
                  </a:cubicBezTo>
                  <a:cubicBezTo>
                    <a:pt x="20959" y="451"/>
                    <a:pt x="20862" y="387"/>
                    <a:pt x="20637" y="322"/>
                  </a:cubicBezTo>
                  <a:cubicBezTo>
                    <a:pt x="20444" y="258"/>
                    <a:pt x="20155" y="194"/>
                    <a:pt x="19705" y="97"/>
                  </a:cubicBezTo>
                  <a:cubicBezTo>
                    <a:pt x="19383" y="33"/>
                    <a:pt x="19062" y="1"/>
                    <a:pt x="18741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9" name="Google Shape;2049;p55"/>
            <p:cNvSpPr/>
            <p:nvPr/>
          </p:nvSpPr>
          <p:spPr>
            <a:xfrm>
              <a:off x="2159350" y="2939125"/>
              <a:ext cx="140675" cy="185600"/>
            </a:xfrm>
            <a:custGeom>
              <a:rect b="b" l="l" r="r" t="t"/>
              <a:pathLst>
                <a:path extrusionOk="0" h="7424" w="5627">
                  <a:moveTo>
                    <a:pt x="934" y="0"/>
                  </a:moveTo>
                  <a:cubicBezTo>
                    <a:pt x="442" y="0"/>
                    <a:pt x="1" y="126"/>
                    <a:pt x="1" y="126"/>
                  </a:cubicBezTo>
                  <a:cubicBezTo>
                    <a:pt x="1" y="126"/>
                    <a:pt x="1" y="2859"/>
                    <a:pt x="1319" y="4530"/>
                  </a:cubicBezTo>
                  <a:cubicBezTo>
                    <a:pt x="2637" y="6169"/>
                    <a:pt x="5626" y="7423"/>
                    <a:pt x="5626" y="7423"/>
                  </a:cubicBezTo>
                  <a:cubicBezTo>
                    <a:pt x="5626" y="7423"/>
                    <a:pt x="4726" y="5269"/>
                    <a:pt x="4598" y="4626"/>
                  </a:cubicBezTo>
                  <a:cubicBezTo>
                    <a:pt x="4469" y="3984"/>
                    <a:pt x="3569" y="3534"/>
                    <a:pt x="3055" y="2634"/>
                  </a:cubicBezTo>
                  <a:cubicBezTo>
                    <a:pt x="2540" y="1733"/>
                    <a:pt x="1962" y="319"/>
                    <a:pt x="1962" y="319"/>
                  </a:cubicBezTo>
                  <a:cubicBezTo>
                    <a:pt x="1700" y="71"/>
                    <a:pt x="1302" y="0"/>
                    <a:pt x="9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0" name="Google Shape;2050;p55"/>
            <p:cNvSpPr/>
            <p:nvPr/>
          </p:nvSpPr>
          <p:spPr>
            <a:xfrm>
              <a:off x="2152925" y="2932625"/>
              <a:ext cx="154325" cy="199000"/>
            </a:xfrm>
            <a:custGeom>
              <a:rect b="b" l="l" r="r" t="t"/>
              <a:pathLst>
                <a:path extrusionOk="0" h="7960" w="6173">
                  <a:moveTo>
                    <a:pt x="1158" y="547"/>
                  </a:moveTo>
                  <a:cubicBezTo>
                    <a:pt x="1459" y="547"/>
                    <a:pt x="1789" y="603"/>
                    <a:pt x="1988" y="769"/>
                  </a:cubicBezTo>
                  <a:lnTo>
                    <a:pt x="1988" y="769"/>
                  </a:lnTo>
                  <a:cubicBezTo>
                    <a:pt x="2106" y="1047"/>
                    <a:pt x="2609" y="2207"/>
                    <a:pt x="3087" y="3022"/>
                  </a:cubicBezTo>
                  <a:cubicBezTo>
                    <a:pt x="3376" y="3504"/>
                    <a:pt x="3730" y="3858"/>
                    <a:pt x="4051" y="4179"/>
                  </a:cubicBezTo>
                  <a:cubicBezTo>
                    <a:pt x="4212" y="4308"/>
                    <a:pt x="4340" y="4469"/>
                    <a:pt x="4437" y="4597"/>
                  </a:cubicBezTo>
                  <a:cubicBezTo>
                    <a:pt x="4533" y="4726"/>
                    <a:pt x="4597" y="4822"/>
                    <a:pt x="4597" y="4919"/>
                  </a:cubicBezTo>
                  <a:cubicBezTo>
                    <a:pt x="4630" y="5111"/>
                    <a:pt x="4726" y="5369"/>
                    <a:pt x="4822" y="5690"/>
                  </a:cubicBezTo>
                  <a:cubicBezTo>
                    <a:pt x="4999" y="6166"/>
                    <a:pt x="5223" y="6747"/>
                    <a:pt x="5390" y="7176"/>
                  </a:cubicBezTo>
                  <a:lnTo>
                    <a:pt x="5390" y="7176"/>
                  </a:lnTo>
                  <a:cubicBezTo>
                    <a:pt x="5028" y="6998"/>
                    <a:pt x="4537" y="6740"/>
                    <a:pt x="4019" y="6429"/>
                  </a:cubicBezTo>
                  <a:cubicBezTo>
                    <a:pt x="3183" y="5947"/>
                    <a:pt x="2315" y="5304"/>
                    <a:pt x="1769" y="4597"/>
                  </a:cubicBezTo>
                  <a:cubicBezTo>
                    <a:pt x="1190" y="3858"/>
                    <a:pt x="869" y="2829"/>
                    <a:pt x="708" y="1993"/>
                  </a:cubicBezTo>
                  <a:cubicBezTo>
                    <a:pt x="595" y="1385"/>
                    <a:pt x="562" y="871"/>
                    <a:pt x="552" y="596"/>
                  </a:cubicBezTo>
                  <a:lnTo>
                    <a:pt x="552" y="596"/>
                  </a:lnTo>
                  <a:cubicBezTo>
                    <a:pt x="704" y="570"/>
                    <a:pt x="925" y="547"/>
                    <a:pt x="1158" y="547"/>
                  </a:cubicBezTo>
                  <a:close/>
                  <a:moveTo>
                    <a:pt x="1158" y="1"/>
                  </a:moveTo>
                  <a:cubicBezTo>
                    <a:pt x="644" y="1"/>
                    <a:pt x="226" y="129"/>
                    <a:pt x="194" y="129"/>
                  </a:cubicBezTo>
                  <a:cubicBezTo>
                    <a:pt x="97" y="161"/>
                    <a:pt x="33" y="226"/>
                    <a:pt x="1" y="322"/>
                  </a:cubicBezTo>
                  <a:lnTo>
                    <a:pt x="1" y="386"/>
                  </a:lnTo>
                  <a:cubicBezTo>
                    <a:pt x="1" y="483"/>
                    <a:pt x="1" y="1190"/>
                    <a:pt x="162" y="2090"/>
                  </a:cubicBezTo>
                  <a:cubicBezTo>
                    <a:pt x="354" y="2990"/>
                    <a:pt x="676" y="4083"/>
                    <a:pt x="1351" y="4951"/>
                  </a:cubicBezTo>
                  <a:cubicBezTo>
                    <a:pt x="2058" y="5819"/>
                    <a:pt x="3151" y="6558"/>
                    <a:pt x="4083" y="7104"/>
                  </a:cubicBezTo>
                  <a:cubicBezTo>
                    <a:pt x="5015" y="7619"/>
                    <a:pt x="5787" y="7940"/>
                    <a:pt x="5787" y="7940"/>
                  </a:cubicBezTo>
                  <a:cubicBezTo>
                    <a:pt x="5822" y="7952"/>
                    <a:pt x="5857" y="7959"/>
                    <a:pt x="5893" y="7959"/>
                  </a:cubicBezTo>
                  <a:cubicBezTo>
                    <a:pt x="5954" y="7959"/>
                    <a:pt x="6015" y="7937"/>
                    <a:pt x="6076" y="7876"/>
                  </a:cubicBezTo>
                  <a:cubicBezTo>
                    <a:pt x="6140" y="7812"/>
                    <a:pt x="6173" y="7683"/>
                    <a:pt x="6140" y="7587"/>
                  </a:cubicBezTo>
                  <a:cubicBezTo>
                    <a:pt x="6140" y="7587"/>
                    <a:pt x="5915" y="7040"/>
                    <a:pt x="5690" y="6429"/>
                  </a:cubicBezTo>
                  <a:cubicBezTo>
                    <a:pt x="5562" y="6108"/>
                    <a:pt x="5433" y="5787"/>
                    <a:pt x="5337" y="5497"/>
                  </a:cubicBezTo>
                  <a:cubicBezTo>
                    <a:pt x="5240" y="5208"/>
                    <a:pt x="5144" y="4951"/>
                    <a:pt x="5144" y="4822"/>
                  </a:cubicBezTo>
                  <a:cubicBezTo>
                    <a:pt x="5080" y="4597"/>
                    <a:pt x="4983" y="4436"/>
                    <a:pt x="4855" y="4244"/>
                  </a:cubicBezTo>
                  <a:cubicBezTo>
                    <a:pt x="4469" y="3761"/>
                    <a:pt x="3890" y="3376"/>
                    <a:pt x="3537" y="2765"/>
                  </a:cubicBezTo>
                  <a:cubicBezTo>
                    <a:pt x="3280" y="2315"/>
                    <a:pt x="3022" y="1768"/>
                    <a:pt x="2829" y="1286"/>
                  </a:cubicBezTo>
                  <a:cubicBezTo>
                    <a:pt x="2701" y="1061"/>
                    <a:pt x="2637" y="868"/>
                    <a:pt x="2572" y="708"/>
                  </a:cubicBezTo>
                  <a:cubicBezTo>
                    <a:pt x="2508" y="579"/>
                    <a:pt x="2476" y="483"/>
                    <a:pt x="2476" y="483"/>
                  </a:cubicBezTo>
                  <a:lnTo>
                    <a:pt x="2412" y="386"/>
                  </a:lnTo>
                  <a:cubicBezTo>
                    <a:pt x="2026" y="65"/>
                    <a:pt x="1544" y="1"/>
                    <a:pt x="1158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1" name="Google Shape;2051;p55"/>
            <p:cNvSpPr/>
            <p:nvPr/>
          </p:nvSpPr>
          <p:spPr>
            <a:xfrm>
              <a:off x="2144100" y="3174525"/>
              <a:ext cx="314225" cy="554975"/>
            </a:xfrm>
            <a:custGeom>
              <a:rect b="b" l="l" r="r" t="t"/>
              <a:pathLst>
                <a:path extrusionOk="0" h="22199" w="12569">
                  <a:moveTo>
                    <a:pt x="7683" y="0"/>
                  </a:moveTo>
                  <a:lnTo>
                    <a:pt x="0" y="6815"/>
                  </a:lnTo>
                  <a:cubicBezTo>
                    <a:pt x="0" y="6815"/>
                    <a:pt x="3118" y="11861"/>
                    <a:pt x="4565" y="14754"/>
                  </a:cubicBezTo>
                  <a:cubicBezTo>
                    <a:pt x="6043" y="17679"/>
                    <a:pt x="8004" y="21923"/>
                    <a:pt x="9676" y="22180"/>
                  </a:cubicBezTo>
                  <a:cubicBezTo>
                    <a:pt x="9758" y="22192"/>
                    <a:pt x="9839" y="22198"/>
                    <a:pt x="9918" y="22198"/>
                  </a:cubicBezTo>
                  <a:cubicBezTo>
                    <a:pt x="11474" y="22198"/>
                    <a:pt x="12380" y="19885"/>
                    <a:pt x="12472" y="18997"/>
                  </a:cubicBezTo>
                  <a:cubicBezTo>
                    <a:pt x="12569" y="18065"/>
                    <a:pt x="11186" y="16297"/>
                    <a:pt x="10640" y="12504"/>
                  </a:cubicBezTo>
                  <a:cubicBezTo>
                    <a:pt x="10061" y="8711"/>
                    <a:pt x="8872" y="1382"/>
                    <a:pt x="8872" y="1382"/>
                  </a:cubicBezTo>
                  <a:lnTo>
                    <a:pt x="76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2" name="Google Shape;2052;p55"/>
            <p:cNvSpPr/>
            <p:nvPr/>
          </p:nvSpPr>
          <p:spPr>
            <a:xfrm>
              <a:off x="2144100" y="3245225"/>
              <a:ext cx="167175" cy="374525"/>
            </a:xfrm>
            <a:custGeom>
              <a:rect b="b" l="l" r="r" t="t"/>
              <a:pathLst>
                <a:path extrusionOk="0" h="14981" w="6687">
                  <a:moveTo>
                    <a:pt x="4533" y="1"/>
                  </a:moveTo>
                  <a:lnTo>
                    <a:pt x="0" y="3987"/>
                  </a:lnTo>
                  <a:cubicBezTo>
                    <a:pt x="0" y="3987"/>
                    <a:pt x="418" y="4662"/>
                    <a:pt x="1029" y="5658"/>
                  </a:cubicBezTo>
                  <a:lnTo>
                    <a:pt x="1415" y="5240"/>
                  </a:lnTo>
                  <a:lnTo>
                    <a:pt x="6686" y="14980"/>
                  </a:lnTo>
                  <a:cubicBezTo>
                    <a:pt x="6686" y="14980"/>
                    <a:pt x="5143" y="5690"/>
                    <a:pt x="4533" y="1"/>
                  </a:cubicBez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3" name="Google Shape;2053;p55"/>
            <p:cNvSpPr/>
            <p:nvPr/>
          </p:nvSpPr>
          <p:spPr>
            <a:xfrm>
              <a:off x="2169800" y="3376225"/>
              <a:ext cx="141475" cy="243525"/>
            </a:xfrm>
            <a:custGeom>
              <a:rect b="b" l="l" r="r" t="t"/>
              <a:pathLst>
                <a:path extrusionOk="0" h="9741" w="5659">
                  <a:moveTo>
                    <a:pt x="5658" y="9740"/>
                  </a:moveTo>
                  <a:lnTo>
                    <a:pt x="387" y="0"/>
                  </a:lnTo>
                  <a:lnTo>
                    <a:pt x="1" y="418"/>
                  </a:lnTo>
                  <a:lnTo>
                    <a:pt x="1" y="418"/>
                  </a:lnTo>
                  <a:lnTo>
                    <a:pt x="387" y="0"/>
                  </a:lnTo>
                  <a:lnTo>
                    <a:pt x="5658" y="9740"/>
                  </a:lnTo>
                  <a:lnTo>
                    <a:pt x="5658" y="97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4" name="Google Shape;2054;p55"/>
            <p:cNvSpPr/>
            <p:nvPr/>
          </p:nvSpPr>
          <p:spPr>
            <a:xfrm>
              <a:off x="2144100" y="3245225"/>
              <a:ext cx="167175" cy="374525"/>
            </a:xfrm>
            <a:custGeom>
              <a:rect b="b" l="l" r="r" t="t"/>
              <a:pathLst>
                <a:path extrusionOk="0" h="14981" w="6687">
                  <a:moveTo>
                    <a:pt x="4533" y="1"/>
                  </a:moveTo>
                  <a:lnTo>
                    <a:pt x="0" y="3987"/>
                  </a:lnTo>
                  <a:cubicBezTo>
                    <a:pt x="32" y="4019"/>
                    <a:pt x="418" y="4662"/>
                    <a:pt x="997" y="5626"/>
                  </a:cubicBezTo>
                  <a:cubicBezTo>
                    <a:pt x="997" y="5626"/>
                    <a:pt x="997" y="5626"/>
                    <a:pt x="1029" y="5658"/>
                  </a:cubicBezTo>
                  <a:lnTo>
                    <a:pt x="1415" y="5240"/>
                  </a:lnTo>
                  <a:lnTo>
                    <a:pt x="6686" y="14980"/>
                  </a:lnTo>
                  <a:cubicBezTo>
                    <a:pt x="6686" y="14980"/>
                    <a:pt x="5143" y="5690"/>
                    <a:pt x="4533" y="1"/>
                  </a:cubicBez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5" name="Google Shape;2055;p55"/>
            <p:cNvSpPr/>
            <p:nvPr/>
          </p:nvSpPr>
          <p:spPr>
            <a:xfrm>
              <a:off x="2136850" y="3167975"/>
              <a:ext cx="325500" cy="568300"/>
            </a:xfrm>
            <a:custGeom>
              <a:rect b="b" l="l" r="r" t="t"/>
              <a:pathLst>
                <a:path extrusionOk="0" h="22732" w="13020">
                  <a:moveTo>
                    <a:pt x="7975" y="0"/>
                  </a:moveTo>
                  <a:cubicBezTo>
                    <a:pt x="7915" y="0"/>
                    <a:pt x="7857" y="24"/>
                    <a:pt x="7812" y="69"/>
                  </a:cubicBezTo>
                  <a:cubicBezTo>
                    <a:pt x="7683" y="166"/>
                    <a:pt x="7683" y="326"/>
                    <a:pt x="7780" y="455"/>
                  </a:cubicBezTo>
                  <a:lnTo>
                    <a:pt x="8920" y="1785"/>
                  </a:lnTo>
                  <a:lnTo>
                    <a:pt x="8920" y="1785"/>
                  </a:lnTo>
                  <a:cubicBezTo>
                    <a:pt x="8946" y="1967"/>
                    <a:pt x="9005" y="2366"/>
                    <a:pt x="9098" y="2898"/>
                  </a:cubicBezTo>
                  <a:cubicBezTo>
                    <a:pt x="9451" y="5148"/>
                    <a:pt x="10223" y="9970"/>
                    <a:pt x="10641" y="12798"/>
                  </a:cubicBezTo>
                  <a:cubicBezTo>
                    <a:pt x="10930" y="14663"/>
                    <a:pt x="11412" y="16045"/>
                    <a:pt x="11798" y="17074"/>
                  </a:cubicBezTo>
                  <a:cubicBezTo>
                    <a:pt x="11991" y="17588"/>
                    <a:pt x="12184" y="18038"/>
                    <a:pt x="12280" y="18359"/>
                  </a:cubicBezTo>
                  <a:cubicBezTo>
                    <a:pt x="12409" y="18713"/>
                    <a:pt x="12505" y="19002"/>
                    <a:pt x="12505" y="19163"/>
                  </a:cubicBezTo>
                  <a:lnTo>
                    <a:pt x="12473" y="19227"/>
                  </a:lnTo>
                  <a:cubicBezTo>
                    <a:pt x="12441" y="19613"/>
                    <a:pt x="12216" y="20384"/>
                    <a:pt x="11798" y="21060"/>
                  </a:cubicBezTo>
                  <a:cubicBezTo>
                    <a:pt x="11605" y="21381"/>
                    <a:pt x="11348" y="21670"/>
                    <a:pt x="11091" y="21863"/>
                  </a:cubicBezTo>
                  <a:cubicBezTo>
                    <a:pt x="10834" y="22088"/>
                    <a:pt x="10544" y="22185"/>
                    <a:pt x="10223" y="22185"/>
                  </a:cubicBezTo>
                  <a:lnTo>
                    <a:pt x="10030" y="22185"/>
                  </a:lnTo>
                  <a:cubicBezTo>
                    <a:pt x="9709" y="22152"/>
                    <a:pt x="9291" y="21863"/>
                    <a:pt x="8873" y="21413"/>
                  </a:cubicBezTo>
                  <a:cubicBezTo>
                    <a:pt x="8230" y="20706"/>
                    <a:pt x="7555" y="19645"/>
                    <a:pt x="6912" y="18456"/>
                  </a:cubicBezTo>
                  <a:cubicBezTo>
                    <a:pt x="6269" y="17266"/>
                    <a:pt x="5658" y="16013"/>
                    <a:pt x="5112" y="14920"/>
                  </a:cubicBezTo>
                  <a:cubicBezTo>
                    <a:pt x="3633" y="11963"/>
                    <a:pt x="547" y="6948"/>
                    <a:pt x="547" y="6948"/>
                  </a:cubicBezTo>
                  <a:cubicBezTo>
                    <a:pt x="483" y="6862"/>
                    <a:pt x="390" y="6819"/>
                    <a:pt x="297" y="6819"/>
                  </a:cubicBezTo>
                  <a:cubicBezTo>
                    <a:pt x="251" y="6819"/>
                    <a:pt x="204" y="6830"/>
                    <a:pt x="162" y="6852"/>
                  </a:cubicBezTo>
                  <a:cubicBezTo>
                    <a:pt x="33" y="6916"/>
                    <a:pt x="1" y="7109"/>
                    <a:pt x="65" y="7237"/>
                  </a:cubicBezTo>
                  <a:cubicBezTo>
                    <a:pt x="65" y="7237"/>
                    <a:pt x="258" y="7527"/>
                    <a:pt x="580" y="8041"/>
                  </a:cubicBezTo>
                  <a:cubicBezTo>
                    <a:pt x="1512" y="9616"/>
                    <a:pt x="3537" y="12991"/>
                    <a:pt x="4630" y="15145"/>
                  </a:cubicBezTo>
                  <a:cubicBezTo>
                    <a:pt x="5369" y="16591"/>
                    <a:pt x="6205" y="18392"/>
                    <a:pt x="7105" y="19870"/>
                  </a:cubicBezTo>
                  <a:cubicBezTo>
                    <a:pt x="7555" y="20609"/>
                    <a:pt x="8005" y="21285"/>
                    <a:pt x="8487" y="21767"/>
                  </a:cubicBezTo>
                  <a:cubicBezTo>
                    <a:pt x="8937" y="22281"/>
                    <a:pt x="9419" y="22635"/>
                    <a:pt x="9934" y="22699"/>
                  </a:cubicBezTo>
                  <a:cubicBezTo>
                    <a:pt x="10030" y="22731"/>
                    <a:pt x="10126" y="22731"/>
                    <a:pt x="10223" y="22731"/>
                  </a:cubicBezTo>
                  <a:cubicBezTo>
                    <a:pt x="10673" y="22731"/>
                    <a:pt x="11091" y="22570"/>
                    <a:pt x="11412" y="22313"/>
                  </a:cubicBezTo>
                  <a:cubicBezTo>
                    <a:pt x="11926" y="21895"/>
                    <a:pt x="12312" y="21349"/>
                    <a:pt x="12569" y="20770"/>
                  </a:cubicBezTo>
                  <a:cubicBezTo>
                    <a:pt x="12827" y="20192"/>
                    <a:pt x="12987" y="19645"/>
                    <a:pt x="13019" y="19292"/>
                  </a:cubicBezTo>
                  <a:lnTo>
                    <a:pt x="13019" y="19163"/>
                  </a:lnTo>
                  <a:cubicBezTo>
                    <a:pt x="13019" y="18874"/>
                    <a:pt x="12923" y="18552"/>
                    <a:pt x="12794" y="18199"/>
                  </a:cubicBezTo>
                  <a:cubicBezTo>
                    <a:pt x="12409" y="17074"/>
                    <a:pt x="11605" y="15434"/>
                    <a:pt x="11187" y="12734"/>
                  </a:cubicBezTo>
                  <a:cubicBezTo>
                    <a:pt x="10609" y="8941"/>
                    <a:pt x="9419" y="1612"/>
                    <a:pt x="9419" y="1612"/>
                  </a:cubicBezTo>
                  <a:cubicBezTo>
                    <a:pt x="9419" y="1548"/>
                    <a:pt x="9387" y="1516"/>
                    <a:pt x="9355" y="1484"/>
                  </a:cubicBezTo>
                  <a:lnTo>
                    <a:pt x="8166" y="101"/>
                  </a:lnTo>
                  <a:cubicBezTo>
                    <a:pt x="8114" y="32"/>
                    <a:pt x="8044" y="0"/>
                    <a:pt x="7975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6" name="Google Shape;2056;p55"/>
            <p:cNvSpPr/>
            <p:nvPr/>
          </p:nvSpPr>
          <p:spPr>
            <a:xfrm>
              <a:off x="2314450" y="3589175"/>
              <a:ext cx="147900" cy="140325"/>
            </a:xfrm>
            <a:custGeom>
              <a:rect b="b" l="l" r="r" t="t"/>
              <a:pathLst>
                <a:path extrusionOk="0" h="5613" w="5916">
                  <a:moveTo>
                    <a:pt x="4983" y="1"/>
                  </a:moveTo>
                  <a:cubicBezTo>
                    <a:pt x="4501" y="547"/>
                    <a:pt x="3762" y="1158"/>
                    <a:pt x="2605" y="1672"/>
                  </a:cubicBezTo>
                  <a:cubicBezTo>
                    <a:pt x="1544" y="2154"/>
                    <a:pt x="644" y="2379"/>
                    <a:pt x="1" y="2476"/>
                  </a:cubicBezTo>
                  <a:cubicBezTo>
                    <a:pt x="965" y="4147"/>
                    <a:pt x="1962" y="5465"/>
                    <a:pt x="2862" y="5594"/>
                  </a:cubicBezTo>
                  <a:cubicBezTo>
                    <a:pt x="2944" y="5606"/>
                    <a:pt x="3025" y="5612"/>
                    <a:pt x="3104" y="5612"/>
                  </a:cubicBezTo>
                  <a:cubicBezTo>
                    <a:pt x="4660" y="5612"/>
                    <a:pt x="5566" y="3299"/>
                    <a:pt x="5658" y="2411"/>
                  </a:cubicBezTo>
                  <a:cubicBezTo>
                    <a:pt x="5690" y="1865"/>
                    <a:pt x="5915" y="290"/>
                    <a:pt x="49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7" name="Google Shape;2057;p55"/>
            <p:cNvSpPr/>
            <p:nvPr/>
          </p:nvSpPr>
          <p:spPr>
            <a:xfrm>
              <a:off x="2307225" y="3582450"/>
              <a:ext cx="156725" cy="153825"/>
            </a:xfrm>
            <a:custGeom>
              <a:rect b="b" l="l" r="r" t="t"/>
              <a:pathLst>
                <a:path extrusionOk="0" h="6153" w="6269">
                  <a:moveTo>
                    <a:pt x="5359" y="606"/>
                  </a:moveTo>
                  <a:cubicBezTo>
                    <a:pt x="5470" y="689"/>
                    <a:pt x="5548" y="817"/>
                    <a:pt x="5594" y="977"/>
                  </a:cubicBezTo>
                  <a:cubicBezTo>
                    <a:pt x="5690" y="1202"/>
                    <a:pt x="5722" y="1523"/>
                    <a:pt x="5722" y="1813"/>
                  </a:cubicBezTo>
                  <a:cubicBezTo>
                    <a:pt x="5722" y="2166"/>
                    <a:pt x="5690" y="2455"/>
                    <a:pt x="5658" y="2648"/>
                  </a:cubicBezTo>
                  <a:cubicBezTo>
                    <a:pt x="5626" y="3034"/>
                    <a:pt x="5401" y="3805"/>
                    <a:pt x="4983" y="4481"/>
                  </a:cubicBezTo>
                  <a:cubicBezTo>
                    <a:pt x="4790" y="4802"/>
                    <a:pt x="4533" y="5091"/>
                    <a:pt x="4276" y="5284"/>
                  </a:cubicBezTo>
                  <a:cubicBezTo>
                    <a:pt x="4019" y="5509"/>
                    <a:pt x="3729" y="5606"/>
                    <a:pt x="3408" y="5606"/>
                  </a:cubicBezTo>
                  <a:lnTo>
                    <a:pt x="3215" y="5606"/>
                  </a:lnTo>
                  <a:cubicBezTo>
                    <a:pt x="2861" y="5541"/>
                    <a:pt x="2411" y="5252"/>
                    <a:pt x="1929" y="4706"/>
                  </a:cubicBezTo>
                  <a:cubicBezTo>
                    <a:pt x="1540" y="4233"/>
                    <a:pt x="1126" y="3615"/>
                    <a:pt x="709" y="2936"/>
                  </a:cubicBezTo>
                  <a:lnTo>
                    <a:pt x="709" y="2936"/>
                  </a:lnTo>
                  <a:cubicBezTo>
                    <a:pt x="1328" y="2816"/>
                    <a:pt x="2094" y="2593"/>
                    <a:pt x="2990" y="2198"/>
                  </a:cubicBezTo>
                  <a:cubicBezTo>
                    <a:pt x="4077" y="1728"/>
                    <a:pt x="4842" y="1123"/>
                    <a:pt x="5359" y="606"/>
                  </a:cubicBezTo>
                  <a:close/>
                  <a:moveTo>
                    <a:pt x="5292" y="0"/>
                  </a:moveTo>
                  <a:cubicBezTo>
                    <a:pt x="5212" y="0"/>
                    <a:pt x="5128" y="37"/>
                    <a:pt x="5079" y="109"/>
                  </a:cubicBezTo>
                  <a:cubicBezTo>
                    <a:pt x="4629" y="591"/>
                    <a:pt x="3922" y="1202"/>
                    <a:pt x="2765" y="1716"/>
                  </a:cubicBezTo>
                  <a:cubicBezTo>
                    <a:pt x="1736" y="2166"/>
                    <a:pt x="868" y="2391"/>
                    <a:pt x="258" y="2488"/>
                  </a:cubicBezTo>
                  <a:cubicBezTo>
                    <a:pt x="161" y="2488"/>
                    <a:pt x="97" y="2552"/>
                    <a:pt x="33" y="2648"/>
                  </a:cubicBezTo>
                  <a:cubicBezTo>
                    <a:pt x="1" y="2713"/>
                    <a:pt x="1" y="2809"/>
                    <a:pt x="65" y="2873"/>
                  </a:cubicBezTo>
                  <a:cubicBezTo>
                    <a:pt x="547" y="3709"/>
                    <a:pt x="1029" y="4481"/>
                    <a:pt x="1543" y="5059"/>
                  </a:cubicBezTo>
                  <a:cubicBezTo>
                    <a:pt x="2026" y="5638"/>
                    <a:pt x="2540" y="6056"/>
                    <a:pt x="3119" y="6120"/>
                  </a:cubicBezTo>
                  <a:cubicBezTo>
                    <a:pt x="3215" y="6152"/>
                    <a:pt x="3311" y="6152"/>
                    <a:pt x="3408" y="6152"/>
                  </a:cubicBezTo>
                  <a:cubicBezTo>
                    <a:pt x="3858" y="6152"/>
                    <a:pt x="4276" y="5991"/>
                    <a:pt x="4597" y="5734"/>
                  </a:cubicBezTo>
                  <a:cubicBezTo>
                    <a:pt x="5111" y="5316"/>
                    <a:pt x="5497" y="4770"/>
                    <a:pt x="5754" y="4191"/>
                  </a:cubicBezTo>
                  <a:cubicBezTo>
                    <a:pt x="6012" y="3613"/>
                    <a:pt x="6172" y="3066"/>
                    <a:pt x="6204" y="2713"/>
                  </a:cubicBezTo>
                  <a:cubicBezTo>
                    <a:pt x="6237" y="2520"/>
                    <a:pt x="6269" y="2198"/>
                    <a:pt x="6269" y="1813"/>
                  </a:cubicBezTo>
                  <a:cubicBezTo>
                    <a:pt x="6269" y="1491"/>
                    <a:pt x="6237" y="1137"/>
                    <a:pt x="6108" y="784"/>
                  </a:cubicBezTo>
                  <a:cubicBezTo>
                    <a:pt x="5979" y="462"/>
                    <a:pt x="5754" y="141"/>
                    <a:pt x="5369" y="12"/>
                  </a:cubicBezTo>
                  <a:cubicBezTo>
                    <a:pt x="5345" y="4"/>
                    <a:pt x="5318" y="0"/>
                    <a:pt x="5292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8" name="Google Shape;2058;p55"/>
            <p:cNvSpPr/>
            <p:nvPr/>
          </p:nvSpPr>
          <p:spPr>
            <a:xfrm>
              <a:off x="2013100" y="2523650"/>
              <a:ext cx="178425" cy="93975"/>
            </a:xfrm>
            <a:custGeom>
              <a:rect b="b" l="l" r="r" t="t"/>
              <a:pathLst>
                <a:path extrusionOk="0" h="3759" w="7137">
                  <a:moveTo>
                    <a:pt x="4044" y="1"/>
                  </a:moveTo>
                  <a:cubicBezTo>
                    <a:pt x="2559" y="1"/>
                    <a:pt x="781" y="285"/>
                    <a:pt x="611" y="769"/>
                  </a:cubicBezTo>
                  <a:cubicBezTo>
                    <a:pt x="483" y="1155"/>
                    <a:pt x="1" y="2312"/>
                    <a:pt x="1254" y="3759"/>
                  </a:cubicBezTo>
                  <a:cubicBezTo>
                    <a:pt x="2144" y="3303"/>
                    <a:pt x="3430" y="2832"/>
                    <a:pt x="4904" y="2832"/>
                  </a:cubicBezTo>
                  <a:cubicBezTo>
                    <a:pt x="5613" y="2832"/>
                    <a:pt x="6365" y="2941"/>
                    <a:pt x="7137" y="3212"/>
                  </a:cubicBezTo>
                  <a:cubicBezTo>
                    <a:pt x="6847" y="1734"/>
                    <a:pt x="6622" y="544"/>
                    <a:pt x="6622" y="544"/>
                  </a:cubicBezTo>
                  <a:cubicBezTo>
                    <a:pt x="6622" y="544"/>
                    <a:pt x="6783" y="384"/>
                    <a:pt x="5337" y="94"/>
                  </a:cubicBezTo>
                  <a:cubicBezTo>
                    <a:pt x="4981" y="31"/>
                    <a:pt x="4528" y="1"/>
                    <a:pt x="40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9" name="Google Shape;2059;p55"/>
            <p:cNvSpPr/>
            <p:nvPr/>
          </p:nvSpPr>
          <p:spPr>
            <a:xfrm>
              <a:off x="2013100" y="2524400"/>
              <a:ext cx="86025" cy="93225"/>
            </a:xfrm>
            <a:custGeom>
              <a:rect b="b" l="l" r="r" t="t"/>
              <a:pathLst>
                <a:path extrusionOk="0" h="3729" w="3441">
                  <a:moveTo>
                    <a:pt x="3440" y="0"/>
                  </a:moveTo>
                  <a:lnTo>
                    <a:pt x="3440" y="0"/>
                  </a:lnTo>
                  <a:cubicBezTo>
                    <a:pt x="2122" y="64"/>
                    <a:pt x="772" y="322"/>
                    <a:pt x="611" y="739"/>
                  </a:cubicBezTo>
                  <a:cubicBezTo>
                    <a:pt x="483" y="1125"/>
                    <a:pt x="1" y="2282"/>
                    <a:pt x="1254" y="3729"/>
                  </a:cubicBezTo>
                  <a:cubicBezTo>
                    <a:pt x="1833" y="3440"/>
                    <a:pt x="2572" y="3118"/>
                    <a:pt x="3440" y="2957"/>
                  </a:cubicBezTo>
                  <a:cubicBezTo>
                    <a:pt x="3440" y="2668"/>
                    <a:pt x="3408" y="2379"/>
                    <a:pt x="3408" y="2154"/>
                  </a:cubicBezTo>
                  <a:cubicBezTo>
                    <a:pt x="3376" y="1607"/>
                    <a:pt x="3408" y="868"/>
                    <a:pt x="3440" y="0"/>
                  </a:cubicBez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0" name="Google Shape;2060;p55"/>
            <p:cNvSpPr/>
            <p:nvPr/>
          </p:nvSpPr>
          <p:spPr>
            <a:xfrm>
              <a:off x="2023550" y="2524400"/>
              <a:ext cx="75575" cy="93225"/>
            </a:xfrm>
            <a:custGeom>
              <a:rect b="b" l="l" r="r" t="t"/>
              <a:pathLst>
                <a:path extrusionOk="0" h="3729" w="3023">
                  <a:moveTo>
                    <a:pt x="3022" y="0"/>
                  </a:moveTo>
                  <a:lnTo>
                    <a:pt x="3022" y="0"/>
                  </a:lnTo>
                  <a:cubicBezTo>
                    <a:pt x="1704" y="64"/>
                    <a:pt x="386" y="322"/>
                    <a:pt x="193" y="739"/>
                  </a:cubicBezTo>
                  <a:cubicBezTo>
                    <a:pt x="129" y="932"/>
                    <a:pt x="1" y="1286"/>
                    <a:pt x="1" y="1736"/>
                  </a:cubicBezTo>
                  <a:cubicBezTo>
                    <a:pt x="1" y="2218"/>
                    <a:pt x="129" y="2797"/>
                    <a:pt x="611" y="3407"/>
                  </a:cubicBezTo>
                  <a:cubicBezTo>
                    <a:pt x="676" y="3504"/>
                    <a:pt x="772" y="3632"/>
                    <a:pt x="836" y="3729"/>
                  </a:cubicBezTo>
                  <a:cubicBezTo>
                    <a:pt x="1061" y="3632"/>
                    <a:pt x="1254" y="3536"/>
                    <a:pt x="1479" y="3440"/>
                  </a:cubicBezTo>
                  <a:lnTo>
                    <a:pt x="1511" y="3440"/>
                  </a:lnTo>
                  <a:cubicBezTo>
                    <a:pt x="1961" y="3247"/>
                    <a:pt x="2444" y="3086"/>
                    <a:pt x="3022" y="2957"/>
                  </a:cubicBezTo>
                  <a:cubicBezTo>
                    <a:pt x="3022" y="2668"/>
                    <a:pt x="2990" y="2379"/>
                    <a:pt x="2990" y="2154"/>
                  </a:cubicBezTo>
                  <a:cubicBezTo>
                    <a:pt x="2990" y="1961"/>
                    <a:pt x="2990" y="1736"/>
                    <a:pt x="2990" y="1511"/>
                  </a:cubicBezTo>
                  <a:cubicBezTo>
                    <a:pt x="2990" y="1093"/>
                    <a:pt x="2990" y="547"/>
                    <a:pt x="3022" y="0"/>
                  </a:cubicBez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1" name="Google Shape;2061;p55"/>
            <p:cNvSpPr/>
            <p:nvPr/>
          </p:nvSpPr>
          <p:spPr>
            <a:xfrm>
              <a:off x="2016325" y="2517150"/>
              <a:ext cx="182450" cy="106975"/>
            </a:xfrm>
            <a:custGeom>
              <a:rect b="b" l="l" r="r" t="t"/>
              <a:pathLst>
                <a:path extrusionOk="0" h="4279" w="7298">
                  <a:moveTo>
                    <a:pt x="3922" y="515"/>
                  </a:moveTo>
                  <a:cubicBezTo>
                    <a:pt x="4404" y="515"/>
                    <a:pt x="4822" y="547"/>
                    <a:pt x="5175" y="612"/>
                  </a:cubicBezTo>
                  <a:cubicBezTo>
                    <a:pt x="5722" y="740"/>
                    <a:pt x="6043" y="837"/>
                    <a:pt x="6172" y="901"/>
                  </a:cubicBezTo>
                  <a:lnTo>
                    <a:pt x="6247" y="926"/>
                  </a:lnTo>
                  <a:lnTo>
                    <a:pt x="6247" y="926"/>
                  </a:lnTo>
                  <a:cubicBezTo>
                    <a:pt x="6289" y="1149"/>
                    <a:pt x="6451" y="1999"/>
                    <a:pt x="6660" y="3074"/>
                  </a:cubicBezTo>
                  <a:lnTo>
                    <a:pt x="6660" y="3074"/>
                  </a:lnTo>
                  <a:cubicBezTo>
                    <a:pt x="6008" y="2894"/>
                    <a:pt x="5367" y="2830"/>
                    <a:pt x="4790" y="2830"/>
                  </a:cubicBezTo>
                  <a:cubicBezTo>
                    <a:pt x="3359" y="2830"/>
                    <a:pt x="2121" y="3244"/>
                    <a:pt x="1231" y="3689"/>
                  </a:cubicBezTo>
                  <a:lnTo>
                    <a:pt x="1231" y="3689"/>
                  </a:lnTo>
                  <a:cubicBezTo>
                    <a:pt x="687" y="3040"/>
                    <a:pt x="547" y="2477"/>
                    <a:pt x="547" y="2026"/>
                  </a:cubicBezTo>
                  <a:cubicBezTo>
                    <a:pt x="547" y="1608"/>
                    <a:pt x="675" y="1319"/>
                    <a:pt x="740" y="1126"/>
                  </a:cubicBezTo>
                  <a:cubicBezTo>
                    <a:pt x="740" y="1094"/>
                    <a:pt x="868" y="997"/>
                    <a:pt x="1061" y="933"/>
                  </a:cubicBezTo>
                  <a:cubicBezTo>
                    <a:pt x="1350" y="804"/>
                    <a:pt x="1800" y="708"/>
                    <a:pt x="2315" y="644"/>
                  </a:cubicBezTo>
                  <a:cubicBezTo>
                    <a:pt x="2829" y="579"/>
                    <a:pt x="3375" y="515"/>
                    <a:pt x="3922" y="515"/>
                  </a:cubicBezTo>
                  <a:close/>
                  <a:moveTo>
                    <a:pt x="3922" y="1"/>
                  </a:moveTo>
                  <a:cubicBezTo>
                    <a:pt x="3150" y="1"/>
                    <a:pt x="2315" y="65"/>
                    <a:pt x="1640" y="194"/>
                  </a:cubicBezTo>
                  <a:cubicBezTo>
                    <a:pt x="1318" y="290"/>
                    <a:pt x="1029" y="354"/>
                    <a:pt x="772" y="483"/>
                  </a:cubicBezTo>
                  <a:cubicBezTo>
                    <a:pt x="643" y="515"/>
                    <a:pt x="547" y="579"/>
                    <a:pt x="450" y="644"/>
                  </a:cubicBezTo>
                  <a:cubicBezTo>
                    <a:pt x="354" y="740"/>
                    <a:pt x="290" y="837"/>
                    <a:pt x="225" y="933"/>
                  </a:cubicBezTo>
                  <a:cubicBezTo>
                    <a:pt x="161" y="1126"/>
                    <a:pt x="32" y="1512"/>
                    <a:pt x="32" y="2026"/>
                  </a:cubicBezTo>
                  <a:cubicBezTo>
                    <a:pt x="0" y="2637"/>
                    <a:pt x="225" y="3408"/>
                    <a:pt x="932" y="4212"/>
                  </a:cubicBezTo>
                  <a:cubicBezTo>
                    <a:pt x="992" y="4251"/>
                    <a:pt x="1064" y="4279"/>
                    <a:pt x="1133" y="4279"/>
                  </a:cubicBezTo>
                  <a:cubicBezTo>
                    <a:pt x="1176" y="4279"/>
                    <a:pt x="1217" y="4268"/>
                    <a:pt x="1254" y="4244"/>
                  </a:cubicBezTo>
                  <a:cubicBezTo>
                    <a:pt x="2122" y="3826"/>
                    <a:pt x="3343" y="3376"/>
                    <a:pt x="4790" y="3376"/>
                  </a:cubicBezTo>
                  <a:cubicBezTo>
                    <a:pt x="5465" y="3376"/>
                    <a:pt x="6172" y="3472"/>
                    <a:pt x="6943" y="3730"/>
                  </a:cubicBezTo>
                  <a:cubicBezTo>
                    <a:pt x="6961" y="3738"/>
                    <a:pt x="6983" y="3742"/>
                    <a:pt x="7006" y="3742"/>
                  </a:cubicBezTo>
                  <a:cubicBezTo>
                    <a:pt x="7072" y="3742"/>
                    <a:pt x="7154" y="3712"/>
                    <a:pt x="7201" y="3665"/>
                  </a:cubicBezTo>
                  <a:cubicBezTo>
                    <a:pt x="7265" y="3601"/>
                    <a:pt x="7297" y="3505"/>
                    <a:pt x="7265" y="3408"/>
                  </a:cubicBezTo>
                  <a:cubicBezTo>
                    <a:pt x="6976" y="1929"/>
                    <a:pt x="6751" y="772"/>
                    <a:pt x="6751" y="772"/>
                  </a:cubicBezTo>
                  <a:lnTo>
                    <a:pt x="6749" y="772"/>
                  </a:lnTo>
                  <a:lnTo>
                    <a:pt x="6749" y="772"/>
                  </a:lnTo>
                  <a:cubicBezTo>
                    <a:pt x="6740" y="660"/>
                    <a:pt x="6681" y="577"/>
                    <a:pt x="6622" y="547"/>
                  </a:cubicBezTo>
                  <a:cubicBezTo>
                    <a:pt x="6526" y="451"/>
                    <a:pt x="6429" y="387"/>
                    <a:pt x="6204" y="322"/>
                  </a:cubicBezTo>
                  <a:cubicBezTo>
                    <a:pt x="6011" y="258"/>
                    <a:pt x="5722" y="194"/>
                    <a:pt x="5272" y="97"/>
                  </a:cubicBezTo>
                  <a:cubicBezTo>
                    <a:pt x="4886" y="33"/>
                    <a:pt x="4404" y="1"/>
                    <a:pt x="3922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2" name="Google Shape;2062;p55"/>
            <p:cNvSpPr/>
            <p:nvPr/>
          </p:nvSpPr>
          <p:spPr>
            <a:xfrm>
              <a:off x="2067750" y="3353725"/>
              <a:ext cx="137450" cy="96575"/>
            </a:xfrm>
            <a:custGeom>
              <a:rect b="b" l="l" r="r" t="t"/>
              <a:pathLst>
                <a:path extrusionOk="0" h="3863" w="5498">
                  <a:moveTo>
                    <a:pt x="315" y="0"/>
                  </a:moveTo>
                  <a:cubicBezTo>
                    <a:pt x="222" y="0"/>
                    <a:pt x="129" y="43"/>
                    <a:pt x="65" y="129"/>
                  </a:cubicBezTo>
                  <a:cubicBezTo>
                    <a:pt x="0" y="257"/>
                    <a:pt x="65" y="418"/>
                    <a:pt x="193" y="515"/>
                  </a:cubicBezTo>
                  <a:cubicBezTo>
                    <a:pt x="1640" y="1318"/>
                    <a:pt x="2829" y="2122"/>
                    <a:pt x="3697" y="2765"/>
                  </a:cubicBezTo>
                  <a:cubicBezTo>
                    <a:pt x="4115" y="3054"/>
                    <a:pt x="4436" y="3311"/>
                    <a:pt x="4661" y="3504"/>
                  </a:cubicBezTo>
                  <a:cubicBezTo>
                    <a:pt x="4790" y="3600"/>
                    <a:pt x="4854" y="3665"/>
                    <a:pt x="4919" y="3729"/>
                  </a:cubicBezTo>
                  <a:cubicBezTo>
                    <a:pt x="4983" y="3761"/>
                    <a:pt x="5015" y="3793"/>
                    <a:pt x="5015" y="3793"/>
                  </a:cubicBezTo>
                  <a:cubicBezTo>
                    <a:pt x="5060" y="3838"/>
                    <a:pt x="5125" y="3862"/>
                    <a:pt x="5192" y="3862"/>
                  </a:cubicBezTo>
                  <a:cubicBezTo>
                    <a:pt x="5270" y="3862"/>
                    <a:pt x="5349" y="3830"/>
                    <a:pt x="5401" y="3761"/>
                  </a:cubicBezTo>
                  <a:cubicBezTo>
                    <a:pt x="5497" y="3665"/>
                    <a:pt x="5465" y="3472"/>
                    <a:pt x="5369" y="3375"/>
                  </a:cubicBezTo>
                  <a:cubicBezTo>
                    <a:pt x="5369" y="3375"/>
                    <a:pt x="3376" y="1672"/>
                    <a:pt x="451" y="32"/>
                  </a:cubicBezTo>
                  <a:cubicBezTo>
                    <a:pt x="408" y="11"/>
                    <a:pt x="361" y="0"/>
                    <a:pt x="315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3" name="Google Shape;2063;p55"/>
            <p:cNvSpPr/>
            <p:nvPr/>
          </p:nvSpPr>
          <p:spPr>
            <a:xfrm>
              <a:off x="2120800" y="2560950"/>
              <a:ext cx="365650" cy="417475"/>
            </a:xfrm>
            <a:custGeom>
              <a:rect b="b" l="l" r="r" t="t"/>
              <a:pathLst>
                <a:path extrusionOk="0" h="16699" w="14626">
                  <a:moveTo>
                    <a:pt x="9268" y="1"/>
                  </a:moveTo>
                  <a:cubicBezTo>
                    <a:pt x="8970" y="1"/>
                    <a:pt x="8666" y="38"/>
                    <a:pt x="8358" y="113"/>
                  </a:cubicBezTo>
                  <a:cubicBezTo>
                    <a:pt x="6011" y="660"/>
                    <a:pt x="6429" y="1978"/>
                    <a:pt x="6429" y="1978"/>
                  </a:cubicBezTo>
                  <a:cubicBezTo>
                    <a:pt x="6429" y="1978"/>
                    <a:pt x="6018" y="1876"/>
                    <a:pt x="5450" y="1876"/>
                  </a:cubicBezTo>
                  <a:cubicBezTo>
                    <a:pt x="4661" y="1876"/>
                    <a:pt x="3571" y="2072"/>
                    <a:pt x="2861" y="3006"/>
                  </a:cubicBezTo>
                  <a:cubicBezTo>
                    <a:pt x="1639" y="4613"/>
                    <a:pt x="2475" y="6221"/>
                    <a:pt x="2475" y="6221"/>
                  </a:cubicBezTo>
                  <a:cubicBezTo>
                    <a:pt x="2475" y="6221"/>
                    <a:pt x="868" y="7539"/>
                    <a:pt x="418" y="9821"/>
                  </a:cubicBezTo>
                  <a:cubicBezTo>
                    <a:pt x="0" y="12103"/>
                    <a:pt x="3279" y="16218"/>
                    <a:pt x="4050" y="16603"/>
                  </a:cubicBezTo>
                  <a:cubicBezTo>
                    <a:pt x="4169" y="16670"/>
                    <a:pt x="4292" y="16699"/>
                    <a:pt x="4414" y="16699"/>
                  </a:cubicBezTo>
                  <a:cubicBezTo>
                    <a:pt x="5055" y="16699"/>
                    <a:pt x="5690" y="15928"/>
                    <a:pt x="5690" y="15928"/>
                  </a:cubicBezTo>
                  <a:cubicBezTo>
                    <a:pt x="5690" y="15928"/>
                    <a:pt x="4982" y="13614"/>
                    <a:pt x="5561" y="13453"/>
                  </a:cubicBezTo>
                  <a:cubicBezTo>
                    <a:pt x="5599" y="13441"/>
                    <a:pt x="5638" y="13435"/>
                    <a:pt x="5680" y="13435"/>
                  </a:cubicBezTo>
                  <a:cubicBezTo>
                    <a:pt x="6269" y="13435"/>
                    <a:pt x="7168" y="14643"/>
                    <a:pt x="7168" y="14643"/>
                  </a:cubicBezTo>
                  <a:cubicBezTo>
                    <a:pt x="7168" y="14643"/>
                    <a:pt x="7303" y="14828"/>
                    <a:pt x="7499" y="14828"/>
                  </a:cubicBezTo>
                  <a:cubicBezTo>
                    <a:pt x="7686" y="14828"/>
                    <a:pt x="7929" y="14659"/>
                    <a:pt x="8165" y="14000"/>
                  </a:cubicBezTo>
                  <a:cubicBezTo>
                    <a:pt x="8647" y="12617"/>
                    <a:pt x="8679" y="11107"/>
                    <a:pt x="8679" y="11107"/>
                  </a:cubicBezTo>
                  <a:cubicBezTo>
                    <a:pt x="8679" y="11107"/>
                    <a:pt x="14626" y="8471"/>
                    <a:pt x="13726" y="4838"/>
                  </a:cubicBezTo>
                  <a:cubicBezTo>
                    <a:pt x="12970" y="1677"/>
                    <a:pt x="11265" y="1"/>
                    <a:pt x="9268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4" name="Google Shape;2064;p55"/>
            <p:cNvSpPr/>
            <p:nvPr/>
          </p:nvSpPr>
          <p:spPr>
            <a:xfrm>
              <a:off x="2124000" y="2554125"/>
              <a:ext cx="348800" cy="430975"/>
            </a:xfrm>
            <a:custGeom>
              <a:rect b="b" l="l" r="r" t="t"/>
              <a:pathLst>
                <a:path extrusionOk="0" h="17239" w="13952">
                  <a:moveTo>
                    <a:pt x="9130" y="547"/>
                  </a:moveTo>
                  <a:cubicBezTo>
                    <a:pt x="10062" y="547"/>
                    <a:pt x="10898" y="933"/>
                    <a:pt x="11637" y="1672"/>
                  </a:cubicBezTo>
                  <a:cubicBezTo>
                    <a:pt x="12376" y="2443"/>
                    <a:pt x="12955" y="3601"/>
                    <a:pt x="13341" y="5176"/>
                  </a:cubicBezTo>
                  <a:cubicBezTo>
                    <a:pt x="13405" y="5401"/>
                    <a:pt x="13437" y="5626"/>
                    <a:pt x="13437" y="5851"/>
                  </a:cubicBezTo>
                  <a:cubicBezTo>
                    <a:pt x="13437" y="6590"/>
                    <a:pt x="13148" y="7297"/>
                    <a:pt x="12665" y="7940"/>
                  </a:cubicBezTo>
                  <a:cubicBezTo>
                    <a:pt x="11990" y="8872"/>
                    <a:pt x="10930" y="9708"/>
                    <a:pt x="10030" y="10255"/>
                  </a:cubicBezTo>
                  <a:cubicBezTo>
                    <a:pt x="9612" y="10544"/>
                    <a:pt x="9194" y="10769"/>
                    <a:pt x="8905" y="10897"/>
                  </a:cubicBezTo>
                  <a:cubicBezTo>
                    <a:pt x="8776" y="10994"/>
                    <a:pt x="8647" y="11026"/>
                    <a:pt x="8583" y="11090"/>
                  </a:cubicBezTo>
                  <a:cubicBezTo>
                    <a:pt x="8487" y="11122"/>
                    <a:pt x="8455" y="11122"/>
                    <a:pt x="8455" y="11122"/>
                  </a:cubicBezTo>
                  <a:cubicBezTo>
                    <a:pt x="8358" y="11187"/>
                    <a:pt x="8294" y="11251"/>
                    <a:pt x="8294" y="11380"/>
                  </a:cubicBezTo>
                  <a:lnTo>
                    <a:pt x="8294" y="11444"/>
                  </a:lnTo>
                  <a:cubicBezTo>
                    <a:pt x="8262" y="11733"/>
                    <a:pt x="8197" y="13019"/>
                    <a:pt x="7780" y="14176"/>
                  </a:cubicBezTo>
                  <a:cubicBezTo>
                    <a:pt x="7683" y="14498"/>
                    <a:pt x="7555" y="14658"/>
                    <a:pt x="7490" y="14755"/>
                  </a:cubicBezTo>
                  <a:cubicBezTo>
                    <a:pt x="7394" y="14851"/>
                    <a:pt x="7362" y="14851"/>
                    <a:pt x="7362" y="14851"/>
                  </a:cubicBezTo>
                  <a:lnTo>
                    <a:pt x="7297" y="14819"/>
                  </a:lnTo>
                  <a:lnTo>
                    <a:pt x="7265" y="14787"/>
                  </a:lnTo>
                  <a:cubicBezTo>
                    <a:pt x="7233" y="14755"/>
                    <a:pt x="7008" y="14465"/>
                    <a:pt x="6687" y="14112"/>
                  </a:cubicBezTo>
                  <a:cubicBezTo>
                    <a:pt x="6526" y="13951"/>
                    <a:pt x="6365" y="13790"/>
                    <a:pt x="6172" y="13662"/>
                  </a:cubicBezTo>
                  <a:cubicBezTo>
                    <a:pt x="5979" y="13533"/>
                    <a:pt x="5754" y="13437"/>
                    <a:pt x="5529" y="13437"/>
                  </a:cubicBezTo>
                  <a:cubicBezTo>
                    <a:pt x="5465" y="13437"/>
                    <a:pt x="5401" y="13437"/>
                    <a:pt x="5337" y="13469"/>
                  </a:cubicBezTo>
                  <a:cubicBezTo>
                    <a:pt x="5240" y="13501"/>
                    <a:pt x="5176" y="13533"/>
                    <a:pt x="5112" y="13598"/>
                  </a:cubicBezTo>
                  <a:cubicBezTo>
                    <a:pt x="5015" y="13694"/>
                    <a:pt x="4983" y="13823"/>
                    <a:pt x="4951" y="13919"/>
                  </a:cubicBezTo>
                  <a:cubicBezTo>
                    <a:pt x="4951" y="14048"/>
                    <a:pt x="4919" y="14176"/>
                    <a:pt x="4919" y="14305"/>
                  </a:cubicBezTo>
                  <a:cubicBezTo>
                    <a:pt x="4919" y="14690"/>
                    <a:pt x="5015" y="15173"/>
                    <a:pt x="5112" y="15591"/>
                  </a:cubicBezTo>
                  <a:cubicBezTo>
                    <a:pt x="5169" y="15821"/>
                    <a:pt x="5227" y="16016"/>
                    <a:pt x="5264" y="16137"/>
                  </a:cubicBezTo>
                  <a:lnTo>
                    <a:pt x="5264" y="16137"/>
                  </a:lnTo>
                  <a:cubicBezTo>
                    <a:pt x="5196" y="16208"/>
                    <a:pt x="5085" y="16312"/>
                    <a:pt x="4951" y="16426"/>
                  </a:cubicBezTo>
                  <a:cubicBezTo>
                    <a:pt x="4726" y="16587"/>
                    <a:pt x="4469" y="16716"/>
                    <a:pt x="4276" y="16716"/>
                  </a:cubicBezTo>
                  <a:cubicBezTo>
                    <a:pt x="4179" y="16716"/>
                    <a:pt x="4115" y="16683"/>
                    <a:pt x="4019" y="16651"/>
                  </a:cubicBezTo>
                  <a:cubicBezTo>
                    <a:pt x="3986" y="16619"/>
                    <a:pt x="3858" y="16555"/>
                    <a:pt x="3729" y="16426"/>
                  </a:cubicBezTo>
                  <a:cubicBezTo>
                    <a:pt x="3247" y="15944"/>
                    <a:pt x="2411" y="14948"/>
                    <a:pt x="1736" y="13823"/>
                  </a:cubicBezTo>
                  <a:cubicBezTo>
                    <a:pt x="1061" y="12730"/>
                    <a:pt x="515" y="11476"/>
                    <a:pt x="547" y="10544"/>
                  </a:cubicBezTo>
                  <a:cubicBezTo>
                    <a:pt x="547" y="10415"/>
                    <a:pt x="547" y="10287"/>
                    <a:pt x="579" y="10158"/>
                  </a:cubicBezTo>
                  <a:cubicBezTo>
                    <a:pt x="772" y="9065"/>
                    <a:pt x="1254" y="8197"/>
                    <a:pt x="1704" y="7587"/>
                  </a:cubicBezTo>
                  <a:cubicBezTo>
                    <a:pt x="1929" y="7297"/>
                    <a:pt x="2122" y="7072"/>
                    <a:pt x="2283" y="6912"/>
                  </a:cubicBezTo>
                  <a:cubicBezTo>
                    <a:pt x="2379" y="6847"/>
                    <a:pt x="2444" y="6783"/>
                    <a:pt x="2476" y="6751"/>
                  </a:cubicBezTo>
                  <a:lnTo>
                    <a:pt x="2508" y="6687"/>
                  </a:lnTo>
                  <a:lnTo>
                    <a:pt x="2540" y="6687"/>
                  </a:lnTo>
                  <a:cubicBezTo>
                    <a:pt x="2636" y="6622"/>
                    <a:pt x="2669" y="6461"/>
                    <a:pt x="2604" y="6365"/>
                  </a:cubicBezTo>
                  <a:cubicBezTo>
                    <a:pt x="2572" y="6301"/>
                    <a:pt x="2347" y="5851"/>
                    <a:pt x="2347" y="5176"/>
                  </a:cubicBezTo>
                  <a:cubicBezTo>
                    <a:pt x="2347" y="4661"/>
                    <a:pt x="2476" y="4083"/>
                    <a:pt x="2958" y="3440"/>
                  </a:cubicBezTo>
                  <a:cubicBezTo>
                    <a:pt x="3247" y="3022"/>
                    <a:pt x="3665" y="2765"/>
                    <a:pt x="4083" y="2604"/>
                  </a:cubicBezTo>
                  <a:cubicBezTo>
                    <a:pt x="4501" y="2476"/>
                    <a:pt x="4951" y="2411"/>
                    <a:pt x="5304" y="2411"/>
                  </a:cubicBezTo>
                  <a:cubicBezTo>
                    <a:pt x="5594" y="2411"/>
                    <a:pt x="5819" y="2443"/>
                    <a:pt x="5979" y="2476"/>
                  </a:cubicBezTo>
                  <a:cubicBezTo>
                    <a:pt x="6076" y="2476"/>
                    <a:pt x="6140" y="2476"/>
                    <a:pt x="6172" y="2508"/>
                  </a:cubicBezTo>
                  <a:lnTo>
                    <a:pt x="6237" y="2508"/>
                  </a:lnTo>
                  <a:cubicBezTo>
                    <a:pt x="6262" y="2516"/>
                    <a:pt x="6288" y="2520"/>
                    <a:pt x="6314" y="2520"/>
                  </a:cubicBezTo>
                  <a:cubicBezTo>
                    <a:pt x="6382" y="2520"/>
                    <a:pt x="6447" y="2490"/>
                    <a:pt x="6494" y="2443"/>
                  </a:cubicBezTo>
                  <a:cubicBezTo>
                    <a:pt x="6558" y="2347"/>
                    <a:pt x="6590" y="2251"/>
                    <a:pt x="6558" y="2154"/>
                  </a:cubicBezTo>
                  <a:cubicBezTo>
                    <a:pt x="6558" y="2154"/>
                    <a:pt x="6526" y="2090"/>
                    <a:pt x="6526" y="2026"/>
                  </a:cubicBezTo>
                  <a:cubicBezTo>
                    <a:pt x="6526" y="1865"/>
                    <a:pt x="6590" y="1640"/>
                    <a:pt x="6815" y="1383"/>
                  </a:cubicBezTo>
                  <a:cubicBezTo>
                    <a:pt x="7040" y="1126"/>
                    <a:pt x="7458" y="836"/>
                    <a:pt x="8294" y="643"/>
                  </a:cubicBezTo>
                  <a:cubicBezTo>
                    <a:pt x="8583" y="579"/>
                    <a:pt x="8872" y="547"/>
                    <a:pt x="9130" y="547"/>
                  </a:cubicBezTo>
                  <a:close/>
                  <a:moveTo>
                    <a:pt x="9130" y="0"/>
                  </a:moveTo>
                  <a:cubicBezTo>
                    <a:pt x="8840" y="0"/>
                    <a:pt x="8519" y="33"/>
                    <a:pt x="8197" y="129"/>
                  </a:cubicBezTo>
                  <a:cubicBezTo>
                    <a:pt x="7265" y="322"/>
                    <a:pt x="6719" y="675"/>
                    <a:pt x="6397" y="1029"/>
                  </a:cubicBezTo>
                  <a:cubicBezTo>
                    <a:pt x="6117" y="1338"/>
                    <a:pt x="6032" y="1670"/>
                    <a:pt x="6015" y="1921"/>
                  </a:cubicBezTo>
                  <a:lnTo>
                    <a:pt x="6015" y="1921"/>
                  </a:lnTo>
                  <a:cubicBezTo>
                    <a:pt x="5831" y="1892"/>
                    <a:pt x="5584" y="1865"/>
                    <a:pt x="5304" y="1865"/>
                  </a:cubicBezTo>
                  <a:cubicBezTo>
                    <a:pt x="4887" y="1865"/>
                    <a:pt x="4404" y="1929"/>
                    <a:pt x="3890" y="2122"/>
                  </a:cubicBezTo>
                  <a:cubicBezTo>
                    <a:pt x="3408" y="2283"/>
                    <a:pt x="2894" y="2604"/>
                    <a:pt x="2508" y="3118"/>
                  </a:cubicBezTo>
                  <a:cubicBezTo>
                    <a:pt x="1961" y="3858"/>
                    <a:pt x="1801" y="4597"/>
                    <a:pt x="1801" y="5176"/>
                  </a:cubicBezTo>
                  <a:cubicBezTo>
                    <a:pt x="1801" y="5724"/>
                    <a:pt x="1939" y="6162"/>
                    <a:pt x="2034" y="6407"/>
                  </a:cubicBezTo>
                  <a:lnTo>
                    <a:pt x="2034" y="6407"/>
                  </a:lnTo>
                  <a:cubicBezTo>
                    <a:pt x="1607" y="6815"/>
                    <a:pt x="404" y="8099"/>
                    <a:pt x="33" y="10062"/>
                  </a:cubicBezTo>
                  <a:cubicBezTo>
                    <a:pt x="1" y="10222"/>
                    <a:pt x="1" y="10383"/>
                    <a:pt x="1" y="10544"/>
                  </a:cubicBezTo>
                  <a:cubicBezTo>
                    <a:pt x="1" y="11187"/>
                    <a:pt x="193" y="11862"/>
                    <a:pt x="483" y="12569"/>
                  </a:cubicBezTo>
                  <a:cubicBezTo>
                    <a:pt x="933" y="13598"/>
                    <a:pt x="1608" y="14658"/>
                    <a:pt x="2219" y="15494"/>
                  </a:cubicBezTo>
                  <a:cubicBezTo>
                    <a:pt x="2540" y="15912"/>
                    <a:pt x="2861" y="16266"/>
                    <a:pt x="3119" y="16555"/>
                  </a:cubicBezTo>
                  <a:cubicBezTo>
                    <a:pt x="3376" y="16844"/>
                    <a:pt x="3601" y="17037"/>
                    <a:pt x="3794" y="17133"/>
                  </a:cubicBezTo>
                  <a:cubicBezTo>
                    <a:pt x="3899" y="17186"/>
                    <a:pt x="4046" y="17238"/>
                    <a:pt x="4185" y="17238"/>
                  </a:cubicBezTo>
                  <a:cubicBezTo>
                    <a:pt x="4216" y="17238"/>
                    <a:pt x="4246" y="17236"/>
                    <a:pt x="4276" y="17230"/>
                  </a:cubicBezTo>
                  <a:cubicBezTo>
                    <a:pt x="4694" y="17230"/>
                    <a:pt x="5047" y="17005"/>
                    <a:pt x="5337" y="16812"/>
                  </a:cubicBezTo>
                  <a:cubicBezTo>
                    <a:pt x="5594" y="16587"/>
                    <a:pt x="5754" y="16394"/>
                    <a:pt x="5754" y="16362"/>
                  </a:cubicBezTo>
                  <a:cubicBezTo>
                    <a:pt x="5819" y="16298"/>
                    <a:pt x="5851" y="16201"/>
                    <a:pt x="5819" y="16105"/>
                  </a:cubicBezTo>
                  <a:cubicBezTo>
                    <a:pt x="5819" y="16105"/>
                    <a:pt x="5787" y="16041"/>
                    <a:pt x="5754" y="15944"/>
                  </a:cubicBezTo>
                  <a:cubicBezTo>
                    <a:pt x="5658" y="15591"/>
                    <a:pt x="5465" y="14787"/>
                    <a:pt x="5465" y="14305"/>
                  </a:cubicBezTo>
                  <a:cubicBezTo>
                    <a:pt x="5465" y="14144"/>
                    <a:pt x="5465" y="14048"/>
                    <a:pt x="5497" y="14015"/>
                  </a:cubicBezTo>
                  <a:lnTo>
                    <a:pt x="5513" y="13983"/>
                  </a:lnTo>
                  <a:lnTo>
                    <a:pt x="5529" y="13983"/>
                  </a:lnTo>
                  <a:cubicBezTo>
                    <a:pt x="5541" y="13978"/>
                    <a:pt x="5554" y="13975"/>
                    <a:pt x="5569" y="13975"/>
                  </a:cubicBezTo>
                  <a:cubicBezTo>
                    <a:pt x="5639" y="13975"/>
                    <a:pt x="5745" y="14033"/>
                    <a:pt x="5851" y="14112"/>
                  </a:cubicBezTo>
                  <a:cubicBezTo>
                    <a:pt x="6076" y="14273"/>
                    <a:pt x="6333" y="14498"/>
                    <a:pt x="6526" y="14723"/>
                  </a:cubicBezTo>
                  <a:cubicBezTo>
                    <a:pt x="6622" y="14819"/>
                    <a:pt x="6687" y="14916"/>
                    <a:pt x="6751" y="14980"/>
                  </a:cubicBezTo>
                  <a:lnTo>
                    <a:pt x="6815" y="15076"/>
                  </a:lnTo>
                  <a:cubicBezTo>
                    <a:pt x="6815" y="15108"/>
                    <a:pt x="6879" y="15173"/>
                    <a:pt x="6976" y="15237"/>
                  </a:cubicBezTo>
                  <a:cubicBezTo>
                    <a:pt x="7040" y="15301"/>
                    <a:pt x="7169" y="15366"/>
                    <a:pt x="7362" y="15366"/>
                  </a:cubicBezTo>
                  <a:cubicBezTo>
                    <a:pt x="7555" y="15366"/>
                    <a:pt x="7747" y="15301"/>
                    <a:pt x="7876" y="15108"/>
                  </a:cubicBezTo>
                  <a:cubicBezTo>
                    <a:pt x="8037" y="14948"/>
                    <a:pt x="8165" y="14723"/>
                    <a:pt x="8294" y="14369"/>
                  </a:cubicBezTo>
                  <a:cubicBezTo>
                    <a:pt x="8714" y="13188"/>
                    <a:pt x="8791" y="11964"/>
                    <a:pt x="8822" y="11537"/>
                  </a:cubicBezTo>
                  <a:lnTo>
                    <a:pt x="8822" y="11537"/>
                  </a:lnTo>
                  <a:cubicBezTo>
                    <a:pt x="9193" y="11358"/>
                    <a:pt x="10228" y="10828"/>
                    <a:pt x="11283" y="10030"/>
                  </a:cubicBezTo>
                  <a:cubicBezTo>
                    <a:pt x="11958" y="9547"/>
                    <a:pt x="12601" y="8937"/>
                    <a:pt x="13116" y="8229"/>
                  </a:cubicBezTo>
                  <a:cubicBezTo>
                    <a:pt x="13598" y="7522"/>
                    <a:pt x="13951" y="6719"/>
                    <a:pt x="13951" y="5851"/>
                  </a:cubicBezTo>
                  <a:cubicBezTo>
                    <a:pt x="13951" y="5594"/>
                    <a:pt x="13919" y="5304"/>
                    <a:pt x="13855" y="5047"/>
                  </a:cubicBezTo>
                  <a:cubicBezTo>
                    <a:pt x="13469" y="3408"/>
                    <a:pt x="12826" y="2186"/>
                    <a:pt x="12023" y="1318"/>
                  </a:cubicBezTo>
                  <a:cubicBezTo>
                    <a:pt x="11219" y="450"/>
                    <a:pt x="10223" y="0"/>
                    <a:pt x="9130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5" name="Google Shape;2065;p55"/>
            <p:cNvSpPr/>
            <p:nvPr/>
          </p:nvSpPr>
          <p:spPr>
            <a:xfrm>
              <a:off x="2203550" y="2655875"/>
              <a:ext cx="254775" cy="296875"/>
            </a:xfrm>
            <a:custGeom>
              <a:rect b="b" l="l" r="r" t="t"/>
              <a:pathLst>
                <a:path extrusionOk="0" h="11875" w="10191">
                  <a:moveTo>
                    <a:pt x="9689" y="0"/>
                  </a:moveTo>
                  <a:cubicBezTo>
                    <a:pt x="9641" y="0"/>
                    <a:pt x="9591" y="16"/>
                    <a:pt x="9548" y="45"/>
                  </a:cubicBezTo>
                  <a:cubicBezTo>
                    <a:pt x="9451" y="109"/>
                    <a:pt x="9451" y="238"/>
                    <a:pt x="9516" y="334"/>
                  </a:cubicBezTo>
                  <a:cubicBezTo>
                    <a:pt x="9548" y="366"/>
                    <a:pt x="9805" y="752"/>
                    <a:pt x="9805" y="1363"/>
                  </a:cubicBezTo>
                  <a:cubicBezTo>
                    <a:pt x="9805" y="1909"/>
                    <a:pt x="9580" y="2649"/>
                    <a:pt x="8712" y="3549"/>
                  </a:cubicBezTo>
                  <a:cubicBezTo>
                    <a:pt x="7780" y="4481"/>
                    <a:pt x="6173" y="5188"/>
                    <a:pt x="4662" y="5799"/>
                  </a:cubicBezTo>
                  <a:cubicBezTo>
                    <a:pt x="3923" y="6120"/>
                    <a:pt x="3183" y="6410"/>
                    <a:pt x="2572" y="6667"/>
                  </a:cubicBezTo>
                  <a:cubicBezTo>
                    <a:pt x="1962" y="6956"/>
                    <a:pt x="1447" y="7245"/>
                    <a:pt x="1126" y="7567"/>
                  </a:cubicBezTo>
                  <a:cubicBezTo>
                    <a:pt x="547" y="8178"/>
                    <a:pt x="290" y="9110"/>
                    <a:pt x="129" y="9945"/>
                  </a:cubicBezTo>
                  <a:cubicBezTo>
                    <a:pt x="1" y="10813"/>
                    <a:pt x="1" y="11521"/>
                    <a:pt x="1" y="11649"/>
                  </a:cubicBezTo>
                  <a:lnTo>
                    <a:pt x="1" y="11681"/>
                  </a:lnTo>
                  <a:cubicBezTo>
                    <a:pt x="1" y="11778"/>
                    <a:pt x="97" y="11874"/>
                    <a:pt x="226" y="11874"/>
                  </a:cubicBezTo>
                  <a:cubicBezTo>
                    <a:pt x="322" y="11842"/>
                    <a:pt x="419" y="11746"/>
                    <a:pt x="387" y="11649"/>
                  </a:cubicBezTo>
                  <a:cubicBezTo>
                    <a:pt x="387" y="11521"/>
                    <a:pt x="387" y="10813"/>
                    <a:pt x="547" y="10010"/>
                  </a:cubicBezTo>
                  <a:cubicBezTo>
                    <a:pt x="676" y="9206"/>
                    <a:pt x="933" y="8338"/>
                    <a:pt x="1415" y="7824"/>
                  </a:cubicBezTo>
                  <a:cubicBezTo>
                    <a:pt x="1672" y="7599"/>
                    <a:pt x="2122" y="7310"/>
                    <a:pt x="2733" y="7052"/>
                  </a:cubicBezTo>
                  <a:cubicBezTo>
                    <a:pt x="3633" y="6635"/>
                    <a:pt x="4823" y="6217"/>
                    <a:pt x="5980" y="5702"/>
                  </a:cubicBezTo>
                  <a:cubicBezTo>
                    <a:pt x="7105" y="5188"/>
                    <a:pt x="8230" y="4577"/>
                    <a:pt x="9001" y="3838"/>
                  </a:cubicBezTo>
                  <a:cubicBezTo>
                    <a:pt x="9934" y="2906"/>
                    <a:pt x="10191" y="2006"/>
                    <a:pt x="10191" y="1363"/>
                  </a:cubicBezTo>
                  <a:cubicBezTo>
                    <a:pt x="10191" y="591"/>
                    <a:pt x="9837" y="109"/>
                    <a:pt x="9837" y="77"/>
                  </a:cubicBezTo>
                  <a:cubicBezTo>
                    <a:pt x="9802" y="24"/>
                    <a:pt x="9747" y="0"/>
                    <a:pt x="96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6" name="Google Shape;2066;p55"/>
            <p:cNvSpPr/>
            <p:nvPr/>
          </p:nvSpPr>
          <p:spPr>
            <a:xfrm>
              <a:off x="2254175" y="2833475"/>
              <a:ext cx="89250" cy="68800"/>
            </a:xfrm>
            <a:custGeom>
              <a:rect b="b" l="l" r="r" t="t"/>
              <a:pathLst>
                <a:path extrusionOk="0" h="2752" w="3570">
                  <a:moveTo>
                    <a:pt x="3356" y="1"/>
                  </a:moveTo>
                  <a:cubicBezTo>
                    <a:pt x="3330" y="1"/>
                    <a:pt x="3304" y="5"/>
                    <a:pt x="3280" y="13"/>
                  </a:cubicBezTo>
                  <a:cubicBezTo>
                    <a:pt x="3280" y="13"/>
                    <a:pt x="2540" y="334"/>
                    <a:pt x="1769" y="784"/>
                  </a:cubicBezTo>
                  <a:cubicBezTo>
                    <a:pt x="1383" y="1009"/>
                    <a:pt x="997" y="1266"/>
                    <a:pt x="676" y="1556"/>
                  </a:cubicBezTo>
                  <a:cubicBezTo>
                    <a:pt x="355" y="1845"/>
                    <a:pt x="97" y="2134"/>
                    <a:pt x="1" y="2488"/>
                  </a:cubicBezTo>
                  <a:cubicBezTo>
                    <a:pt x="1" y="2616"/>
                    <a:pt x="65" y="2713"/>
                    <a:pt x="162" y="2745"/>
                  </a:cubicBezTo>
                  <a:cubicBezTo>
                    <a:pt x="179" y="2749"/>
                    <a:pt x="196" y="2751"/>
                    <a:pt x="212" y="2751"/>
                  </a:cubicBezTo>
                  <a:cubicBezTo>
                    <a:pt x="315" y="2751"/>
                    <a:pt x="391" y="2668"/>
                    <a:pt x="419" y="2584"/>
                  </a:cubicBezTo>
                  <a:cubicBezTo>
                    <a:pt x="451" y="2391"/>
                    <a:pt x="644" y="2102"/>
                    <a:pt x="933" y="1845"/>
                  </a:cubicBezTo>
                  <a:cubicBezTo>
                    <a:pt x="1383" y="1459"/>
                    <a:pt x="1994" y="1106"/>
                    <a:pt x="2508" y="816"/>
                  </a:cubicBezTo>
                  <a:cubicBezTo>
                    <a:pt x="2765" y="688"/>
                    <a:pt x="2990" y="591"/>
                    <a:pt x="3151" y="495"/>
                  </a:cubicBezTo>
                  <a:cubicBezTo>
                    <a:pt x="3344" y="431"/>
                    <a:pt x="3440" y="398"/>
                    <a:pt x="3440" y="398"/>
                  </a:cubicBezTo>
                  <a:cubicBezTo>
                    <a:pt x="3537" y="334"/>
                    <a:pt x="3569" y="238"/>
                    <a:pt x="3537" y="109"/>
                  </a:cubicBezTo>
                  <a:cubicBezTo>
                    <a:pt x="3513" y="37"/>
                    <a:pt x="3434" y="1"/>
                    <a:pt x="33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7" name="Google Shape;2067;p55"/>
            <p:cNvSpPr/>
            <p:nvPr/>
          </p:nvSpPr>
          <p:spPr>
            <a:xfrm>
              <a:off x="1974675" y="4962550"/>
              <a:ext cx="249000" cy="116775"/>
            </a:xfrm>
            <a:custGeom>
              <a:rect b="b" l="l" r="r" t="t"/>
              <a:pathLst>
                <a:path extrusionOk="0" h="4671" w="9960">
                  <a:moveTo>
                    <a:pt x="3691" y="1"/>
                  </a:moveTo>
                  <a:lnTo>
                    <a:pt x="413" y="804"/>
                  </a:lnTo>
                  <a:lnTo>
                    <a:pt x="91" y="3311"/>
                  </a:lnTo>
                  <a:cubicBezTo>
                    <a:pt x="1" y="4033"/>
                    <a:pt x="558" y="4671"/>
                    <a:pt x="1288" y="4671"/>
                  </a:cubicBezTo>
                  <a:cubicBezTo>
                    <a:pt x="1339" y="4671"/>
                    <a:pt x="1390" y="4668"/>
                    <a:pt x="1441" y="4661"/>
                  </a:cubicBezTo>
                  <a:lnTo>
                    <a:pt x="9509" y="3890"/>
                  </a:lnTo>
                  <a:cubicBezTo>
                    <a:pt x="9863" y="3858"/>
                    <a:pt x="9959" y="3344"/>
                    <a:pt x="9638" y="3183"/>
                  </a:cubicBezTo>
                  <a:lnTo>
                    <a:pt x="36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8" name="Google Shape;2068;p55"/>
            <p:cNvSpPr/>
            <p:nvPr/>
          </p:nvSpPr>
          <p:spPr>
            <a:xfrm>
              <a:off x="1969700" y="4955525"/>
              <a:ext cx="258000" cy="130800"/>
            </a:xfrm>
            <a:custGeom>
              <a:rect b="b" l="l" r="r" t="t"/>
              <a:pathLst>
                <a:path extrusionOk="0" h="5232" w="10320">
                  <a:moveTo>
                    <a:pt x="3864" y="561"/>
                  </a:moveTo>
                  <a:lnTo>
                    <a:pt x="9708" y="3689"/>
                  </a:lnTo>
                  <a:lnTo>
                    <a:pt x="9773" y="3785"/>
                  </a:lnTo>
                  <a:lnTo>
                    <a:pt x="9741" y="3882"/>
                  </a:lnTo>
                  <a:lnTo>
                    <a:pt x="9676" y="3914"/>
                  </a:lnTo>
                  <a:lnTo>
                    <a:pt x="1608" y="4685"/>
                  </a:lnTo>
                  <a:lnTo>
                    <a:pt x="1512" y="4685"/>
                  </a:lnTo>
                  <a:cubicBezTo>
                    <a:pt x="1255" y="4685"/>
                    <a:pt x="997" y="4589"/>
                    <a:pt x="837" y="4396"/>
                  </a:cubicBezTo>
                  <a:cubicBezTo>
                    <a:pt x="644" y="4235"/>
                    <a:pt x="547" y="4010"/>
                    <a:pt x="547" y="3753"/>
                  </a:cubicBezTo>
                  <a:lnTo>
                    <a:pt x="547" y="3625"/>
                  </a:lnTo>
                  <a:lnTo>
                    <a:pt x="869" y="1310"/>
                  </a:lnTo>
                  <a:lnTo>
                    <a:pt x="3864" y="561"/>
                  </a:lnTo>
                  <a:close/>
                  <a:moveTo>
                    <a:pt x="3922" y="0"/>
                  </a:moveTo>
                  <a:cubicBezTo>
                    <a:pt x="3890" y="0"/>
                    <a:pt x="3858" y="8"/>
                    <a:pt x="3826" y="24"/>
                  </a:cubicBezTo>
                  <a:lnTo>
                    <a:pt x="547" y="828"/>
                  </a:lnTo>
                  <a:cubicBezTo>
                    <a:pt x="451" y="860"/>
                    <a:pt x="354" y="924"/>
                    <a:pt x="354" y="1053"/>
                  </a:cubicBezTo>
                  <a:lnTo>
                    <a:pt x="33" y="3528"/>
                  </a:lnTo>
                  <a:cubicBezTo>
                    <a:pt x="33" y="3592"/>
                    <a:pt x="1" y="3689"/>
                    <a:pt x="1" y="3753"/>
                  </a:cubicBezTo>
                  <a:cubicBezTo>
                    <a:pt x="1" y="4557"/>
                    <a:pt x="676" y="5232"/>
                    <a:pt x="1512" y="5232"/>
                  </a:cubicBezTo>
                  <a:lnTo>
                    <a:pt x="1640" y="5232"/>
                  </a:lnTo>
                  <a:lnTo>
                    <a:pt x="9708" y="4428"/>
                  </a:lnTo>
                  <a:cubicBezTo>
                    <a:pt x="9901" y="4428"/>
                    <a:pt x="10062" y="4332"/>
                    <a:pt x="10158" y="4203"/>
                  </a:cubicBezTo>
                  <a:cubicBezTo>
                    <a:pt x="10255" y="4107"/>
                    <a:pt x="10319" y="3946"/>
                    <a:pt x="10319" y="3785"/>
                  </a:cubicBezTo>
                  <a:cubicBezTo>
                    <a:pt x="10319" y="3592"/>
                    <a:pt x="10191" y="3335"/>
                    <a:pt x="9966" y="3239"/>
                  </a:cubicBezTo>
                  <a:lnTo>
                    <a:pt x="4019" y="24"/>
                  </a:lnTo>
                  <a:cubicBezTo>
                    <a:pt x="3987" y="8"/>
                    <a:pt x="3955" y="0"/>
                    <a:pt x="3922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9" name="Google Shape;2069;p55"/>
            <p:cNvSpPr/>
            <p:nvPr/>
          </p:nvSpPr>
          <p:spPr>
            <a:xfrm>
              <a:off x="1977750" y="5042900"/>
              <a:ext cx="245925" cy="36350"/>
            </a:xfrm>
            <a:custGeom>
              <a:rect b="b" l="l" r="r" t="t"/>
              <a:pathLst>
                <a:path extrusionOk="0" h="1454" w="9837">
                  <a:moveTo>
                    <a:pt x="9579" y="1"/>
                  </a:moveTo>
                  <a:lnTo>
                    <a:pt x="9579" y="1"/>
                  </a:lnTo>
                  <a:cubicBezTo>
                    <a:pt x="7683" y="226"/>
                    <a:pt x="4758" y="33"/>
                    <a:pt x="2733" y="355"/>
                  </a:cubicBezTo>
                  <a:cubicBezTo>
                    <a:pt x="1924" y="502"/>
                    <a:pt x="1305" y="554"/>
                    <a:pt x="833" y="554"/>
                  </a:cubicBezTo>
                  <a:cubicBezTo>
                    <a:pt x="479" y="554"/>
                    <a:pt x="207" y="524"/>
                    <a:pt x="0" y="483"/>
                  </a:cubicBezTo>
                  <a:lnTo>
                    <a:pt x="0" y="483"/>
                  </a:lnTo>
                  <a:cubicBezTo>
                    <a:pt x="120" y="1052"/>
                    <a:pt x="603" y="1454"/>
                    <a:pt x="1188" y="1454"/>
                  </a:cubicBezTo>
                  <a:cubicBezTo>
                    <a:pt x="1231" y="1454"/>
                    <a:pt x="1274" y="1452"/>
                    <a:pt x="1318" y="1447"/>
                  </a:cubicBezTo>
                  <a:lnTo>
                    <a:pt x="9386" y="676"/>
                  </a:lnTo>
                  <a:cubicBezTo>
                    <a:pt x="9740" y="644"/>
                    <a:pt x="9836" y="194"/>
                    <a:pt x="95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0" name="Google Shape;2070;p55"/>
            <p:cNvSpPr/>
            <p:nvPr/>
          </p:nvSpPr>
          <p:spPr>
            <a:xfrm>
              <a:off x="1970525" y="5036475"/>
              <a:ext cx="257175" cy="49850"/>
            </a:xfrm>
            <a:custGeom>
              <a:rect b="b" l="l" r="r" t="t"/>
              <a:pathLst>
                <a:path extrusionOk="0" h="1994" w="10287">
                  <a:moveTo>
                    <a:pt x="9732" y="532"/>
                  </a:moveTo>
                  <a:lnTo>
                    <a:pt x="9740" y="547"/>
                  </a:lnTo>
                  <a:lnTo>
                    <a:pt x="9708" y="644"/>
                  </a:lnTo>
                  <a:lnTo>
                    <a:pt x="9643" y="676"/>
                  </a:lnTo>
                  <a:lnTo>
                    <a:pt x="1575" y="1447"/>
                  </a:lnTo>
                  <a:lnTo>
                    <a:pt x="1479" y="1447"/>
                  </a:lnTo>
                  <a:cubicBezTo>
                    <a:pt x="1176" y="1447"/>
                    <a:pt x="903" y="1302"/>
                    <a:pt x="727" y="1081"/>
                  </a:cubicBezTo>
                  <a:lnTo>
                    <a:pt x="727" y="1081"/>
                  </a:lnTo>
                  <a:cubicBezTo>
                    <a:pt x="840" y="1089"/>
                    <a:pt x="962" y="1094"/>
                    <a:pt x="1093" y="1094"/>
                  </a:cubicBezTo>
                  <a:cubicBezTo>
                    <a:pt x="1607" y="1094"/>
                    <a:pt x="2250" y="1029"/>
                    <a:pt x="3086" y="901"/>
                  </a:cubicBezTo>
                  <a:cubicBezTo>
                    <a:pt x="4050" y="740"/>
                    <a:pt x="5272" y="676"/>
                    <a:pt x="6493" y="676"/>
                  </a:cubicBezTo>
                  <a:cubicBezTo>
                    <a:pt x="7658" y="645"/>
                    <a:pt x="8793" y="644"/>
                    <a:pt x="9732" y="532"/>
                  </a:cubicBezTo>
                  <a:close/>
                  <a:moveTo>
                    <a:pt x="9836" y="1"/>
                  </a:moveTo>
                  <a:cubicBezTo>
                    <a:pt x="8904" y="97"/>
                    <a:pt x="7715" y="97"/>
                    <a:pt x="6493" y="129"/>
                  </a:cubicBezTo>
                  <a:cubicBezTo>
                    <a:pt x="5272" y="162"/>
                    <a:pt x="4018" y="194"/>
                    <a:pt x="2989" y="354"/>
                  </a:cubicBezTo>
                  <a:cubicBezTo>
                    <a:pt x="2186" y="483"/>
                    <a:pt x="1543" y="547"/>
                    <a:pt x="1093" y="547"/>
                  </a:cubicBezTo>
                  <a:cubicBezTo>
                    <a:pt x="771" y="547"/>
                    <a:pt x="514" y="515"/>
                    <a:pt x="321" y="483"/>
                  </a:cubicBezTo>
                  <a:cubicBezTo>
                    <a:pt x="257" y="483"/>
                    <a:pt x="161" y="483"/>
                    <a:pt x="96" y="547"/>
                  </a:cubicBezTo>
                  <a:cubicBezTo>
                    <a:pt x="32" y="612"/>
                    <a:pt x="0" y="708"/>
                    <a:pt x="32" y="804"/>
                  </a:cubicBezTo>
                  <a:cubicBezTo>
                    <a:pt x="161" y="1479"/>
                    <a:pt x="739" y="1994"/>
                    <a:pt x="1479" y="1994"/>
                  </a:cubicBezTo>
                  <a:lnTo>
                    <a:pt x="1607" y="1994"/>
                  </a:lnTo>
                  <a:lnTo>
                    <a:pt x="9675" y="1190"/>
                  </a:lnTo>
                  <a:cubicBezTo>
                    <a:pt x="9868" y="1190"/>
                    <a:pt x="10029" y="1094"/>
                    <a:pt x="10125" y="965"/>
                  </a:cubicBezTo>
                  <a:cubicBezTo>
                    <a:pt x="10222" y="869"/>
                    <a:pt x="10286" y="708"/>
                    <a:pt x="10286" y="547"/>
                  </a:cubicBezTo>
                  <a:cubicBezTo>
                    <a:pt x="10286" y="387"/>
                    <a:pt x="10190" y="162"/>
                    <a:pt x="10029" y="33"/>
                  </a:cubicBezTo>
                  <a:cubicBezTo>
                    <a:pt x="9965" y="1"/>
                    <a:pt x="9900" y="1"/>
                    <a:pt x="9836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1" name="Google Shape;2071;p55"/>
            <p:cNvSpPr/>
            <p:nvPr/>
          </p:nvSpPr>
          <p:spPr>
            <a:xfrm>
              <a:off x="1259325" y="4948900"/>
              <a:ext cx="232650" cy="183350"/>
            </a:xfrm>
            <a:custGeom>
              <a:rect b="b" l="l" r="r" t="t"/>
              <a:pathLst>
                <a:path extrusionOk="0" h="7334" w="9306">
                  <a:moveTo>
                    <a:pt x="2379" y="0"/>
                  </a:moveTo>
                  <a:lnTo>
                    <a:pt x="450" y="1929"/>
                  </a:lnTo>
                  <a:cubicBezTo>
                    <a:pt x="0" y="2379"/>
                    <a:pt x="0" y="3086"/>
                    <a:pt x="450" y="3536"/>
                  </a:cubicBezTo>
                  <a:lnTo>
                    <a:pt x="4018" y="6943"/>
                  </a:lnTo>
                  <a:lnTo>
                    <a:pt x="8390" y="7329"/>
                  </a:lnTo>
                  <a:cubicBezTo>
                    <a:pt x="8415" y="7332"/>
                    <a:pt x="8439" y="7333"/>
                    <a:pt x="8463" y="7333"/>
                  </a:cubicBezTo>
                  <a:cubicBezTo>
                    <a:pt x="8997" y="7333"/>
                    <a:pt x="9306" y="6667"/>
                    <a:pt x="8936" y="6236"/>
                  </a:cubicBezTo>
                  <a:lnTo>
                    <a:pt x="6461" y="3279"/>
                  </a:lnTo>
                  <a:lnTo>
                    <a:pt x="5465" y="1157"/>
                  </a:lnTo>
                  <a:lnTo>
                    <a:pt x="237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2" name="Google Shape;2072;p55"/>
            <p:cNvSpPr/>
            <p:nvPr/>
          </p:nvSpPr>
          <p:spPr>
            <a:xfrm>
              <a:off x="1255300" y="4942425"/>
              <a:ext cx="238700" cy="196150"/>
            </a:xfrm>
            <a:custGeom>
              <a:rect b="b" l="l" r="r" t="t"/>
              <a:pathLst>
                <a:path extrusionOk="0" h="7846" w="9548">
                  <a:moveTo>
                    <a:pt x="2607" y="578"/>
                  </a:moveTo>
                  <a:lnTo>
                    <a:pt x="5433" y="1641"/>
                  </a:lnTo>
                  <a:lnTo>
                    <a:pt x="6397" y="3634"/>
                  </a:lnTo>
                  <a:lnTo>
                    <a:pt x="6429" y="3699"/>
                  </a:lnTo>
                  <a:lnTo>
                    <a:pt x="8905" y="6688"/>
                  </a:lnTo>
                  <a:cubicBezTo>
                    <a:pt x="8969" y="6752"/>
                    <a:pt x="9001" y="6849"/>
                    <a:pt x="9001" y="6913"/>
                  </a:cubicBezTo>
                  <a:cubicBezTo>
                    <a:pt x="9001" y="7009"/>
                    <a:pt x="8969" y="7138"/>
                    <a:pt x="8872" y="7202"/>
                  </a:cubicBezTo>
                  <a:cubicBezTo>
                    <a:pt x="8808" y="7267"/>
                    <a:pt x="8712" y="7331"/>
                    <a:pt x="8615" y="7331"/>
                  </a:cubicBezTo>
                  <a:lnTo>
                    <a:pt x="8583" y="7331"/>
                  </a:lnTo>
                  <a:lnTo>
                    <a:pt x="4308" y="6945"/>
                  </a:lnTo>
                  <a:lnTo>
                    <a:pt x="804" y="3602"/>
                  </a:lnTo>
                  <a:cubicBezTo>
                    <a:pt x="643" y="3409"/>
                    <a:pt x="547" y="3216"/>
                    <a:pt x="547" y="2991"/>
                  </a:cubicBezTo>
                  <a:cubicBezTo>
                    <a:pt x="547" y="2766"/>
                    <a:pt x="643" y="2573"/>
                    <a:pt x="804" y="2381"/>
                  </a:cubicBezTo>
                  <a:lnTo>
                    <a:pt x="2607" y="578"/>
                  </a:lnTo>
                  <a:close/>
                  <a:moveTo>
                    <a:pt x="2526" y="1"/>
                  </a:moveTo>
                  <a:cubicBezTo>
                    <a:pt x="2457" y="1"/>
                    <a:pt x="2389" y="36"/>
                    <a:pt x="2347" y="98"/>
                  </a:cubicBezTo>
                  <a:lnTo>
                    <a:pt x="418" y="2027"/>
                  </a:lnTo>
                  <a:cubicBezTo>
                    <a:pt x="161" y="2284"/>
                    <a:pt x="1" y="2638"/>
                    <a:pt x="1" y="2991"/>
                  </a:cubicBezTo>
                  <a:cubicBezTo>
                    <a:pt x="1" y="3345"/>
                    <a:pt x="161" y="3699"/>
                    <a:pt x="451" y="3988"/>
                  </a:cubicBezTo>
                  <a:lnTo>
                    <a:pt x="3986" y="7395"/>
                  </a:lnTo>
                  <a:cubicBezTo>
                    <a:pt x="4051" y="7427"/>
                    <a:pt x="4083" y="7459"/>
                    <a:pt x="4147" y="7459"/>
                  </a:cubicBezTo>
                  <a:lnTo>
                    <a:pt x="8519" y="7845"/>
                  </a:lnTo>
                  <a:lnTo>
                    <a:pt x="8615" y="7845"/>
                  </a:lnTo>
                  <a:cubicBezTo>
                    <a:pt x="8872" y="7845"/>
                    <a:pt x="9130" y="7749"/>
                    <a:pt x="9290" y="7556"/>
                  </a:cubicBezTo>
                  <a:cubicBezTo>
                    <a:pt x="9451" y="7395"/>
                    <a:pt x="9547" y="7170"/>
                    <a:pt x="9547" y="6913"/>
                  </a:cubicBezTo>
                  <a:cubicBezTo>
                    <a:pt x="9547" y="6720"/>
                    <a:pt x="9451" y="6495"/>
                    <a:pt x="9322" y="6334"/>
                  </a:cubicBezTo>
                  <a:lnTo>
                    <a:pt x="6847" y="3377"/>
                  </a:lnTo>
                  <a:lnTo>
                    <a:pt x="5851" y="1320"/>
                  </a:lnTo>
                  <a:cubicBezTo>
                    <a:pt x="5819" y="1256"/>
                    <a:pt x="5787" y="1191"/>
                    <a:pt x="5722" y="1191"/>
                  </a:cubicBezTo>
                  <a:lnTo>
                    <a:pt x="2636" y="34"/>
                  </a:lnTo>
                  <a:cubicBezTo>
                    <a:pt x="2602" y="11"/>
                    <a:pt x="2564" y="1"/>
                    <a:pt x="2526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3" name="Google Shape;2073;p55"/>
            <p:cNvSpPr/>
            <p:nvPr/>
          </p:nvSpPr>
          <p:spPr>
            <a:xfrm>
              <a:off x="1259325" y="4995500"/>
              <a:ext cx="227450" cy="136700"/>
            </a:xfrm>
            <a:custGeom>
              <a:rect b="b" l="l" r="r" t="t"/>
              <a:pathLst>
                <a:path extrusionOk="0" h="5468" w="9098">
                  <a:moveTo>
                    <a:pt x="515" y="0"/>
                  </a:moveTo>
                  <a:lnTo>
                    <a:pt x="450" y="65"/>
                  </a:lnTo>
                  <a:cubicBezTo>
                    <a:pt x="0" y="515"/>
                    <a:pt x="0" y="1222"/>
                    <a:pt x="450" y="1672"/>
                  </a:cubicBezTo>
                  <a:lnTo>
                    <a:pt x="4018" y="5079"/>
                  </a:lnTo>
                  <a:lnTo>
                    <a:pt x="8390" y="5465"/>
                  </a:lnTo>
                  <a:cubicBezTo>
                    <a:pt x="8410" y="5467"/>
                    <a:pt x="8430" y="5468"/>
                    <a:pt x="8450" y="5468"/>
                  </a:cubicBezTo>
                  <a:cubicBezTo>
                    <a:pt x="8776" y="5468"/>
                    <a:pt x="9036" y="5224"/>
                    <a:pt x="9097" y="4951"/>
                  </a:cubicBezTo>
                  <a:cubicBezTo>
                    <a:pt x="7554" y="4565"/>
                    <a:pt x="5175" y="4019"/>
                    <a:pt x="4533" y="3954"/>
                  </a:cubicBezTo>
                  <a:cubicBezTo>
                    <a:pt x="3761" y="3858"/>
                    <a:pt x="1382" y="1029"/>
                    <a:pt x="5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4" name="Google Shape;2074;p55"/>
            <p:cNvSpPr/>
            <p:nvPr/>
          </p:nvSpPr>
          <p:spPr>
            <a:xfrm>
              <a:off x="1255300" y="4989075"/>
              <a:ext cx="238700" cy="149500"/>
            </a:xfrm>
            <a:custGeom>
              <a:rect b="b" l="l" r="r" t="t"/>
              <a:pathLst>
                <a:path extrusionOk="0" h="5980" w="9548">
                  <a:moveTo>
                    <a:pt x="689" y="671"/>
                  </a:moveTo>
                  <a:cubicBezTo>
                    <a:pt x="1135" y="1219"/>
                    <a:pt x="1826" y="2051"/>
                    <a:pt x="2540" y="2765"/>
                  </a:cubicBezTo>
                  <a:cubicBezTo>
                    <a:pt x="2926" y="3183"/>
                    <a:pt x="3344" y="3600"/>
                    <a:pt x="3697" y="3890"/>
                  </a:cubicBezTo>
                  <a:cubicBezTo>
                    <a:pt x="3858" y="4051"/>
                    <a:pt x="4051" y="4179"/>
                    <a:pt x="4211" y="4276"/>
                  </a:cubicBezTo>
                  <a:cubicBezTo>
                    <a:pt x="4372" y="4372"/>
                    <a:pt x="4501" y="4436"/>
                    <a:pt x="4661" y="4468"/>
                  </a:cubicBezTo>
                  <a:cubicBezTo>
                    <a:pt x="4951" y="4501"/>
                    <a:pt x="5722" y="4661"/>
                    <a:pt x="6590" y="4854"/>
                  </a:cubicBezTo>
                  <a:cubicBezTo>
                    <a:pt x="7330" y="5019"/>
                    <a:pt x="8140" y="5206"/>
                    <a:pt x="8841" y="5378"/>
                  </a:cubicBezTo>
                  <a:lnTo>
                    <a:pt x="8841" y="5378"/>
                  </a:lnTo>
                  <a:cubicBezTo>
                    <a:pt x="8780" y="5431"/>
                    <a:pt x="8704" y="5465"/>
                    <a:pt x="8615" y="5465"/>
                  </a:cubicBezTo>
                  <a:lnTo>
                    <a:pt x="8583" y="5465"/>
                  </a:lnTo>
                  <a:lnTo>
                    <a:pt x="4308" y="5079"/>
                  </a:lnTo>
                  <a:lnTo>
                    <a:pt x="804" y="1736"/>
                  </a:lnTo>
                  <a:cubicBezTo>
                    <a:pt x="643" y="1543"/>
                    <a:pt x="547" y="1350"/>
                    <a:pt x="547" y="1125"/>
                  </a:cubicBezTo>
                  <a:cubicBezTo>
                    <a:pt x="547" y="961"/>
                    <a:pt x="598" y="814"/>
                    <a:pt x="689" y="671"/>
                  </a:cubicBezTo>
                  <a:close/>
                  <a:moveTo>
                    <a:pt x="708" y="0"/>
                  </a:moveTo>
                  <a:cubicBezTo>
                    <a:pt x="611" y="0"/>
                    <a:pt x="547" y="0"/>
                    <a:pt x="483" y="65"/>
                  </a:cubicBezTo>
                  <a:lnTo>
                    <a:pt x="418" y="161"/>
                  </a:lnTo>
                  <a:cubicBezTo>
                    <a:pt x="161" y="418"/>
                    <a:pt x="1" y="772"/>
                    <a:pt x="1" y="1125"/>
                  </a:cubicBezTo>
                  <a:cubicBezTo>
                    <a:pt x="1" y="1479"/>
                    <a:pt x="161" y="1833"/>
                    <a:pt x="451" y="2122"/>
                  </a:cubicBezTo>
                  <a:lnTo>
                    <a:pt x="3986" y="5529"/>
                  </a:lnTo>
                  <a:cubicBezTo>
                    <a:pt x="4051" y="5561"/>
                    <a:pt x="4083" y="5593"/>
                    <a:pt x="4147" y="5593"/>
                  </a:cubicBezTo>
                  <a:lnTo>
                    <a:pt x="8519" y="5979"/>
                  </a:lnTo>
                  <a:lnTo>
                    <a:pt x="8615" y="5979"/>
                  </a:lnTo>
                  <a:cubicBezTo>
                    <a:pt x="9065" y="5979"/>
                    <a:pt x="9419" y="5658"/>
                    <a:pt x="9515" y="5272"/>
                  </a:cubicBezTo>
                  <a:cubicBezTo>
                    <a:pt x="9547" y="5111"/>
                    <a:pt x="9451" y="4983"/>
                    <a:pt x="9322" y="4951"/>
                  </a:cubicBezTo>
                  <a:cubicBezTo>
                    <a:pt x="8551" y="4758"/>
                    <a:pt x="7554" y="4533"/>
                    <a:pt x="6687" y="4340"/>
                  </a:cubicBezTo>
                  <a:cubicBezTo>
                    <a:pt x="5819" y="4147"/>
                    <a:pt x="5079" y="3986"/>
                    <a:pt x="4726" y="3954"/>
                  </a:cubicBezTo>
                  <a:cubicBezTo>
                    <a:pt x="4694" y="3922"/>
                    <a:pt x="4597" y="3890"/>
                    <a:pt x="4469" y="3825"/>
                  </a:cubicBezTo>
                  <a:cubicBezTo>
                    <a:pt x="4051" y="3536"/>
                    <a:pt x="3311" y="2829"/>
                    <a:pt x="2604" y="2090"/>
                  </a:cubicBezTo>
                  <a:cubicBezTo>
                    <a:pt x="1929" y="1318"/>
                    <a:pt x="1254" y="547"/>
                    <a:pt x="901" y="97"/>
                  </a:cubicBezTo>
                  <a:cubicBezTo>
                    <a:pt x="836" y="32"/>
                    <a:pt x="772" y="0"/>
                    <a:pt x="708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5" name="Google Shape;2075;p55"/>
            <p:cNvSpPr/>
            <p:nvPr/>
          </p:nvSpPr>
          <p:spPr>
            <a:xfrm>
              <a:off x="1608075" y="3506400"/>
              <a:ext cx="458900" cy="1476275"/>
            </a:xfrm>
            <a:custGeom>
              <a:rect b="b" l="l" r="r" t="t"/>
              <a:pathLst>
                <a:path extrusionOk="0" h="59051" w="18356">
                  <a:moveTo>
                    <a:pt x="4983" y="1"/>
                  </a:moveTo>
                  <a:cubicBezTo>
                    <a:pt x="4983" y="1"/>
                    <a:pt x="740" y="4822"/>
                    <a:pt x="354" y="7490"/>
                  </a:cubicBezTo>
                  <a:cubicBezTo>
                    <a:pt x="322" y="7812"/>
                    <a:pt x="290" y="8133"/>
                    <a:pt x="258" y="8455"/>
                  </a:cubicBezTo>
                  <a:cubicBezTo>
                    <a:pt x="1" y="11637"/>
                    <a:pt x="644" y="14851"/>
                    <a:pt x="1994" y="17777"/>
                  </a:cubicBezTo>
                  <a:lnTo>
                    <a:pt x="9966" y="35006"/>
                  </a:lnTo>
                  <a:lnTo>
                    <a:pt x="15077" y="59050"/>
                  </a:lnTo>
                  <a:lnTo>
                    <a:pt x="18355" y="58247"/>
                  </a:lnTo>
                  <a:lnTo>
                    <a:pt x="17295" y="32692"/>
                  </a:lnTo>
                  <a:lnTo>
                    <a:pt x="11123" y="13084"/>
                  </a:lnTo>
                  <a:lnTo>
                    <a:pt x="14787" y="6912"/>
                  </a:lnTo>
                  <a:lnTo>
                    <a:pt x="4983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6" name="Google Shape;2076;p55"/>
            <p:cNvSpPr/>
            <p:nvPr/>
          </p:nvSpPr>
          <p:spPr>
            <a:xfrm>
              <a:off x="1606475" y="3499650"/>
              <a:ext cx="466925" cy="1489450"/>
            </a:xfrm>
            <a:custGeom>
              <a:rect b="b" l="l" r="r" t="t"/>
              <a:pathLst>
                <a:path extrusionOk="0" h="59578" w="18677">
                  <a:moveTo>
                    <a:pt x="5084" y="635"/>
                  </a:moveTo>
                  <a:lnTo>
                    <a:pt x="14497" y="7270"/>
                  </a:lnTo>
                  <a:lnTo>
                    <a:pt x="14497" y="7270"/>
                  </a:lnTo>
                  <a:lnTo>
                    <a:pt x="10962" y="13225"/>
                  </a:lnTo>
                  <a:cubicBezTo>
                    <a:pt x="10930" y="13289"/>
                    <a:pt x="10898" y="13354"/>
                    <a:pt x="10930" y="13418"/>
                  </a:cubicBezTo>
                  <a:lnTo>
                    <a:pt x="17069" y="33026"/>
                  </a:lnTo>
                  <a:lnTo>
                    <a:pt x="18130" y="58292"/>
                  </a:lnTo>
                  <a:lnTo>
                    <a:pt x="15366" y="58999"/>
                  </a:lnTo>
                  <a:lnTo>
                    <a:pt x="10287" y="35212"/>
                  </a:lnTo>
                  <a:lnTo>
                    <a:pt x="10287" y="35180"/>
                  </a:lnTo>
                  <a:lnTo>
                    <a:pt x="2283" y="17918"/>
                  </a:lnTo>
                  <a:cubicBezTo>
                    <a:pt x="1158" y="15475"/>
                    <a:pt x="515" y="12775"/>
                    <a:pt x="515" y="10075"/>
                  </a:cubicBezTo>
                  <a:cubicBezTo>
                    <a:pt x="515" y="9625"/>
                    <a:pt x="547" y="9175"/>
                    <a:pt x="579" y="8725"/>
                  </a:cubicBezTo>
                  <a:cubicBezTo>
                    <a:pt x="611" y="8403"/>
                    <a:pt x="644" y="8114"/>
                    <a:pt x="676" y="7825"/>
                  </a:cubicBezTo>
                  <a:cubicBezTo>
                    <a:pt x="772" y="7182"/>
                    <a:pt x="1094" y="6410"/>
                    <a:pt x="1544" y="5607"/>
                  </a:cubicBezTo>
                  <a:cubicBezTo>
                    <a:pt x="2186" y="4353"/>
                    <a:pt x="3119" y="3067"/>
                    <a:pt x="3890" y="2103"/>
                  </a:cubicBezTo>
                  <a:cubicBezTo>
                    <a:pt x="4276" y="1621"/>
                    <a:pt x="4597" y="1203"/>
                    <a:pt x="4854" y="914"/>
                  </a:cubicBezTo>
                  <a:cubicBezTo>
                    <a:pt x="4926" y="794"/>
                    <a:pt x="5016" y="710"/>
                    <a:pt x="5084" y="635"/>
                  </a:cubicBezTo>
                  <a:close/>
                  <a:moveTo>
                    <a:pt x="5019" y="1"/>
                  </a:moveTo>
                  <a:cubicBezTo>
                    <a:pt x="4948" y="1"/>
                    <a:pt x="4875" y="25"/>
                    <a:pt x="4822" y="78"/>
                  </a:cubicBezTo>
                  <a:cubicBezTo>
                    <a:pt x="4822" y="110"/>
                    <a:pt x="3762" y="1299"/>
                    <a:pt x="2636" y="2842"/>
                  </a:cubicBezTo>
                  <a:cubicBezTo>
                    <a:pt x="2090" y="3646"/>
                    <a:pt x="1511" y="4482"/>
                    <a:pt x="1061" y="5350"/>
                  </a:cubicBezTo>
                  <a:cubicBezTo>
                    <a:pt x="611" y="6185"/>
                    <a:pt x="258" y="7021"/>
                    <a:pt x="161" y="7728"/>
                  </a:cubicBezTo>
                  <a:cubicBezTo>
                    <a:pt x="97" y="8050"/>
                    <a:pt x="65" y="8371"/>
                    <a:pt x="33" y="8693"/>
                  </a:cubicBezTo>
                  <a:cubicBezTo>
                    <a:pt x="1" y="9143"/>
                    <a:pt x="1" y="9625"/>
                    <a:pt x="1" y="10075"/>
                  </a:cubicBezTo>
                  <a:cubicBezTo>
                    <a:pt x="1" y="12871"/>
                    <a:pt x="644" y="15604"/>
                    <a:pt x="1801" y="18143"/>
                  </a:cubicBezTo>
                  <a:lnTo>
                    <a:pt x="9773" y="35372"/>
                  </a:lnTo>
                  <a:lnTo>
                    <a:pt x="14883" y="59384"/>
                  </a:lnTo>
                  <a:cubicBezTo>
                    <a:pt x="14916" y="59449"/>
                    <a:pt x="14948" y="59513"/>
                    <a:pt x="15012" y="59545"/>
                  </a:cubicBezTo>
                  <a:cubicBezTo>
                    <a:pt x="15076" y="59577"/>
                    <a:pt x="15141" y="59577"/>
                    <a:pt x="15205" y="59577"/>
                  </a:cubicBezTo>
                  <a:lnTo>
                    <a:pt x="18484" y="58774"/>
                  </a:lnTo>
                  <a:cubicBezTo>
                    <a:pt x="18612" y="58742"/>
                    <a:pt x="18676" y="58613"/>
                    <a:pt x="18676" y="58484"/>
                  </a:cubicBezTo>
                  <a:lnTo>
                    <a:pt x="17616" y="32962"/>
                  </a:lnTo>
                  <a:lnTo>
                    <a:pt x="17616" y="32897"/>
                  </a:lnTo>
                  <a:lnTo>
                    <a:pt x="11476" y="13386"/>
                  </a:lnTo>
                  <a:lnTo>
                    <a:pt x="15076" y="7342"/>
                  </a:lnTo>
                  <a:cubicBezTo>
                    <a:pt x="15141" y="7214"/>
                    <a:pt x="15108" y="7053"/>
                    <a:pt x="15012" y="6989"/>
                  </a:cubicBezTo>
                  <a:lnTo>
                    <a:pt x="5176" y="46"/>
                  </a:lnTo>
                  <a:cubicBezTo>
                    <a:pt x="5133" y="17"/>
                    <a:pt x="5076" y="1"/>
                    <a:pt x="5019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7" name="Google Shape;2077;p55"/>
            <p:cNvSpPr/>
            <p:nvPr/>
          </p:nvSpPr>
          <p:spPr>
            <a:xfrm>
              <a:off x="1318775" y="3717750"/>
              <a:ext cx="634875" cy="1260100"/>
            </a:xfrm>
            <a:custGeom>
              <a:rect b="b" l="l" r="r" t="t"/>
              <a:pathLst>
                <a:path extrusionOk="0" h="50404" w="25395">
                  <a:moveTo>
                    <a:pt x="25395" y="1"/>
                  </a:moveTo>
                  <a:lnTo>
                    <a:pt x="14048" y="4822"/>
                  </a:lnTo>
                  <a:lnTo>
                    <a:pt x="15398" y="7330"/>
                  </a:lnTo>
                  <a:lnTo>
                    <a:pt x="12505" y="26938"/>
                  </a:lnTo>
                  <a:lnTo>
                    <a:pt x="1" y="49246"/>
                  </a:lnTo>
                  <a:lnTo>
                    <a:pt x="3087" y="50403"/>
                  </a:lnTo>
                  <a:lnTo>
                    <a:pt x="19995" y="29252"/>
                  </a:lnTo>
                  <a:lnTo>
                    <a:pt x="24045" y="5787"/>
                  </a:lnTo>
                  <a:lnTo>
                    <a:pt x="25395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8" name="Google Shape;2078;p55"/>
            <p:cNvSpPr/>
            <p:nvPr/>
          </p:nvSpPr>
          <p:spPr>
            <a:xfrm>
              <a:off x="1311550" y="3711175"/>
              <a:ext cx="649350" cy="1273425"/>
            </a:xfrm>
            <a:custGeom>
              <a:rect b="b" l="l" r="r" t="t"/>
              <a:pathLst>
                <a:path extrusionOk="0" h="50937" w="25974">
                  <a:moveTo>
                    <a:pt x="25687" y="0"/>
                  </a:moveTo>
                  <a:cubicBezTo>
                    <a:pt x="25555" y="0"/>
                    <a:pt x="25455" y="88"/>
                    <a:pt x="25427" y="199"/>
                  </a:cubicBezTo>
                  <a:lnTo>
                    <a:pt x="24077" y="5985"/>
                  </a:lnTo>
                  <a:lnTo>
                    <a:pt x="20027" y="29387"/>
                  </a:lnTo>
                  <a:lnTo>
                    <a:pt x="3279" y="50345"/>
                  </a:lnTo>
                  <a:lnTo>
                    <a:pt x="676" y="49380"/>
                  </a:lnTo>
                  <a:lnTo>
                    <a:pt x="13019" y="27329"/>
                  </a:lnTo>
                  <a:lnTo>
                    <a:pt x="13051" y="27233"/>
                  </a:lnTo>
                  <a:lnTo>
                    <a:pt x="15944" y="7625"/>
                  </a:lnTo>
                  <a:cubicBezTo>
                    <a:pt x="15944" y="7560"/>
                    <a:pt x="15944" y="7496"/>
                    <a:pt x="15912" y="7464"/>
                  </a:cubicBezTo>
                  <a:lnTo>
                    <a:pt x="14562" y="4957"/>
                  </a:lnTo>
                  <a:cubicBezTo>
                    <a:pt x="14519" y="4871"/>
                    <a:pt x="14433" y="4814"/>
                    <a:pt x="14343" y="4814"/>
                  </a:cubicBezTo>
                  <a:cubicBezTo>
                    <a:pt x="14298" y="4814"/>
                    <a:pt x="14251" y="4828"/>
                    <a:pt x="14208" y="4860"/>
                  </a:cubicBezTo>
                  <a:cubicBezTo>
                    <a:pt x="14080" y="4925"/>
                    <a:pt x="14016" y="5085"/>
                    <a:pt x="14080" y="5214"/>
                  </a:cubicBezTo>
                  <a:lnTo>
                    <a:pt x="15398" y="7625"/>
                  </a:lnTo>
                  <a:lnTo>
                    <a:pt x="12537" y="27104"/>
                  </a:lnTo>
                  <a:lnTo>
                    <a:pt x="65" y="49380"/>
                  </a:lnTo>
                  <a:cubicBezTo>
                    <a:pt x="1" y="49445"/>
                    <a:pt x="1" y="49541"/>
                    <a:pt x="33" y="49606"/>
                  </a:cubicBezTo>
                  <a:cubicBezTo>
                    <a:pt x="65" y="49702"/>
                    <a:pt x="129" y="49734"/>
                    <a:pt x="193" y="49766"/>
                  </a:cubicBezTo>
                  <a:lnTo>
                    <a:pt x="3279" y="50923"/>
                  </a:lnTo>
                  <a:cubicBezTo>
                    <a:pt x="3305" y="50932"/>
                    <a:pt x="3333" y="50936"/>
                    <a:pt x="3362" y="50936"/>
                  </a:cubicBezTo>
                  <a:cubicBezTo>
                    <a:pt x="3440" y="50936"/>
                    <a:pt x="3522" y="50906"/>
                    <a:pt x="3569" y="50859"/>
                  </a:cubicBezTo>
                  <a:lnTo>
                    <a:pt x="20509" y="29676"/>
                  </a:lnTo>
                  <a:lnTo>
                    <a:pt x="20541" y="29547"/>
                  </a:lnTo>
                  <a:lnTo>
                    <a:pt x="24591" y="6082"/>
                  </a:lnTo>
                  <a:lnTo>
                    <a:pt x="25941" y="328"/>
                  </a:lnTo>
                  <a:cubicBezTo>
                    <a:pt x="25973" y="199"/>
                    <a:pt x="25877" y="39"/>
                    <a:pt x="25748" y="7"/>
                  </a:cubicBezTo>
                  <a:cubicBezTo>
                    <a:pt x="25727" y="2"/>
                    <a:pt x="25707" y="0"/>
                    <a:pt x="25687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9" name="Google Shape;2079;p55"/>
            <p:cNvSpPr/>
            <p:nvPr/>
          </p:nvSpPr>
          <p:spPr>
            <a:xfrm>
              <a:off x="1848375" y="3941000"/>
              <a:ext cx="67525" cy="394925"/>
            </a:xfrm>
            <a:custGeom>
              <a:rect b="b" l="l" r="r" t="t"/>
              <a:pathLst>
                <a:path extrusionOk="0" h="15797" w="2701">
                  <a:moveTo>
                    <a:pt x="2490" y="1"/>
                  </a:moveTo>
                  <a:cubicBezTo>
                    <a:pt x="2387" y="1"/>
                    <a:pt x="2314" y="84"/>
                    <a:pt x="2314" y="168"/>
                  </a:cubicBezTo>
                  <a:lnTo>
                    <a:pt x="32" y="15565"/>
                  </a:lnTo>
                  <a:cubicBezTo>
                    <a:pt x="0" y="15661"/>
                    <a:pt x="97" y="15790"/>
                    <a:pt x="193" y="15790"/>
                  </a:cubicBezTo>
                  <a:cubicBezTo>
                    <a:pt x="206" y="15794"/>
                    <a:pt x="219" y="15796"/>
                    <a:pt x="233" y="15796"/>
                  </a:cubicBezTo>
                  <a:cubicBezTo>
                    <a:pt x="322" y="15796"/>
                    <a:pt x="418" y="15713"/>
                    <a:pt x="418" y="15629"/>
                  </a:cubicBezTo>
                  <a:lnTo>
                    <a:pt x="2700" y="232"/>
                  </a:lnTo>
                  <a:cubicBezTo>
                    <a:pt x="2700" y="135"/>
                    <a:pt x="2636" y="7"/>
                    <a:pt x="2539" y="7"/>
                  </a:cubicBezTo>
                  <a:cubicBezTo>
                    <a:pt x="2522" y="3"/>
                    <a:pt x="2506" y="1"/>
                    <a:pt x="2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0" name="Google Shape;2080;p55"/>
            <p:cNvSpPr/>
            <p:nvPr/>
          </p:nvSpPr>
          <p:spPr>
            <a:xfrm>
              <a:off x="1633800" y="3761650"/>
              <a:ext cx="54675" cy="233375"/>
            </a:xfrm>
            <a:custGeom>
              <a:rect b="b" l="l" r="r" t="t"/>
              <a:pathLst>
                <a:path extrusionOk="0" h="9335" w="2187">
                  <a:moveTo>
                    <a:pt x="238" y="1"/>
                  </a:moveTo>
                  <a:cubicBezTo>
                    <a:pt x="211" y="1"/>
                    <a:pt x="185" y="5"/>
                    <a:pt x="161" y="13"/>
                  </a:cubicBezTo>
                  <a:cubicBezTo>
                    <a:pt x="65" y="77"/>
                    <a:pt x="1" y="173"/>
                    <a:pt x="65" y="270"/>
                  </a:cubicBezTo>
                  <a:lnTo>
                    <a:pt x="1768" y="4095"/>
                  </a:lnTo>
                  <a:lnTo>
                    <a:pt x="1608" y="9110"/>
                  </a:lnTo>
                  <a:cubicBezTo>
                    <a:pt x="1608" y="9238"/>
                    <a:pt x="1704" y="9335"/>
                    <a:pt x="1801" y="9335"/>
                  </a:cubicBezTo>
                  <a:cubicBezTo>
                    <a:pt x="1929" y="9335"/>
                    <a:pt x="1993" y="9238"/>
                    <a:pt x="2026" y="9142"/>
                  </a:cubicBezTo>
                  <a:lnTo>
                    <a:pt x="2186" y="4063"/>
                  </a:lnTo>
                  <a:lnTo>
                    <a:pt x="2154" y="3966"/>
                  </a:lnTo>
                  <a:lnTo>
                    <a:pt x="418" y="109"/>
                  </a:lnTo>
                  <a:cubicBezTo>
                    <a:pt x="394" y="37"/>
                    <a:pt x="316" y="1"/>
                    <a:pt x="2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1" name="Google Shape;2081;p55"/>
            <p:cNvSpPr/>
            <p:nvPr/>
          </p:nvSpPr>
          <p:spPr>
            <a:xfrm>
              <a:off x="1827475" y="3665300"/>
              <a:ext cx="123775" cy="93475"/>
            </a:xfrm>
            <a:custGeom>
              <a:rect b="b" l="l" r="r" t="t"/>
              <a:pathLst>
                <a:path extrusionOk="0" h="3739" w="4951">
                  <a:moveTo>
                    <a:pt x="4757" y="1"/>
                  </a:moveTo>
                  <a:cubicBezTo>
                    <a:pt x="4660" y="1"/>
                    <a:pt x="4586" y="59"/>
                    <a:pt x="4533" y="138"/>
                  </a:cubicBezTo>
                  <a:lnTo>
                    <a:pt x="4533" y="170"/>
                  </a:lnTo>
                  <a:cubicBezTo>
                    <a:pt x="4468" y="331"/>
                    <a:pt x="4083" y="1134"/>
                    <a:pt x="3343" y="1874"/>
                  </a:cubicBezTo>
                  <a:cubicBezTo>
                    <a:pt x="2636" y="2645"/>
                    <a:pt x="1575" y="3320"/>
                    <a:pt x="193" y="3320"/>
                  </a:cubicBezTo>
                  <a:cubicBezTo>
                    <a:pt x="65" y="3320"/>
                    <a:pt x="0" y="3417"/>
                    <a:pt x="0" y="3545"/>
                  </a:cubicBezTo>
                  <a:cubicBezTo>
                    <a:pt x="0" y="3642"/>
                    <a:pt x="65" y="3738"/>
                    <a:pt x="193" y="3738"/>
                  </a:cubicBezTo>
                  <a:cubicBezTo>
                    <a:pt x="1833" y="3738"/>
                    <a:pt x="3022" y="2870"/>
                    <a:pt x="3793" y="2002"/>
                  </a:cubicBezTo>
                  <a:cubicBezTo>
                    <a:pt x="4565" y="1134"/>
                    <a:pt x="4918" y="299"/>
                    <a:pt x="4918" y="299"/>
                  </a:cubicBezTo>
                  <a:cubicBezTo>
                    <a:pt x="4951" y="170"/>
                    <a:pt x="4918" y="74"/>
                    <a:pt x="4822" y="9"/>
                  </a:cubicBezTo>
                  <a:cubicBezTo>
                    <a:pt x="4799" y="4"/>
                    <a:pt x="4777" y="1"/>
                    <a:pt x="475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2" name="Google Shape;2082;p55"/>
            <p:cNvSpPr/>
            <p:nvPr/>
          </p:nvSpPr>
          <p:spPr>
            <a:xfrm>
              <a:off x="1726225" y="3634675"/>
              <a:ext cx="181625" cy="758150"/>
            </a:xfrm>
            <a:custGeom>
              <a:rect b="b" l="l" r="r" t="t"/>
              <a:pathLst>
                <a:path extrusionOk="0" h="30326" w="7265">
                  <a:moveTo>
                    <a:pt x="7025" y="0"/>
                  </a:moveTo>
                  <a:cubicBezTo>
                    <a:pt x="6982" y="0"/>
                    <a:pt x="6940" y="16"/>
                    <a:pt x="6911" y="45"/>
                  </a:cubicBezTo>
                  <a:lnTo>
                    <a:pt x="5143" y="1620"/>
                  </a:lnTo>
                  <a:cubicBezTo>
                    <a:pt x="5111" y="1684"/>
                    <a:pt x="5079" y="1716"/>
                    <a:pt x="5079" y="1781"/>
                  </a:cubicBezTo>
                  <a:lnTo>
                    <a:pt x="5079" y="2938"/>
                  </a:lnTo>
                  <a:lnTo>
                    <a:pt x="2893" y="2456"/>
                  </a:lnTo>
                  <a:cubicBezTo>
                    <a:pt x="2797" y="2456"/>
                    <a:pt x="2732" y="2456"/>
                    <a:pt x="2700" y="2520"/>
                  </a:cubicBezTo>
                  <a:cubicBezTo>
                    <a:pt x="2636" y="2584"/>
                    <a:pt x="2636" y="2649"/>
                    <a:pt x="2636" y="2713"/>
                  </a:cubicBezTo>
                  <a:lnTo>
                    <a:pt x="3857" y="6185"/>
                  </a:lnTo>
                  <a:lnTo>
                    <a:pt x="0" y="30100"/>
                  </a:lnTo>
                  <a:cubicBezTo>
                    <a:pt x="0" y="30196"/>
                    <a:pt x="64" y="30293"/>
                    <a:pt x="193" y="30325"/>
                  </a:cubicBezTo>
                  <a:cubicBezTo>
                    <a:pt x="289" y="30325"/>
                    <a:pt x="386" y="30261"/>
                    <a:pt x="418" y="30164"/>
                  </a:cubicBezTo>
                  <a:lnTo>
                    <a:pt x="4243" y="6185"/>
                  </a:lnTo>
                  <a:lnTo>
                    <a:pt x="4243" y="6088"/>
                  </a:lnTo>
                  <a:lnTo>
                    <a:pt x="3150" y="2938"/>
                  </a:lnTo>
                  <a:lnTo>
                    <a:pt x="5240" y="3388"/>
                  </a:lnTo>
                  <a:cubicBezTo>
                    <a:pt x="5304" y="3388"/>
                    <a:pt x="5368" y="3388"/>
                    <a:pt x="5400" y="3324"/>
                  </a:cubicBezTo>
                  <a:cubicBezTo>
                    <a:pt x="5465" y="3292"/>
                    <a:pt x="5497" y="3259"/>
                    <a:pt x="5497" y="3195"/>
                  </a:cubicBezTo>
                  <a:lnTo>
                    <a:pt x="5497" y="1877"/>
                  </a:lnTo>
                  <a:lnTo>
                    <a:pt x="7168" y="366"/>
                  </a:lnTo>
                  <a:cubicBezTo>
                    <a:pt x="7265" y="270"/>
                    <a:pt x="7265" y="141"/>
                    <a:pt x="7168" y="77"/>
                  </a:cubicBezTo>
                  <a:cubicBezTo>
                    <a:pt x="7133" y="24"/>
                    <a:pt x="7078" y="0"/>
                    <a:pt x="70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3" name="Google Shape;2083;p55"/>
            <p:cNvSpPr/>
            <p:nvPr/>
          </p:nvSpPr>
          <p:spPr>
            <a:xfrm>
              <a:off x="1690850" y="4417675"/>
              <a:ext cx="32975" cy="40550"/>
            </a:xfrm>
            <a:custGeom>
              <a:rect b="b" l="l" r="r" t="t"/>
              <a:pathLst>
                <a:path extrusionOk="0" h="1622" w="1319">
                  <a:moveTo>
                    <a:pt x="1112" y="0"/>
                  </a:moveTo>
                  <a:cubicBezTo>
                    <a:pt x="1043" y="0"/>
                    <a:pt x="974" y="36"/>
                    <a:pt x="933" y="98"/>
                  </a:cubicBezTo>
                  <a:lnTo>
                    <a:pt x="65" y="1319"/>
                  </a:lnTo>
                  <a:cubicBezTo>
                    <a:pt x="1" y="1384"/>
                    <a:pt x="33" y="1512"/>
                    <a:pt x="97" y="1577"/>
                  </a:cubicBezTo>
                  <a:cubicBezTo>
                    <a:pt x="141" y="1606"/>
                    <a:pt x="190" y="1621"/>
                    <a:pt x="238" y="1621"/>
                  </a:cubicBezTo>
                  <a:cubicBezTo>
                    <a:pt x="296" y="1621"/>
                    <a:pt x="351" y="1598"/>
                    <a:pt x="387" y="1544"/>
                  </a:cubicBezTo>
                  <a:lnTo>
                    <a:pt x="1254" y="323"/>
                  </a:lnTo>
                  <a:cubicBezTo>
                    <a:pt x="1319" y="227"/>
                    <a:pt x="1319" y="98"/>
                    <a:pt x="1222" y="34"/>
                  </a:cubicBezTo>
                  <a:cubicBezTo>
                    <a:pt x="1188" y="11"/>
                    <a:pt x="1150" y="0"/>
                    <a:pt x="11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84" name="Google Shape;2084;p55"/>
          <p:cNvSpPr txBox="1"/>
          <p:nvPr/>
        </p:nvSpPr>
        <p:spPr>
          <a:xfrm>
            <a:off x="2308025" y="2566750"/>
            <a:ext cx="811800" cy="8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?</a:t>
            </a:r>
            <a:endParaRPr b="1" sz="7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85" name="Google Shape;2085;p55"/>
          <p:cNvSpPr txBox="1"/>
          <p:nvPr/>
        </p:nvSpPr>
        <p:spPr>
          <a:xfrm>
            <a:off x="5234500" y="2290050"/>
            <a:ext cx="5812800" cy="22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00">
                <a:latin typeface="Montserrat"/>
                <a:ea typeface="Montserrat"/>
                <a:cs typeface="Montserrat"/>
                <a:sym typeface="Montserrat"/>
              </a:rPr>
              <a:t>А від чого насправді залежить, ким стане ШІ для учня — </a:t>
            </a:r>
            <a:r>
              <a:rPr b="1" lang="en-US" sz="3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помічником</a:t>
            </a:r>
            <a:r>
              <a:rPr b="1" lang="en-US" sz="3400">
                <a:latin typeface="Montserrat"/>
                <a:ea typeface="Montserrat"/>
                <a:cs typeface="Montserrat"/>
                <a:sym typeface="Montserrat"/>
              </a:rPr>
              <a:t> чи заміною мислення? </a:t>
            </a:r>
            <a:endParaRPr b="1" sz="34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9" name="Shape 2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0" name="Google Shape;2090;p56"/>
          <p:cNvSpPr txBox="1"/>
          <p:nvPr/>
        </p:nvSpPr>
        <p:spPr>
          <a:xfrm>
            <a:off x="1085325" y="1195425"/>
            <a:ext cx="9783900" cy="29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122033"/>
                </a:solidFill>
                <a:latin typeface="Montserrat"/>
                <a:ea typeface="Montserrat"/>
                <a:cs typeface="Montserrat"/>
                <a:sym typeface="Montserrat"/>
              </a:rPr>
              <a:t>ШТУЧНИЙ ІНТЕЛЕКТ</a:t>
            </a:r>
            <a:endParaRPr b="1" sz="6000">
              <a:solidFill>
                <a:srgbClr val="1220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ЯК</a:t>
            </a:r>
            <a:r>
              <a:rPr b="1" lang="en-US" sz="6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 АСИСТЕНТ </a:t>
            </a:r>
            <a:r>
              <a:rPr b="1" lang="en-US" sz="6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ВЧИТЕЛЯЧ</a:t>
            </a:r>
            <a:endParaRPr b="1" sz="6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094" name="Shape 2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5" name="Google Shape;2095;p57"/>
          <p:cNvSpPr txBox="1"/>
          <p:nvPr/>
        </p:nvSpPr>
        <p:spPr>
          <a:xfrm>
            <a:off x="2032875" y="1430700"/>
            <a:ext cx="9509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0F172A"/>
                </a:solidFill>
                <a:latin typeface="Montserrat"/>
                <a:ea typeface="Montserrat"/>
                <a:cs typeface="Montserrat"/>
                <a:sym typeface="Montserrat"/>
              </a:rPr>
              <a:t>Алгоритм створення уроку </a:t>
            </a:r>
            <a:r>
              <a:rPr b="1" i="0" lang="en-US" sz="3400" u="none" cap="none" strike="noStrike">
                <a:solidFill>
                  <a:srgbClr val="0284C7"/>
                </a:solidFill>
                <a:latin typeface="Montserrat"/>
                <a:ea typeface="Montserrat"/>
                <a:cs typeface="Montserrat"/>
                <a:sym typeface="Montserrat"/>
              </a:rPr>
              <a:t>за 10 хвилин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096" name="Google Shape;2096;p57"/>
          <p:cNvGrpSpPr/>
          <p:nvPr/>
        </p:nvGrpSpPr>
        <p:grpSpPr>
          <a:xfrm>
            <a:off x="129628" y="2580584"/>
            <a:ext cx="2191337" cy="2602992"/>
            <a:chOff x="571500" y="1714500"/>
            <a:chExt cx="2057400" cy="3048000"/>
          </a:xfrm>
        </p:grpSpPr>
        <p:sp>
          <p:nvSpPr>
            <p:cNvPr id="2097" name="Google Shape;2097;p57"/>
            <p:cNvSpPr/>
            <p:nvPr/>
          </p:nvSpPr>
          <p:spPr>
            <a:xfrm>
              <a:off x="571500" y="1714500"/>
              <a:ext cx="2057400" cy="3048000"/>
            </a:xfrm>
            <a:prstGeom prst="roundRect">
              <a:avLst>
                <a:gd fmla="val 7407" name="adj"/>
              </a:avLst>
            </a:prstGeom>
            <a:solidFill>
              <a:srgbClr val="FFFFFF"/>
            </a:solidFill>
            <a:ln cap="flat" cmpd="sng" w="20300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8" name="Google Shape;2098;p57"/>
            <p:cNvSpPr txBox="1"/>
            <p:nvPr/>
          </p:nvSpPr>
          <p:spPr>
            <a:xfrm>
              <a:off x="571500" y="1714500"/>
              <a:ext cx="2057400" cy="304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43475" lIns="243475" spcFirstLastPara="1" rIns="243475" wrap="square" tIns="2434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130">
                  <a:solidFill>
                    <a:srgbClr val="0284C7"/>
                  </a:solidFill>
                  <a:latin typeface="Unbounded"/>
                  <a:ea typeface="Unbounded"/>
                  <a:cs typeface="Unbounded"/>
                  <a:sym typeface="Unbounded"/>
                </a:rPr>
                <a:t>01</a:t>
              </a:r>
              <a:r>
                <a:rPr lang="en-US" sz="2982">
                  <a:solidFill>
                    <a:srgbClr val="0284C7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assignment</a:t>
              </a:r>
              <a:endParaRPr sz="1491">
                <a:latin typeface="Unbounded"/>
                <a:ea typeface="Unbounded"/>
                <a:cs typeface="Unbounded"/>
                <a:sym typeface="Unbounded"/>
              </a:endParaRPr>
            </a:p>
            <a:p>
              <a:pPr indent="0" lvl="0" marL="0" rtl="0" algn="l">
                <a:spcBef>
                  <a:spcPts val="1598"/>
                </a:spcBef>
                <a:spcAft>
                  <a:spcPts val="0"/>
                </a:spcAft>
                <a:buNone/>
              </a:pPr>
              <a:r>
                <a:rPr b="1" lang="en-US" sz="1811">
                  <a:solidFill>
                    <a:srgbClr val="0F172A"/>
                  </a:solidFill>
                  <a:latin typeface="Unbounded"/>
                  <a:ea typeface="Unbounded"/>
                  <a:cs typeface="Unbounded"/>
                  <a:sym typeface="Unbounded"/>
                </a:rPr>
                <a:t>Програма</a:t>
              </a:r>
              <a:endParaRPr b="1" sz="1811">
                <a:solidFill>
                  <a:srgbClr val="0F172A"/>
                </a:solidFill>
                <a:latin typeface="Unbounded"/>
                <a:ea typeface="Unbounded"/>
                <a:cs typeface="Unbounded"/>
                <a:sym typeface="Unbounded"/>
              </a:endParaRPr>
            </a:p>
            <a:p>
              <a:pPr indent="0" lvl="0" marL="0" rtl="0" algn="l">
                <a:spcBef>
                  <a:spcPts val="959"/>
                </a:spcBef>
                <a:spcAft>
                  <a:spcPts val="0"/>
                </a:spcAft>
                <a:buNone/>
              </a:pPr>
              <a:r>
                <a:rPr b="0" lang="en-US" sz="1491">
                  <a:solidFill>
                    <a:srgbClr val="64748B"/>
                  </a:solidFill>
                  <a:latin typeface="Inter"/>
                  <a:ea typeface="Inter"/>
                  <a:cs typeface="Inter"/>
                  <a:sym typeface="Inter"/>
                </a:rPr>
                <a:t>Аналіз навчальної програми та визначення тем</a:t>
              </a:r>
              <a:endParaRPr b="0" sz="1491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2099" name="Google Shape;2099;p57"/>
          <p:cNvGrpSpPr/>
          <p:nvPr/>
        </p:nvGrpSpPr>
        <p:grpSpPr>
          <a:xfrm>
            <a:off x="2523867" y="2580584"/>
            <a:ext cx="2191337" cy="2602992"/>
            <a:chOff x="2819400" y="1714500"/>
            <a:chExt cx="2057400" cy="3048000"/>
          </a:xfrm>
        </p:grpSpPr>
        <p:sp>
          <p:nvSpPr>
            <p:cNvPr id="2100" name="Google Shape;2100;p57"/>
            <p:cNvSpPr/>
            <p:nvPr/>
          </p:nvSpPr>
          <p:spPr>
            <a:xfrm>
              <a:off x="2819400" y="1714500"/>
              <a:ext cx="2057400" cy="3048000"/>
            </a:xfrm>
            <a:prstGeom prst="roundRect">
              <a:avLst>
                <a:gd fmla="val 7407" name="adj"/>
              </a:avLst>
            </a:prstGeom>
            <a:solidFill>
              <a:srgbClr val="FFFFFF"/>
            </a:solidFill>
            <a:ln cap="flat" cmpd="sng" w="20300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1" name="Google Shape;2101;p57"/>
            <p:cNvSpPr txBox="1"/>
            <p:nvPr/>
          </p:nvSpPr>
          <p:spPr>
            <a:xfrm>
              <a:off x="2819400" y="1714500"/>
              <a:ext cx="2057400" cy="304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43475" lIns="243475" spcFirstLastPara="1" rIns="243475" wrap="square" tIns="2434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130">
                  <a:solidFill>
                    <a:srgbClr val="0284C7"/>
                  </a:solidFill>
                  <a:latin typeface="Unbounded"/>
                  <a:ea typeface="Unbounded"/>
                  <a:cs typeface="Unbounded"/>
                  <a:sym typeface="Unbounded"/>
                </a:rPr>
                <a:t>02</a:t>
              </a:r>
              <a:r>
                <a:rPr lang="en-US" sz="2982">
                  <a:solidFill>
                    <a:srgbClr val="0284C7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cloud_download</a:t>
              </a:r>
              <a:endParaRPr sz="1491">
                <a:latin typeface="Unbounded"/>
                <a:ea typeface="Unbounded"/>
                <a:cs typeface="Unbounded"/>
                <a:sym typeface="Unbounded"/>
              </a:endParaRPr>
            </a:p>
            <a:p>
              <a:pPr indent="0" lvl="0" marL="0" rtl="0" algn="l">
                <a:spcBef>
                  <a:spcPts val="1598"/>
                </a:spcBef>
                <a:spcAft>
                  <a:spcPts val="0"/>
                </a:spcAft>
                <a:buNone/>
              </a:pPr>
              <a:r>
                <a:rPr b="1" lang="en-US" sz="1811">
                  <a:solidFill>
                    <a:srgbClr val="0F172A"/>
                  </a:solidFill>
                  <a:latin typeface="Unbounded"/>
                  <a:ea typeface="Unbounded"/>
                  <a:cs typeface="Unbounded"/>
                  <a:sym typeface="Unbounded"/>
                </a:rPr>
                <a:t>Ресурси</a:t>
              </a:r>
              <a:endParaRPr b="1" sz="1811">
                <a:solidFill>
                  <a:srgbClr val="0F172A"/>
                </a:solidFill>
                <a:latin typeface="Unbounded"/>
                <a:ea typeface="Unbounded"/>
                <a:cs typeface="Unbounded"/>
                <a:sym typeface="Unbounded"/>
              </a:endParaRPr>
            </a:p>
            <a:p>
              <a:pPr indent="0" lvl="0" marL="0" rtl="0" algn="l">
                <a:spcBef>
                  <a:spcPts val="959"/>
                </a:spcBef>
                <a:spcAft>
                  <a:spcPts val="0"/>
                </a:spcAft>
                <a:buNone/>
              </a:pPr>
              <a:r>
                <a:rPr b="0" lang="en-US" sz="1491">
                  <a:solidFill>
                    <a:srgbClr val="64748B"/>
                  </a:solidFill>
                  <a:latin typeface="Inter"/>
                  <a:ea typeface="Inter"/>
                  <a:cs typeface="Inter"/>
                  <a:sym typeface="Inter"/>
                </a:rPr>
                <a:t>Добірка готових матеріалів та онлайн-джерел</a:t>
              </a:r>
              <a:endParaRPr b="0" sz="1491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2102" name="Google Shape;2102;p57"/>
          <p:cNvGrpSpPr/>
          <p:nvPr/>
        </p:nvGrpSpPr>
        <p:grpSpPr>
          <a:xfrm>
            <a:off x="4918105" y="2580584"/>
            <a:ext cx="2191337" cy="2602992"/>
            <a:chOff x="5067300" y="1714500"/>
            <a:chExt cx="2057400" cy="3048000"/>
          </a:xfrm>
        </p:grpSpPr>
        <p:sp>
          <p:nvSpPr>
            <p:cNvPr id="2103" name="Google Shape;2103;p57"/>
            <p:cNvSpPr/>
            <p:nvPr/>
          </p:nvSpPr>
          <p:spPr>
            <a:xfrm>
              <a:off x="5067300" y="1714500"/>
              <a:ext cx="2057400" cy="3048000"/>
            </a:xfrm>
            <a:prstGeom prst="roundRect">
              <a:avLst>
                <a:gd fmla="val 7407" name="adj"/>
              </a:avLst>
            </a:prstGeom>
            <a:solidFill>
              <a:srgbClr val="FFFFFF"/>
            </a:solidFill>
            <a:ln cap="flat" cmpd="sng" w="20300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4" name="Google Shape;2104;p57"/>
            <p:cNvSpPr txBox="1"/>
            <p:nvPr/>
          </p:nvSpPr>
          <p:spPr>
            <a:xfrm>
              <a:off x="5067300" y="1714500"/>
              <a:ext cx="2057400" cy="304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43475" lIns="243475" spcFirstLastPara="1" rIns="243475" wrap="square" tIns="2434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130">
                  <a:solidFill>
                    <a:srgbClr val="0284C7"/>
                  </a:solidFill>
                  <a:latin typeface="Unbounded"/>
                  <a:ea typeface="Unbounded"/>
                  <a:cs typeface="Unbounded"/>
                  <a:sym typeface="Unbounded"/>
                </a:rPr>
                <a:t>03</a:t>
              </a:r>
              <a:r>
                <a:rPr lang="en-US" sz="2982">
                  <a:solidFill>
                    <a:srgbClr val="0284C7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auto_awesome</a:t>
              </a:r>
              <a:endParaRPr sz="1491">
                <a:latin typeface="Unbounded"/>
                <a:ea typeface="Unbounded"/>
                <a:cs typeface="Unbounded"/>
                <a:sym typeface="Unbounded"/>
              </a:endParaRPr>
            </a:p>
            <a:p>
              <a:pPr indent="0" lvl="0" marL="0" rtl="0" algn="l">
                <a:spcBef>
                  <a:spcPts val="1598"/>
                </a:spcBef>
                <a:spcAft>
                  <a:spcPts val="0"/>
                </a:spcAft>
                <a:buNone/>
              </a:pPr>
              <a:r>
                <a:rPr b="1" lang="en-US" sz="1491">
                  <a:solidFill>
                    <a:srgbClr val="0F172A"/>
                  </a:solidFill>
                  <a:latin typeface="Unbounded"/>
                  <a:ea typeface="Unbounded"/>
                  <a:cs typeface="Unbounded"/>
                  <a:sym typeface="Unbounded"/>
                </a:rPr>
                <a:t>ШІ-генерація</a:t>
              </a:r>
              <a:endParaRPr b="1" sz="1491">
                <a:solidFill>
                  <a:srgbClr val="0F172A"/>
                </a:solidFill>
                <a:latin typeface="Unbounded"/>
                <a:ea typeface="Unbounded"/>
                <a:cs typeface="Unbounded"/>
                <a:sym typeface="Unbounded"/>
              </a:endParaRPr>
            </a:p>
            <a:p>
              <a:pPr indent="0" lvl="0" marL="0" rtl="0" algn="l">
                <a:spcBef>
                  <a:spcPts val="959"/>
                </a:spcBef>
                <a:spcAft>
                  <a:spcPts val="0"/>
                </a:spcAft>
                <a:buNone/>
              </a:pPr>
              <a:r>
                <a:rPr b="0" lang="en-US" sz="1598">
                  <a:solidFill>
                    <a:srgbClr val="64748B"/>
                  </a:solidFill>
                  <a:latin typeface="Inter"/>
                  <a:ea typeface="Inter"/>
                  <a:cs typeface="Inter"/>
                  <a:sym typeface="Inter"/>
                </a:rPr>
                <a:t>Швидке створення планів та основи уроку</a:t>
              </a:r>
              <a:endParaRPr b="0" sz="1598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2105" name="Google Shape;2105;p57"/>
          <p:cNvGrpSpPr/>
          <p:nvPr/>
        </p:nvGrpSpPr>
        <p:grpSpPr>
          <a:xfrm>
            <a:off x="7312343" y="2580584"/>
            <a:ext cx="2191337" cy="2602992"/>
            <a:chOff x="7315200" y="1714500"/>
            <a:chExt cx="2057400" cy="3048000"/>
          </a:xfrm>
        </p:grpSpPr>
        <p:sp>
          <p:nvSpPr>
            <p:cNvPr id="2106" name="Google Shape;2106;p57"/>
            <p:cNvSpPr/>
            <p:nvPr/>
          </p:nvSpPr>
          <p:spPr>
            <a:xfrm>
              <a:off x="7315200" y="1714500"/>
              <a:ext cx="2057400" cy="3048000"/>
            </a:xfrm>
            <a:prstGeom prst="roundRect">
              <a:avLst>
                <a:gd fmla="val 7407" name="adj"/>
              </a:avLst>
            </a:prstGeom>
            <a:solidFill>
              <a:srgbClr val="FFFFFF"/>
            </a:solidFill>
            <a:ln cap="flat" cmpd="sng" w="20300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7" name="Google Shape;2107;p57"/>
            <p:cNvSpPr txBox="1"/>
            <p:nvPr/>
          </p:nvSpPr>
          <p:spPr>
            <a:xfrm>
              <a:off x="7315200" y="1714500"/>
              <a:ext cx="2057400" cy="304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43475" lIns="243475" spcFirstLastPara="1" rIns="243475" wrap="square" tIns="2434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130">
                  <a:solidFill>
                    <a:srgbClr val="0284C7"/>
                  </a:solidFill>
                  <a:latin typeface="Unbounded"/>
                  <a:ea typeface="Unbounded"/>
                  <a:cs typeface="Unbounded"/>
                  <a:sym typeface="Unbounded"/>
                </a:rPr>
                <a:t>04</a:t>
              </a:r>
              <a:r>
                <a:rPr lang="en-US" sz="2982">
                  <a:solidFill>
                    <a:srgbClr val="0284C7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palette</a:t>
              </a:r>
              <a:endParaRPr sz="1491">
                <a:latin typeface="Unbounded"/>
                <a:ea typeface="Unbounded"/>
                <a:cs typeface="Unbounded"/>
                <a:sym typeface="Unbounded"/>
              </a:endParaRPr>
            </a:p>
            <a:p>
              <a:pPr indent="0" lvl="0" marL="0" rtl="0" algn="l">
                <a:spcBef>
                  <a:spcPts val="1598"/>
                </a:spcBef>
                <a:spcAft>
                  <a:spcPts val="0"/>
                </a:spcAft>
                <a:buNone/>
              </a:pPr>
              <a:r>
                <a:rPr b="1" lang="en-US" sz="1811">
                  <a:solidFill>
                    <a:srgbClr val="0F172A"/>
                  </a:solidFill>
                  <a:latin typeface="Unbounded"/>
                  <a:ea typeface="Unbounded"/>
                  <a:cs typeface="Unbounded"/>
                  <a:sym typeface="Unbounded"/>
                </a:rPr>
                <a:t>Інтерактив</a:t>
              </a:r>
              <a:endParaRPr b="1" sz="1811">
                <a:solidFill>
                  <a:srgbClr val="0F172A"/>
                </a:solidFill>
                <a:latin typeface="Unbounded"/>
                <a:ea typeface="Unbounded"/>
                <a:cs typeface="Unbounded"/>
                <a:sym typeface="Unbounded"/>
              </a:endParaRPr>
            </a:p>
            <a:p>
              <a:pPr indent="0" lvl="0" marL="0" rtl="0" algn="l">
                <a:spcBef>
                  <a:spcPts val="959"/>
                </a:spcBef>
                <a:spcAft>
                  <a:spcPts val="0"/>
                </a:spcAft>
                <a:buNone/>
              </a:pPr>
              <a:r>
                <a:rPr b="0" lang="en-US" sz="1491">
                  <a:solidFill>
                    <a:srgbClr val="64748B"/>
                  </a:solidFill>
                  <a:latin typeface="Inter"/>
                  <a:ea typeface="Inter"/>
                  <a:cs typeface="Inter"/>
                  <a:sym typeface="Inter"/>
                </a:rPr>
                <a:t>Створення цікавого контенту та завдань</a:t>
              </a:r>
              <a:endParaRPr b="0" sz="1491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2108" name="Google Shape;2108;p57"/>
          <p:cNvGrpSpPr/>
          <p:nvPr/>
        </p:nvGrpSpPr>
        <p:grpSpPr>
          <a:xfrm>
            <a:off x="9706582" y="2580584"/>
            <a:ext cx="2191337" cy="2602992"/>
            <a:chOff x="9563100" y="1714500"/>
            <a:chExt cx="2057400" cy="3048000"/>
          </a:xfrm>
        </p:grpSpPr>
        <p:sp>
          <p:nvSpPr>
            <p:cNvPr id="2109" name="Google Shape;2109;p57"/>
            <p:cNvSpPr/>
            <p:nvPr/>
          </p:nvSpPr>
          <p:spPr>
            <a:xfrm>
              <a:off x="9563100" y="1714500"/>
              <a:ext cx="2057400" cy="3048000"/>
            </a:xfrm>
            <a:prstGeom prst="roundRect">
              <a:avLst>
                <a:gd fmla="val 7407" name="adj"/>
              </a:avLst>
            </a:prstGeom>
            <a:solidFill>
              <a:srgbClr val="D9770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0" name="Google Shape;2110;p57"/>
            <p:cNvSpPr txBox="1"/>
            <p:nvPr/>
          </p:nvSpPr>
          <p:spPr>
            <a:xfrm>
              <a:off x="9563100" y="1714500"/>
              <a:ext cx="2057400" cy="304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43475" lIns="243475" spcFirstLastPara="1" rIns="243475" wrap="square" tIns="2434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130">
                  <a:solidFill>
                    <a:srgbClr val="FFFFFF"/>
                  </a:solidFill>
                  <a:latin typeface="Unbounded"/>
                  <a:ea typeface="Unbounded"/>
                  <a:cs typeface="Unbounded"/>
                  <a:sym typeface="Unbounded"/>
                </a:rPr>
                <a:t>05</a:t>
              </a:r>
              <a:r>
                <a:rPr lang="en-US" sz="2982">
                  <a:solidFill>
                    <a:srgbClr val="FFFFFF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check_circle</a:t>
              </a:r>
              <a:endParaRPr sz="1491">
                <a:latin typeface="Unbounded"/>
                <a:ea typeface="Unbounded"/>
                <a:cs typeface="Unbounded"/>
                <a:sym typeface="Unbounded"/>
              </a:endParaRPr>
            </a:p>
            <a:p>
              <a:pPr indent="0" lvl="0" marL="0" rtl="0" algn="l">
                <a:spcBef>
                  <a:spcPts val="1598"/>
                </a:spcBef>
                <a:spcAft>
                  <a:spcPts val="0"/>
                </a:spcAft>
                <a:buNone/>
              </a:pPr>
              <a:r>
                <a:rPr b="1" lang="en-US" sz="1491">
                  <a:solidFill>
                    <a:srgbClr val="FFFFFF"/>
                  </a:solidFill>
                  <a:latin typeface="Unbounded"/>
                  <a:ea typeface="Unbounded"/>
                  <a:cs typeface="Unbounded"/>
                  <a:sym typeface="Unbounded"/>
                </a:rPr>
                <a:t>Готовий урок</a:t>
              </a:r>
              <a:endParaRPr b="1" sz="1491">
                <a:solidFill>
                  <a:srgbClr val="FFFFFF"/>
                </a:solidFill>
                <a:latin typeface="Unbounded"/>
                <a:ea typeface="Unbounded"/>
                <a:cs typeface="Unbounded"/>
                <a:sym typeface="Unbounded"/>
              </a:endParaRPr>
            </a:p>
            <a:p>
              <a:pPr indent="0" lvl="0" marL="0" rtl="0" algn="l">
                <a:spcBef>
                  <a:spcPts val="959"/>
                </a:spcBef>
                <a:spcAft>
                  <a:spcPts val="0"/>
                </a:spcAft>
                <a:buNone/>
              </a:pPr>
              <a:r>
                <a:rPr b="0" lang="en-US" sz="1172">
                  <a:solidFill>
                    <a:srgbClr val="FDE68A"/>
                  </a:solidFill>
                  <a:latin typeface="Inter"/>
                  <a:ea typeface="Inter"/>
                  <a:cs typeface="Inter"/>
                  <a:sym typeface="Inter"/>
                </a:rPr>
                <a:t>Повністю структурований навчальний матеріал</a:t>
              </a:r>
              <a:endParaRPr b="0" sz="1172">
                <a:solidFill>
                  <a:srgbClr val="FDE68A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114" name="Shape 2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115" name="Google Shape;2115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66800" y="1838474"/>
            <a:ext cx="4989897" cy="4160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16" name="Google Shape;2116;p5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67538" y="1838474"/>
            <a:ext cx="4989897" cy="407279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17" name="Google Shape;2117;p5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86426" y="2691831"/>
            <a:ext cx="4193773" cy="6274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18" name="Google Shape;2118;p5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386472" y="3396234"/>
            <a:ext cx="4193690" cy="6274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19" name="Google Shape;2119;p5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386357" y="4197979"/>
            <a:ext cx="4550777" cy="6808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20" name="Google Shape;2120;p5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386461" y="5053124"/>
            <a:ext cx="4193690" cy="627402"/>
          </a:xfrm>
          <a:prstGeom prst="rect">
            <a:avLst/>
          </a:prstGeom>
          <a:noFill/>
          <a:ln>
            <a:noFill/>
          </a:ln>
        </p:spPr>
      </p:pic>
      <p:sp>
        <p:nvSpPr>
          <p:cNvPr id="2121" name="Google Shape;2121;p58"/>
          <p:cNvSpPr txBox="1"/>
          <p:nvPr/>
        </p:nvSpPr>
        <p:spPr>
          <a:xfrm>
            <a:off x="1386426" y="2075670"/>
            <a:ext cx="4778100" cy="33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9010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67" u="none" cap="none" strike="noStrike">
                <a:solidFill>
                  <a:srgbClr val="0F172A"/>
                </a:solidFill>
                <a:latin typeface="Montserrat"/>
                <a:ea typeface="Montserrat"/>
                <a:cs typeface="Montserrat"/>
                <a:sym typeface="Montserrat"/>
              </a:rPr>
              <a:t>Вхідні джерела</a:t>
            </a:r>
            <a:endParaRPr sz="2214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22" name="Google Shape;2122;p58"/>
          <p:cNvSpPr txBox="1"/>
          <p:nvPr/>
        </p:nvSpPr>
        <p:spPr>
          <a:xfrm>
            <a:off x="6587164" y="2075670"/>
            <a:ext cx="4778100" cy="33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2525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67" u="none" cap="none" strike="noStrike">
                <a:solidFill>
                  <a:srgbClr val="D97706"/>
                </a:solidFill>
                <a:latin typeface="Montserrat"/>
                <a:ea typeface="Montserrat"/>
                <a:cs typeface="Montserrat"/>
                <a:sym typeface="Montserrat"/>
              </a:rPr>
              <a:t>Результат роботи</a:t>
            </a:r>
            <a:endParaRPr sz="2214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23" name="Google Shape;2123;p58"/>
          <p:cNvSpPr txBox="1"/>
          <p:nvPr/>
        </p:nvSpPr>
        <p:spPr>
          <a:xfrm>
            <a:off x="6473051" y="2792560"/>
            <a:ext cx="4550700" cy="2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752" u="none" cap="none" strike="noStrike">
                <a:solidFill>
                  <a:srgbClr val="0F172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Персональний навчальний помічник</a:t>
            </a:r>
            <a:endParaRPr sz="1937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24" name="Google Shape;2124;p58"/>
          <p:cNvSpPr txBox="1"/>
          <p:nvPr/>
        </p:nvSpPr>
        <p:spPr>
          <a:xfrm>
            <a:off x="6587164" y="3488145"/>
            <a:ext cx="4550700" cy="14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660" u="none" cap="none" strike="noStrike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Працює виключно із завантаженими джерелами без галюцинацій та сторонньої інформації. Генерує десятки індивідуальних траєкторій.</a:t>
            </a:r>
            <a:endParaRPr sz="1845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image.png" id="2125" name="Google Shape;2125;p5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386426" y="2102025"/>
            <a:ext cx="119832" cy="15813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26" name="Google Shape;2126;p5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587164" y="2102025"/>
            <a:ext cx="154973" cy="158130"/>
          </a:xfrm>
          <a:prstGeom prst="rect">
            <a:avLst/>
          </a:prstGeom>
          <a:noFill/>
          <a:ln>
            <a:noFill/>
          </a:ln>
        </p:spPr>
      </p:pic>
      <p:sp>
        <p:nvSpPr>
          <p:cNvPr id="2127" name="Google Shape;2127;p58"/>
          <p:cNvSpPr txBox="1"/>
          <p:nvPr/>
        </p:nvSpPr>
        <p:spPr>
          <a:xfrm>
            <a:off x="661800" y="504250"/>
            <a:ext cx="11601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0F172A"/>
                </a:solidFill>
                <a:latin typeface="Montserrat"/>
                <a:ea typeface="Montserrat"/>
                <a:cs typeface="Montserrat"/>
                <a:sym typeface="Montserrat"/>
              </a:rPr>
              <a:t>NotebookLM</a:t>
            </a:r>
            <a:r>
              <a:rPr b="1" lang="en-US" sz="3000">
                <a:solidFill>
                  <a:srgbClr val="0284C7"/>
                </a:solidFill>
                <a:latin typeface="Montserrat"/>
                <a:ea typeface="Montserrat"/>
                <a:cs typeface="Montserrat"/>
                <a:sym typeface="Montserrat"/>
              </a:rPr>
              <a:t> і персоналізапція навчання</a:t>
            </a:r>
            <a:endParaRPr sz="20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1" name="Shape 2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2" name="Google Shape;2132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0075" y="239425"/>
            <a:ext cx="7251252" cy="4450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3" name="Google Shape;2133;p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70650" y="40675"/>
            <a:ext cx="3333150" cy="4649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4" name="Google Shape;2134;p59" title="Link-PNG-Photo.png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98275" y="5041075"/>
            <a:ext cx="1486975" cy="1486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5" name="Google Shape;2135;p59" title="Електрика_на_пальцях__основи_енергії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090212" y="4852913"/>
            <a:ext cx="3338614" cy="1863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6" name="Google Shape;2136;p59" title="Link-PNG-Photo.png">
            <a:hlinkClick r:id="rId8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89325" y="5041073"/>
            <a:ext cx="1486975" cy="1486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7" name="Google Shape;2137;p59" title="1. Криптографія. Подорож у часі.jp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623051" y="4842301"/>
            <a:ext cx="3312534" cy="186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1" name="Shape 2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2" name="Google Shape;2142;p60"/>
          <p:cNvSpPr txBox="1"/>
          <p:nvPr/>
        </p:nvSpPr>
        <p:spPr>
          <a:xfrm>
            <a:off x="1085325" y="1195425"/>
            <a:ext cx="9783900" cy="38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122033"/>
                </a:solidFill>
                <a:latin typeface="Montserrat"/>
                <a:ea typeface="Montserrat"/>
                <a:cs typeface="Montserrat"/>
                <a:sym typeface="Montserrat"/>
              </a:rPr>
              <a:t>ПРОБЛЕМИ І ВИКЛИКИ </a:t>
            </a:r>
            <a:endParaRPr b="1" sz="6000">
              <a:solidFill>
                <a:srgbClr val="1220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ІНФОРМАТИКИ 2026-2027</a:t>
            </a:r>
            <a:endParaRPr b="1" sz="60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147" name="Shape 2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8" name="Google Shape;2148;p61"/>
          <p:cNvSpPr/>
          <p:nvPr/>
        </p:nvSpPr>
        <p:spPr>
          <a:xfrm>
            <a:off x="502920" y="301752"/>
            <a:ext cx="11155800" cy="4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22033"/>
              </a:buClr>
              <a:buSzPts val="2550"/>
              <a:buFont typeface="Arial"/>
              <a:buNone/>
            </a:pPr>
            <a:r>
              <a:rPr b="1" i="0" lang="en-US" sz="2550" u="none" cap="none" strike="noStrike">
                <a:solidFill>
                  <a:srgbClr val="122033"/>
                </a:solidFill>
                <a:latin typeface="Montserrat"/>
                <a:ea typeface="Montserrat"/>
                <a:cs typeface="Montserrat"/>
                <a:sym typeface="Montserrat"/>
              </a:rPr>
              <a:t>Тривога чи блекаут змінюють формат, але не маршрут</a:t>
            </a:r>
            <a:endParaRPr i="0" sz="255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49" name="Google Shape;2149;p61"/>
          <p:cNvSpPr/>
          <p:nvPr/>
        </p:nvSpPr>
        <p:spPr>
          <a:xfrm>
            <a:off x="4238305" y="1143062"/>
            <a:ext cx="3703200" cy="1051500"/>
          </a:xfrm>
          <a:prstGeom prst="roundRect">
            <a:avLst>
              <a:gd fmla="val 10435" name="adj"/>
            </a:avLst>
          </a:prstGeom>
          <a:solidFill>
            <a:srgbClr val="EAF7FC"/>
          </a:solidFill>
          <a:ln cap="flat" cmpd="sng" w="19050">
            <a:solidFill>
              <a:srgbClr val="00A6D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50" name="Google Shape;2150;p61"/>
          <p:cNvSpPr/>
          <p:nvPr/>
        </p:nvSpPr>
        <p:spPr>
          <a:xfrm>
            <a:off x="4508095" y="1499937"/>
            <a:ext cx="30633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22033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rgbClr val="122033"/>
                </a:solidFill>
                <a:latin typeface="Montserrat"/>
                <a:ea typeface="Montserrat"/>
                <a:cs typeface="Montserrat"/>
                <a:sym typeface="Montserrat"/>
              </a:rPr>
              <a:t>Тематичне планування для УЧНІВ</a:t>
            </a:r>
            <a:endParaRPr i="0" sz="24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51" name="Google Shape;2151;p61"/>
          <p:cNvSpPr/>
          <p:nvPr/>
        </p:nvSpPr>
        <p:spPr>
          <a:xfrm>
            <a:off x="658375" y="1325874"/>
            <a:ext cx="3429000" cy="1554600"/>
          </a:xfrm>
          <a:prstGeom prst="roundRect">
            <a:avLst>
              <a:gd fmla="val 5926" name="adj"/>
            </a:avLst>
          </a:prstGeom>
          <a:solidFill>
            <a:srgbClr val="FFFFFF"/>
          </a:solidFill>
          <a:ln cap="flat" cmpd="sng" w="12700">
            <a:solidFill>
              <a:srgbClr val="D6E0E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52" name="Google Shape;2152;p61"/>
          <p:cNvSpPr/>
          <p:nvPr/>
        </p:nvSpPr>
        <p:spPr>
          <a:xfrm>
            <a:off x="658368" y="1325880"/>
            <a:ext cx="3429000" cy="73200"/>
          </a:xfrm>
          <a:prstGeom prst="rect">
            <a:avLst/>
          </a:prstGeom>
          <a:solidFill>
            <a:srgbClr val="00A6D6"/>
          </a:solidFill>
          <a:ln cap="flat" cmpd="sng" w="12700">
            <a:solidFill>
              <a:srgbClr val="33333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53" name="Google Shape;2153;p61"/>
          <p:cNvSpPr/>
          <p:nvPr/>
        </p:nvSpPr>
        <p:spPr>
          <a:xfrm>
            <a:off x="859536" y="1508760"/>
            <a:ext cx="30267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A6D6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00A6D6"/>
                </a:solidFill>
                <a:latin typeface="Montserrat"/>
                <a:ea typeface="Montserrat"/>
                <a:cs typeface="Montserrat"/>
                <a:sym typeface="Montserrat"/>
              </a:rPr>
              <a:t>У класі</a:t>
            </a:r>
            <a:endParaRPr i="0" sz="15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54" name="Google Shape;2154;p61"/>
          <p:cNvSpPr/>
          <p:nvPr/>
        </p:nvSpPr>
        <p:spPr>
          <a:xfrm>
            <a:off x="859518" y="193852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-29972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122033"/>
              </a:buClr>
              <a:buSzPts val="1120"/>
              <a:buFont typeface="Montserrat"/>
              <a:buChar char="●"/>
            </a:pPr>
            <a:r>
              <a:rPr i="0" lang="en-US" sz="1120" u="none" cap="none" strike="noStrike">
                <a:solidFill>
                  <a:srgbClr val="122033"/>
                </a:solidFill>
                <a:latin typeface="Montserrat"/>
                <a:ea typeface="Montserrat"/>
                <a:cs typeface="Montserrat"/>
                <a:sym typeface="Montserrat"/>
              </a:rPr>
              <a:t>в</a:t>
            </a:r>
            <a:r>
              <a:rPr i="0" lang="en-US" sz="1320" u="none" cap="none" strike="noStrike">
                <a:solidFill>
                  <a:srgbClr val="122033"/>
                </a:solidFill>
                <a:latin typeface="Montserrat"/>
                <a:ea typeface="Montserrat"/>
                <a:cs typeface="Montserrat"/>
                <a:sym typeface="Montserrat"/>
              </a:rPr>
              <a:t>читель</a:t>
            </a:r>
            <a:endParaRPr i="0" sz="132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242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122033"/>
              </a:buClr>
              <a:buSzPts val="1320"/>
              <a:buFont typeface="Montserrat"/>
              <a:buChar char="●"/>
            </a:pPr>
            <a:r>
              <a:rPr i="0" lang="en-US" sz="1320" u="none" cap="none" strike="noStrike">
                <a:solidFill>
                  <a:srgbClr val="122033"/>
                </a:solidFill>
                <a:latin typeface="Montserrat"/>
                <a:ea typeface="Montserrat"/>
                <a:cs typeface="Montserrat"/>
                <a:sym typeface="Montserrat"/>
              </a:rPr>
              <a:t>практика</a:t>
            </a:r>
            <a:endParaRPr i="0" sz="132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972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122033"/>
              </a:buClr>
              <a:buSzPts val="1120"/>
              <a:buFont typeface="Montserrat"/>
              <a:buChar char="●"/>
            </a:pPr>
            <a:r>
              <a:rPr i="0" lang="en-US" sz="1320" u="none" cap="none" strike="noStrike">
                <a:solidFill>
                  <a:srgbClr val="122033"/>
                </a:solidFill>
                <a:latin typeface="Montserrat"/>
                <a:ea typeface="Montserrat"/>
                <a:cs typeface="Montserrat"/>
                <a:sym typeface="Montserrat"/>
              </a:rPr>
              <a:t>обговорен</a:t>
            </a:r>
            <a:r>
              <a:rPr i="0" lang="en-US" sz="1120" u="none" cap="none" strike="noStrike">
                <a:solidFill>
                  <a:srgbClr val="122033"/>
                </a:solidFill>
                <a:latin typeface="Montserrat"/>
                <a:ea typeface="Montserrat"/>
                <a:cs typeface="Montserrat"/>
                <a:sym typeface="Montserrat"/>
              </a:rPr>
              <a:t>ня</a:t>
            </a:r>
            <a:endParaRPr i="0" sz="112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55" name="Google Shape;2155;p61"/>
          <p:cNvSpPr/>
          <p:nvPr/>
        </p:nvSpPr>
        <p:spPr>
          <a:xfrm>
            <a:off x="8092450" y="1325873"/>
            <a:ext cx="3429000" cy="1737600"/>
          </a:xfrm>
          <a:prstGeom prst="roundRect">
            <a:avLst>
              <a:gd fmla="val 5926" name="adj"/>
            </a:avLst>
          </a:prstGeom>
          <a:solidFill>
            <a:srgbClr val="FFFFFF"/>
          </a:solidFill>
          <a:ln cap="flat" cmpd="sng" w="12700">
            <a:solidFill>
              <a:srgbClr val="D6E0E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56" name="Google Shape;2156;p61"/>
          <p:cNvSpPr/>
          <p:nvPr/>
        </p:nvSpPr>
        <p:spPr>
          <a:xfrm>
            <a:off x="8092440" y="1325880"/>
            <a:ext cx="3429000" cy="73200"/>
          </a:xfrm>
          <a:prstGeom prst="rect">
            <a:avLst/>
          </a:prstGeom>
          <a:solidFill>
            <a:srgbClr val="F4A100"/>
          </a:solidFill>
          <a:ln cap="flat" cmpd="sng" w="12700">
            <a:solidFill>
              <a:srgbClr val="33333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57" name="Google Shape;2157;p61"/>
          <p:cNvSpPr/>
          <p:nvPr/>
        </p:nvSpPr>
        <p:spPr>
          <a:xfrm>
            <a:off x="8293608" y="1508760"/>
            <a:ext cx="30267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4A100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F4A100"/>
                </a:solidFill>
                <a:latin typeface="Montserrat"/>
                <a:ea typeface="Montserrat"/>
                <a:cs typeface="Montserrat"/>
                <a:sym typeface="Montserrat"/>
              </a:rPr>
              <a:t>Дистанційно</a:t>
            </a:r>
            <a:endParaRPr i="0" sz="15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58" name="Google Shape;2158;p61"/>
          <p:cNvSpPr/>
          <p:nvPr/>
        </p:nvSpPr>
        <p:spPr>
          <a:xfrm>
            <a:off x="8321040" y="198424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-32512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122033"/>
              </a:buClr>
              <a:buSzPts val="1520"/>
              <a:buFont typeface="Montserrat"/>
              <a:buChar char="●"/>
            </a:pPr>
            <a:r>
              <a:rPr i="0" lang="en-US" sz="1520" u="none" cap="none" strike="noStrike">
                <a:solidFill>
                  <a:srgbClr val="122033"/>
                </a:solidFill>
                <a:latin typeface="Montserrat"/>
                <a:ea typeface="Montserrat"/>
                <a:cs typeface="Montserrat"/>
                <a:sym typeface="Montserrat"/>
              </a:rPr>
              <a:t>матеріали</a:t>
            </a:r>
            <a:endParaRPr i="0" sz="152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2512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122033"/>
              </a:buClr>
              <a:buSzPts val="1520"/>
              <a:buFont typeface="Montserrat"/>
              <a:buChar char="●"/>
            </a:pPr>
            <a:r>
              <a:rPr i="0" lang="en-US" sz="1520" u="none" cap="none" strike="noStrike">
                <a:solidFill>
                  <a:srgbClr val="122033"/>
                </a:solidFill>
                <a:latin typeface="Montserrat"/>
                <a:ea typeface="Montserrat"/>
                <a:cs typeface="Montserrat"/>
                <a:sym typeface="Montserrat"/>
              </a:rPr>
              <a:t>відео</a:t>
            </a:r>
            <a:endParaRPr i="0" sz="152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2512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122033"/>
              </a:buClr>
              <a:buSzPts val="1520"/>
              <a:buFont typeface="Montserrat"/>
              <a:buChar char="●"/>
            </a:pPr>
            <a:r>
              <a:rPr i="0" lang="en-US" sz="1520" u="none" cap="none" strike="noStrike">
                <a:solidFill>
                  <a:srgbClr val="122033"/>
                </a:solidFill>
                <a:latin typeface="Montserrat"/>
                <a:ea typeface="Montserrat"/>
                <a:cs typeface="Montserrat"/>
                <a:sym typeface="Montserrat"/>
              </a:rPr>
              <a:t>інтерактив</a:t>
            </a:r>
            <a:endParaRPr i="0" sz="152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59" name="Google Shape;2159;p61"/>
          <p:cNvSpPr/>
          <p:nvPr/>
        </p:nvSpPr>
        <p:spPr>
          <a:xfrm>
            <a:off x="212326" y="3822200"/>
            <a:ext cx="3875100" cy="1417200"/>
          </a:xfrm>
          <a:prstGeom prst="roundRect">
            <a:avLst>
              <a:gd fmla="val 5161" name="adj"/>
            </a:avLst>
          </a:prstGeom>
          <a:solidFill>
            <a:srgbClr val="FFFFFF"/>
          </a:solidFill>
          <a:ln cap="flat" cmpd="sng" w="12700">
            <a:solidFill>
              <a:srgbClr val="D6E0E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60" name="Google Shape;2160;p61"/>
          <p:cNvSpPr/>
          <p:nvPr/>
        </p:nvSpPr>
        <p:spPr>
          <a:xfrm>
            <a:off x="658368" y="3822192"/>
            <a:ext cx="3429000" cy="73200"/>
          </a:xfrm>
          <a:prstGeom prst="rect">
            <a:avLst/>
          </a:prstGeom>
          <a:solidFill>
            <a:srgbClr val="F4A100"/>
          </a:solidFill>
          <a:ln cap="flat" cmpd="sng" w="12700">
            <a:solidFill>
              <a:srgbClr val="33333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61" name="Google Shape;2161;p61"/>
          <p:cNvSpPr/>
          <p:nvPr/>
        </p:nvSpPr>
        <p:spPr>
          <a:xfrm>
            <a:off x="859536" y="4005072"/>
            <a:ext cx="30267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4A100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F4A100"/>
                </a:solidFill>
                <a:latin typeface="Montserrat"/>
                <a:ea typeface="Montserrat"/>
                <a:cs typeface="Montserrat"/>
                <a:sym typeface="Montserrat"/>
              </a:rPr>
              <a:t>Під час тривоги</a:t>
            </a:r>
            <a:endParaRPr i="0" sz="15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62" name="Google Shape;2162;p61"/>
          <p:cNvSpPr/>
          <p:nvPr/>
        </p:nvSpPr>
        <p:spPr>
          <a:xfrm>
            <a:off x="429776" y="4553752"/>
            <a:ext cx="34290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-31242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122033"/>
              </a:buClr>
              <a:buSzPts val="1320"/>
              <a:buFont typeface="Montserrat"/>
              <a:buChar char="●"/>
            </a:pPr>
            <a:r>
              <a:rPr i="0" lang="en-US" sz="1320" u="none" cap="none" strike="noStrike">
                <a:solidFill>
                  <a:srgbClr val="122033"/>
                </a:solidFill>
                <a:latin typeface="Montserrat"/>
                <a:ea typeface="Montserrat"/>
                <a:cs typeface="Montserrat"/>
                <a:sym typeface="Montserrat"/>
              </a:rPr>
              <a:t>короткий матеріал</a:t>
            </a:r>
            <a:endParaRPr i="0" sz="132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242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122033"/>
              </a:buClr>
              <a:buSzPts val="1320"/>
              <a:buFont typeface="Montserrat"/>
              <a:buChar char="●"/>
            </a:pPr>
            <a:r>
              <a:rPr i="0" lang="en-US" sz="1320" u="none" cap="none" strike="noStrike">
                <a:solidFill>
                  <a:srgbClr val="122033"/>
                </a:solidFill>
                <a:latin typeface="Montserrat"/>
                <a:ea typeface="Montserrat"/>
                <a:cs typeface="Montserrat"/>
                <a:sym typeface="Montserrat"/>
              </a:rPr>
              <a:t>завдання для самостійної роботи</a:t>
            </a:r>
            <a:endParaRPr i="0" sz="132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242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122033"/>
              </a:buClr>
              <a:buSzPts val="1320"/>
              <a:buFont typeface="Montserrat"/>
              <a:buChar char="●"/>
            </a:pPr>
            <a:r>
              <a:rPr i="0" lang="en-US" sz="1320" u="none" cap="none" strike="noStrike">
                <a:solidFill>
                  <a:srgbClr val="122033"/>
                </a:solidFill>
                <a:latin typeface="Montserrat"/>
                <a:ea typeface="Montserrat"/>
                <a:cs typeface="Montserrat"/>
                <a:sym typeface="Montserrat"/>
              </a:rPr>
              <a:t>можливість повернутися до теми</a:t>
            </a:r>
            <a:endParaRPr i="0" sz="132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63" name="Google Shape;2163;p61"/>
          <p:cNvSpPr/>
          <p:nvPr/>
        </p:nvSpPr>
        <p:spPr>
          <a:xfrm>
            <a:off x="8092450" y="3822200"/>
            <a:ext cx="3803100" cy="1661700"/>
          </a:xfrm>
          <a:prstGeom prst="roundRect">
            <a:avLst>
              <a:gd fmla="val 5161" name="adj"/>
            </a:avLst>
          </a:prstGeom>
          <a:solidFill>
            <a:srgbClr val="FFFFFF"/>
          </a:solidFill>
          <a:ln cap="flat" cmpd="sng" w="12700">
            <a:solidFill>
              <a:srgbClr val="D6E0E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64" name="Google Shape;2164;p61"/>
          <p:cNvSpPr/>
          <p:nvPr/>
        </p:nvSpPr>
        <p:spPr>
          <a:xfrm>
            <a:off x="8092440" y="3822192"/>
            <a:ext cx="3429000" cy="73200"/>
          </a:xfrm>
          <a:prstGeom prst="rect">
            <a:avLst/>
          </a:prstGeom>
          <a:solidFill>
            <a:srgbClr val="00A6D6"/>
          </a:solidFill>
          <a:ln cap="flat" cmpd="sng" w="12700">
            <a:solidFill>
              <a:srgbClr val="33333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65" name="Google Shape;2165;p61"/>
          <p:cNvSpPr/>
          <p:nvPr/>
        </p:nvSpPr>
        <p:spPr>
          <a:xfrm>
            <a:off x="8293608" y="4005072"/>
            <a:ext cx="30267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A6D6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00A6D6"/>
                </a:solidFill>
                <a:latin typeface="Montserrat"/>
                <a:ea typeface="Montserrat"/>
                <a:cs typeface="Montserrat"/>
                <a:sym typeface="Montserrat"/>
              </a:rPr>
              <a:t>Нестабільний Інтернет</a:t>
            </a:r>
            <a:endParaRPr i="0" sz="15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66" name="Google Shape;2166;p61"/>
          <p:cNvSpPr/>
          <p:nvPr/>
        </p:nvSpPr>
        <p:spPr>
          <a:xfrm>
            <a:off x="8092450" y="4526450"/>
            <a:ext cx="37032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-31877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122033"/>
              </a:buClr>
              <a:buSzPts val="1420"/>
              <a:buFont typeface="Montserrat"/>
              <a:buChar char="●"/>
            </a:pPr>
            <a:r>
              <a:rPr i="0" lang="en-US" sz="1420" u="none" cap="none" strike="noStrike">
                <a:solidFill>
                  <a:srgbClr val="122033"/>
                </a:solidFill>
                <a:latin typeface="Montserrat"/>
                <a:ea typeface="Montserrat"/>
                <a:cs typeface="Montserrat"/>
                <a:sym typeface="Montserrat"/>
              </a:rPr>
              <a:t>заздалегідь завантажені PDF</a:t>
            </a:r>
            <a:endParaRPr i="0" sz="142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877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122033"/>
              </a:buClr>
              <a:buSzPts val="1420"/>
              <a:buFont typeface="Montserrat"/>
              <a:buChar char="●"/>
            </a:pPr>
            <a:r>
              <a:rPr i="0" lang="en-US" sz="1420" u="none" cap="none" strike="noStrike">
                <a:solidFill>
                  <a:srgbClr val="122033"/>
                </a:solidFill>
                <a:latin typeface="Montserrat"/>
                <a:ea typeface="Montserrat"/>
                <a:cs typeface="Montserrat"/>
                <a:sym typeface="Montserrat"/>
              </a:rPr>
              <a:t>презентації та інструкції</a:t>
            </a:r>
            <a:endParaRPr i="0" sz="142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877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122033"/>
              </a:buClr>
              <a:buSzPts val="1420"/>
              <a:buFont typeface="Montserrat"/>
              <a:buChar char="●"/>
            </a:pPr>
            <a:r>
              <a:rPr i="0" lang="en-US" sz="1420" u="none" cap="none" strike="noStrike">
                <a:solidFill>
                  <a:srgbClr val="122033"/>
                </a:solidFill>
                <a:latin typeface="Montserrat"/>
                <a:ea typeface="Montserrat"/>
                <a:cs typeface="Montserrat"/>
                <a:sym typeface="Montserrat"/>
              </a:rPr>
              <a:t>матеріали для автономної роботи</a:t>
            </a:r>
            <a:endParaRPr i="0" sz="142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67" name="Google Shape;2167;p61"/>
          <p:cNvSpPr/>
          <p:nvPr/>
        </p:nvSpPr>
        <p:spPr>
          <a:xfrm>
            <a:off x="658368" y="5788152"/>
            <a:ext cx="10863000" cy="594300"/>
          </a:xfrm>
          <a:prstGeom prst="roundRect">
            <a:avLst>
              <a:gd fmla="val 7692" name="adj"/>
            </a:avLst>
          </a:prstGeom>
          <a:solidFill>
            <a:srgbClr val="FFF7E6"/>
          </a:solidFill>
          <a:ln cap="flat" cmpd="sng" w="12700">
            <a:solidFill>
              <a:srgbClr val="F4A1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68" name="Google Shape;2168;p61"/>
          <p:cNvSpPr/>
          <p:nvPr/>
        </p:nvSpPr>
        <p:spPr>
          <a:xfrm>
            <a:off x="960120" y="5961888"/>
            <a:ext cx="10259700" cy="20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22033"/>
              </a:buClr>
              <a:buSzPts val="1620"/>
              <a:buFont typeface="Arial"/>
              <a:buNone/>
            </a:pPr>
            <a:r>
              <a:rPr b="1" i="0" lang="en-US" sz="1620" u="none" cap="none" strike="noStrike">
                <a:solidFill>
                  <a:srgbClr val="122033"/>
                </a:solidFill>
                <a:latin typeface="Montserrat"/>
                <a:ea typeface="Montserrat"/>
                <a:cs typeface="Montserrat"/>
                <a:sym typeface="Montserrat"/>
              </a:rPr>
              <a:t>Матеріали мають бути </a:t>
            </a:r>
            <a:r>
              <a:rPr b="1" i="0" lang="en-US" sz="1620" u="none" cap="none" strike="noStrike">
                <a:solidFill>
                  <a:srgbClr val="F4A100"/>
                </a:solidFill>
                <a:latin typeface="Montserrat"/>
                <a:ea typeface="Montserrat"/>
                <a:cs typeface="Montserrat"/>
                <a:sym typeface="Montserrat"/>
              </a:rPr>
              <a:t>підготовлені</a:t>
            </a:r>
            <a:r>
              <a:rPr b="1" i="0" lang="en-US" sz="1620" u="none" cap="none" strike="noStrike">
                <a:solidFill>
                  <a:srgbClr val="122033"/>
                </a:solidFill>
                <a:latin typeface="Montserrat"/>
                <a:ea typeface="Montserrat"/>
                <a:cs typeface="Montserrat"/>
                <a:sym typeface="Montserrat"/>
              </a:rPr>
              <a:t> й доступні за датами від початку року.</a:t>
            </a:r>
            <a:endParaRPr i="0" sz="162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169" name="Google Shape;2169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75775" y="2615250"/>
            <a:ext cx="1471261" cy="1136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0" name="Google Shape;2170;p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77050" y="2441450"/>
            <a:ext cx="1233500" cy="122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1" name="Google Shape;2171;p6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2004" y="4288576"/>
            <a:ext cx="1136790" cy="1136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2" name="Google Shape;2172;p6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97928" y="4240218"/>
            <a:ext cx="1233500" cy="12334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177" name="Shape 2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8" name="Google Shape;2178;p62"/>
          <p:cNvSpPr/>
          <p:nvPr/>
        </p:nvSpPr>
        <p:spPr>
          <a:xfrm>
            <a:off x="1338250" y="301799"/>
            <a:ext cx="3339000" cy="36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22033"/>
              </a:buClr>
              <a:buSzPts val="2550"/>
              <a:buFont typeface="Arial"/>
              <a:buNone/>
            </a:pPr>
            <a:r>
              <a:rPr b="1" i="0" lang="en-US" sz="3250" u="none" cap="none" strike="noStrike">
                <a:solidFill>
                  <a:srgbClr val="122033"/>
                </a:solidFill>
                <a:latin typeface="Montserrat"/>
                <a:ea typeface="Montserrat"/>
                <a:cs typeface="Montserrat"/>
                <a:sym typeface="Montserrat"/>
              </a:rPr>
              <a:t>Не окремі уроки</a:t>
            </a:r>
            <a:r>
              <a:rPr b="1" lang="en-US" sz="3250">
                <a:solidFill>
                  <a:srgbClr val="122033"/>
                </a:solidFill>
                <a:latin typeface="Montserrat"/>
                <a:ea typeface="Montserrat"/>
                <a:cs typeface="Montserrat"/>
                <a:sym typeface="Montserrat"/>
              </a:rPr>
              <a:t>, а  </a:t>
            </a:r>
            <a:r>
              <a:rPr b="1" i="0" lang="en-US" sz="3250" u="none" cap="none" strike="noStrike">
                <a:solidFill>
                  <a:srgbClr val="12203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i="0" lang="en-US" sz="3250" u="none" cap="none" strike="noStrike">
                <a:solidFill>
                  <a:srgbClr val="0284C7"/>
                </a:solidFill>
                <a:latin typeface="Montserrat"/>
                <a:ea typeface="Montserrat"/>
                <a:cs typeface="Montserrat"/>
                <a:sym typeface="Montserrat"/>
              </a:rPr>
              <a:t> маршрут</a:t>
            </a:r>
            <a:r>
              <a:rPr b="1" i="0" lang="en-US" sz="3250" u="none" cap="none" strike="noStrike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i="0" lang="en-US" sz="3250" u="none" cap="none" strike="noStrike">
                <a:solidFill>
                  <a:srgbClr val="122033"/>
                </a:solidFill>
                <a:latin typeface="Montserrat"/>
                <a:ea typeface="Montserrat"/>
                <a:cs typeface="Montserrat"/>
                <a:sym typeface="Montserrat"/>
              </a:rPr>
              <a:t>на семестр</a:t>
            </a:r>
            <a:endParaRPr i="0" sz="325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79" name="Google Shape;2179;p62"/>
          <p:cNvSpPr/>
          <p:nvPr/>
        </p:nvSpPr>
        <p:spPr>
          <a:xfrm>
            <a:off x="2287912" y="4202151"/>
            <a:ext cx="3497700" cy="34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22033"/>
              </a:buClr>
              <a:buSzPts val="2040"/>
              <a:buFont typeface="Arial"/>
              <a:buNone/>
            </a:pPr>
            <a:r>
              <a:rPr b="1" i="0" lang="en-US" sz="2040" u="none" cap="none" strike="noStrike">
                <a:solidFill>
                  <a:srgbClr val="122033"/>
                </a:solidFill>
                <a:latin typeface="Arial"/>
                <a:ea typeface="Arial"/>
                <a:cs typeface="Arial"/>
                <a:sym typeface="Arial"/>
              </a:rPr>
              <a:t>Календар курсу</a:t>
            </a:r>
            <a:endParaRPr b="0" i="0" sz="20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180" name="Google Shape;2180;p62"/>
          <p:cNvCxnSpPr/>
          <p:nvPr/>
        </p:nvCxnSpPr>
        <p:spPr>
          <a:xfrm>
            <a:off x="2579399" y="5169894"/>
            <a:ext cx="6296100" cy="0"/>
          </a:xfrm>
          <a:prstGeom prst="straightConnector1">
            <a:avLst/>
          </a:prstGeom>
          <a:noFill/>
          <a:ln cap="flat" cmpd="sng" w="32400">
            <a:solidFill>
              <a:srgbClr val="D6E0E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181" name="Google Shape;2181;p62"/>
          <p:cNvSpPr/>
          <p:nvPr/>
        </p:nvSpPr>
        <p:spPr>
          <a:xfrm>
            <a:off x="2381188" y="4995000"/>
            <a:ext cx="349500" cy="349500"/>
          </a:xfrm>
          <a:prstGeom prst="ellipse">
            <a:avLst/>
          </a:prstGeom>
          <a:solidFill>
            <a:srgbClr val="FFFFFF"/>
          </a:solidFill>
          <a:ln cap="flat" cmpd="sng" w="16200">
            <a:solidFill>
              <a:srgbClr val="00A6D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6575" lIns="116575" spcFirstLastPara="1" rIns="116575" wrap="square" tIns="11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2" name="Google Shape;2182;p62"/>
          <p:cNvSpPr/>
          <p:nvPr/>
        </p:nvSpPr>
        <p:spPr>
          <a:xfrm>
            <a:off x="2287912" y="4633555"/>
            <a:ext cx="536400" cy="21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22033"/>
              </a:buClr>
              <a:buSzPts val="1084"/>
              <a:buFont typeface="Arial"/>
              <a:buNone/>
            </a:pPr>
            <a:r>
              <a:rPr b="1" i="0" lang="en-US" sz="1084" u="none" cap="none" strike="noStrike">
                <a:solidFill>
                  <a:srgbClr val="122033"/>
                </a:solidFill>
                <a:latin typeface="Arial"/>
                <a:ea typeface="Arial"/>
                <a:cs typeface="Arial"/>
                <a:sym typeface="Arial"/>
              </a:rPr>
              <a:t>Вер</a:t>
            </a:r>
            <a:endParaRPr b="0" i="0" sz="1084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3" name="Google Shape;2183;p62"/>
          <p:cNvSpPr/>
          <p:nvPr/>
        </p:nvSpPr>
        <p:spPr>
          <a:xfrm>
            <a:off x="2241274" y="5484701"/>
            <a:ext cx="629700" cy="18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C667A"/>
              </a:buClr>
              <a:buSzPts val="944"/>
              <a:buFont typeface="Arial"/>
              <a:buNone/>
            </a:pPr>
            <a:r>
              <a:rPr b="0" i="0" lang="en-US" sz="944" u="none" cap="none" strike="noStrike">
                <a:solidFill>
                  <a:srgbClr val="5C667A"/>
                </a:solidFill>
                <a:latin typeface="Arial"/>
                <a:ea typeface="Arial"/>
                <a:cs typeface="Arial"/>
                <a:sym typeface="Arial"/>
              </a:rPr>
              <a:t>05.09</a:t>
            </a:r>
            <a:endParaRPr b="0" i="0" sz="944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4" name="Google Shape;2184;p62"/>
          <p:cNvSpPr/>
          <p:nvPr/>
        </p:nvSpPr>
        <p:spPr>
          <a:xfrm>
            <a:off x="3104076" y="4995000"/>
            <a:ext cx="349500" cy="349500"/>
          </a:xfrm>
          <a:prstGeom prst="ellipse">
            <a:avLst/>
          </a:prstGeom>
          <a:solidFill>
            <a:srgbClr val="FFFFFF"/>
          </a:solidFill>
          <a:ln cap="flat" cmpd="sng" w="16200">
            <a:solidFill>
              <a:srgbClr val="F4A1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6575" lIns="116575" spcFirstLastPara="1" rIns="116575" wrap="square" tIns="11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5" name="Google Shape;2185;p62"/>
          <p:cNvSpPr/>
          <p:nvPr/>
        </p:nvSpPr>
        <p:spPr>
          <a:xfrm>
            <a:off x="3010800" y="4633555"/>
            <a:ext cx="536400" cy="21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22033"/>
              </a:buClr>
              <a:buSzPts val="1084"/>
              <a:buFont typeface="Arial"/>
              <a:buNone/>
            </a:pPr>
            <a:r>
              <a:rPr b="1" i="0" lang="en-US" sz="1084" u="none" cap="none" strike="noStrike">
                <a:solidFill>
                  <a:srgbClr val="122033"/>
                </a:solidFill>
                <a:latin typeface="Arial"/>
                <a:ea typeface="Arial"/>
                <a:cs typeface="Arial"/>
                <a:sym typeface="Arial"/>
              </a:rPr>
              <a:t>Жов</a:t>
            </a:r>
            <a:endParaRPr b="0" i="0" sz="1084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6" name="Google Shape;2186;p62"/>
          <p:cNvSpPr/>
          <p:nvPr/>
        </p:nvSpPr>
        <p:spPr>
          <a:xfrm>
            <a:off x="2964162" y="5484701"/>
            <a:ext cx="629700" cy="18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C667A"/>
              </a:buClr>
              <a:buSzPts val="944"/>
              <a:buFont typeface="Arial"/>
              <a:buNone/>
            </a:pPr>
            <a:r>
              <a:rPr b="0" i="0" lang="en-US" sz="944" u="none" cap="none" strike="noStrike">
                <a:solidFill>
                  <a:srgbClr val="5C667A"/>
                </a:solidFill>
                <a:latin typeface="Arial"/>
                <a:ea typeface="Arial"/>
                <a:cs typeface="Arial"/>
                <a:sym typeface="Arial"/>
              </a:rPr>
              <a:t>03.10</a:t>
            </a:r>
            <a:endParaRPr b="0" i="0" sz="944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7" name="Google Shape;2187;p62"/>
          <p:cNvSpPr/>
          <p:nvPr/>
        </p:nvSpPr>
        <p:spPr>
          <a:xfrm>
            <a:off x="3826965" y="4995000"/>
            <a:ext cx="349500" cy="349500"/>
          </a:xfrm>
          <a:prstGeom prst="ellipse">
            <a:avLst/>
          </a:prstGeom>
          <a:solidFill>
            <a:srgbClr val="FFFFFF"/>
          </a:solidFill>
          <a:ln cap="flat" cmpd="sng" w="16200">
            <a:solidFill>
              <a:srgbClr val="00A6D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6575" lIns="116575" spcFirstLastPara="1" rIns="116575" wrap="square" tIns="11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8" name="Google Shape;2188;p62"/>
          <p:cNvSpPr/>
          <p:nvPr/>
        </p:nvSpPr>
        <p:spPr>
          <a:xfrm>
            <a:off x="3733689" y="4633555"/>
            <a:ext cx="536400" cy="21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22033"/>
              </a:buClr>
              <a:buSzPts val="1084"/>
              <a:buFont typeface="Arial"/>
              <a:buNone/>
            </a:pPr>
            <a:r>
              <a:rPr b="1" i="0" lang="en-US" sz="1084" u="none" cap="none" strike="noStrike">
                <a:solidFill>
                  <a:srgbClr val="122033"/>
                </a:solidFill>
                <a:latin typeface="Arial"/>
                <a:ea typeface="Arial"/>
                <a:cs typeface="Arial"/>
                <a:sym typeface="Arial"/>
              </a:rPr>
              <a:t>Лис</a:t>
            </a:r>
            <a:endParaRPr b="0" i="0" sz="1084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9" name="Google Shape;2189;p62"/>
          <p:cNvSpPr/>
          <p:nvPr/>
        </p:nvSpPr>
        <p:spPr>
          <a:xfrm>
            <a:off x="3687051" y="5484701"/>
            <a:ext cx="629700" cy="18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C667A"/>
              </a:buClr>
              <a:buSzPts val="944"/>
              <a:buFont typeface="Arial"/>
              <a:buNone/>
            </a:pPr>
            <a:r>
              <a:rPr b="0" i="0" lang="en-US" sz="944" u="none" cap="none" strike="noStrike">
                <a:solidFill>
                  <a:srgbClr val="5C667A"/>
                </a:solidFill>
                <a:latin typeface="Arial"/>
                <a:ea typeface="Arial"/>
                <a:cs typeface="Arial"/>
                <a:sym typeface="Arial"/>
              </a:rPr>
              <a:t>07.11</a:t>
            </a:r>
            <a:endParaRPr b="0" i="0" sz="944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0" name="Google Shape;2190;p62"/>
          <p:cNvSpPr/>
          <p:nvPr/>
        </p:nvSpPr>
        <p:spPr>
          <a:xfrm>
            <a:off x="4549854" y="4995000"/>
            <a:ext cx="349500" cy="349500"/>
          </a:xfrm>
          <a:prstGeom prst="ellipse">
            <a:avLst/>
          </a:prstGeom>
          <a:solidFill>
            <a:srgbClr val="FFFFFF"/>
          </a:solidFill>
          <a:ln cap="flat" cmpd="sng" w="16200">
            <a:solidFill>
              <a:srgbClr val="F4A1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6575" lIns="116575" spcFirstLastPara="1" rIns="116575" wrap="square" tIns="11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1" name="Google Shape;2191;p62"/>
          <p:cNvSpPr/>
          <p:nvPr/>
        </p:nvSpPr>
        <p:spPr>
          <a:xfrm>
            <a:off x="4456578" y="4633555"/>
            <a:ext cx="536400" cy="21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22033"/>
              </a:buClr>
              <a:buSzPts val="1084"/>
              <a:buFont typeface="Arial"/>
              <a:buNone/>
            </a:pPr>
            <a:r>
              <a:rPr b="1" i="0" lang="en-US" sz="1084" u="none" cap="none" strike="noStrike">
                <a:solidFill>
                  <a:srgbClr val="122033"/>
                </a:solidFill>
                <a:latin typeface="Arial"/>
                <a:ea typeface="Arial"/>
                <a:cs typeface="Arial"/>
                <a:sym typeface="Arial"/>
              </a:rPr>
              <a:t>Гру</a:t>
            </a:r>
            <a:endParaRPr b="0" i="0" sz="1084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2" name="Google Shape;2192;p62"/>
          <p:cNvSpPr/>
          <p:nvPr/>
        </p:nvSpPr>
        <p:spPr>
          <a:xfrm>
            <a:off x="4409940" y="5484701"/>
            <a:ext cx="629700" cy="18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C667A"/>
              </a:buClr>
              <a:buSzPts val="944"/>
              <a:buFont typeface="Arial"/>
              <a:buNone/>
            </a:pPr>
            <a:r>
              <a:rPr b="0" i="0" lang="en-US" sz="944" u="none" cap="none" strike="noStrike">
                <a:solidFill>
                  <a:srgbClr val="5C667A"/>
                </a:solidFill>
                <a:latin typeface="Arial"/>
                <a:ea typeface="Arial"/>
                <a:cs typeface="Arial"/>
                <a:sym typeface="Arial"/>
              </a:rPr>
              <a:t>05.12</a:t>
            </a:r>
            <a:endParaRPr b="0" i="0" sz="944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3" name="Google Shape;2193;p62"/>
          <p:cNvSpPr/>
          <p:nvPr/>
        </p:nvSpPr>
        <p:spPr>
          <a:xfrm>
            <a:off x="5272742" y="4995000"/>
            <a:ext cx="349500" cy="349500"/>
          </a:xfrm>
          <a:prstGeom prst="ellipse">
            <a:avLst/>
          </a:prstGeom>
          <a:solidFill>
            <a:srgbClr val="FFFFFF"/>
          </a:solidFill>
          <a:ln cap="flat" cmpd="sng" w="16200">
            <a:solidFill>
              <a:srgbClr val="00A6D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6575" lIns="116575" spcFirstLastPara="1" rIns="116575" wrap="square" tIns="11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4" name="Google Shape;2194;p62"/>
          <p:cNvSpPr/>
          <p:nvPr/>
        </p:nvSpPr>
        <p:spPr>
          <a:xfrm>
            <a:off x="5179466" y="4633555"/>
            <a:ext cx="536400" cy="21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22033"/>
              </a:buClr>
              <a:buSzPts val="1084"/>
              <a:buFont typeface="Arial"/>
              <a:buNone/>
            </a:pPr>
            <a:r>
              <a:rPr b="1" i="0" lang="en-US" sz="1084" u="none" cap="none" strike="noStrike">
                <a:solidFill>
                  <a:srgbClr val="122033"/>
                </a:solidFill>
                <a:latin typeface="Arial"/>
                <a:ea typeface="Arial"/>
                <a:cs typeface="Arial"/>
                <a:sym typeface="Arial"/>
              </a:rPr>
              <a:t>Січ</a:t>
            </a:r>
            <a:endParaRPr b="0" i="0" sz="1084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5" name="Google Shape;2195;p62"/>
          <p:cNvSpPr/>
          <p:nvPr/>
        </p:nvSpPr>
        <p:spPr>
          <a:xfrm>
            <a:off x="5132828" y="5484701"/>
            <a:ext cx="629700" cy="18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C667A"/>
              </a:buClr>
              <a:buSzPts val="944"/>
              <a:buFont typeface="Arial"/>
              <a:buNone/>
            </a:pPr>
            <a:r>
              <a:rPr b="0" i="0" lang="en-US" sz="944" u="none" cap="none" strike="noStrike">
                <a:solidFill>
                  <a:srgbClr val="5C667A"/>
                </a:solidFill>
                <a:latin typeface="Arial"/>
                <a:ea typeface="Arial"/>
                <a:cs typeface="Arial"/>
                <a:sym typeface="Arial"/>
              </a:rPr>
              <a:t>16.01</a:t>
            </a:r>
            <a:endParaRPr b="0" i="0" sz="944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6" name="Google Shape;2196;p62"/>
          <p:cNvSpPr/>
          <p:nvPr/>
        </p:nvSpPr>
        <p:spPr>
          <a:xfrm>
            <a:off x="5995631" y="4995000"/>
            <a:ext cx="349500" cy="349500"/>
          </a:xfrm>
          <a:prstGeom prst="ellipse">
            <a:avLst/>
          </a:prstGeom>
          <a:solidFill>
            <a:srgbClr val="FFFFFF"/>
          </a:solidFill>
          <a:ln cap="flat" cmpd="sng" w="16200">
            <a:solidFill>
              <a:srgbClr val="F4A1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6575" lIns="116575" spcFirstLastPara="1" rIns="116575" wrap="square" tIns="11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7" name="Google Shape;2197;p62"/>
          <p:cNvSpPr/>
          <p:nvPr/>
        </p:nvSpPr>
        <p:spPr>
          <a:xfrm>
            <a:off x="5902355" y="4633555"/>
            <a:ext cx="536400" cy="21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22033"/>
              </a:buClr>
              <a:buSzPts val="1084"/>
              <a:buFont typeface="Arial"/>
              <a:buNone/>
            </a:pPr>
            <a:r>
              <a:rPr b="1" i="0" lang="en-US" sz="1084" u="none" cap="none" strike="noStrike">
                <a:solidFill>
                  <a:srgbClr val="122033"/>
                </a:solidFill>
                <a:latin typeface="Arial"/>
                <a:ea typeface="Arial"/>
                <a:cs typeface="Arial"/>
                <a:sym typeface="Arial"/>
              </a:rPr>
              <a:t>Лют</a:t>
            </a:r>
            <a:endParaRPr b="0" i="0" sz="1084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8" name="Google Shape;2198;p62"/>
          <p:cNvSpPr/>
          <p:nvPr/>
        </p:nvSpPr>
        <p:spPr>
          <a:xfrm>
            <a:off x="5855717" y="5484701"/>
            <a:ext cx="629700" cy="18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C667A"/>
              </a:buClr>
              <a:buSzPts val="944"/>
              <a:buFont typeface="Arial"/>
              <a:buNone/>
            </a:pPr>
            <a:r>
              <a:rPr b="0" i="0" lang="en-US" sz="944" u="none" cap="none" strike="noStrike">
                <a:solidFill>
                  <a:srgbClr val="5C667A"/>
                </a:solidFill>
                <a:latin typeface="Arial"/>
                <a:ea typeface="Arial"/>
                <a:cs typeface="Arial"/>
                <a:sym typeface="Arial"/>
              </a:rPr>
              <a:t>06.02</a:t>
            </a:r>
            <a:endParaRPr b="0" i="0" sz="944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9" name="Google Shape;2199;p62"/>
          <p:cNvSpPr/>
          <p:nvPr/>
        </p:nvSpPr>
        <p:spPr>
          <a:xfrm>
            <a:off x="6718519" y="4995000"/>
            <a:ext cx="349500" cy="349500"/>
          </a:xfrm>
          <a:prstGeom prst="ellipse">
            <a:avLst/>
          </a:prstGeom>
          <a:solidFill>
            <a:srgbClr val="FFFFFF"/>
          </a:solidFill>
          <a:ln cap="flat" cmpd="sng" w="16200">
            <a:solidFill>
              <a:srgbClr val="00A6D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6575" lIns="116575" spcFirstLastPara="1" rIns="116575" wrap="square" tIns="11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0" name="Google Shape;2200;p62"/>
          <p:cNvSpPr/>
          <p:nvPr/>
        </p:nvSpPr>
        <p:spPr>
          <a:xfrm>
            <a:off x="6625243" y="4633555"/>
            <a:ext cx="536400" cy="21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22033"/>
              </a:buClr>
              <a:buSzPts val="1084"/>
              <a:buFont typeface="Arial"/>
              <a:buNone/>
            </a:pPr>
            <a:r>
              <a:rPr b="1" i="0" lang="en-US" sz="1084" u="none" cap="none" strike="noStrike">
                <a:solidFill>
                  <a:srgbClr val="122033"/>
                </a:solidFill>
                <a:latin typeface="Arial"/>
                <a:ea typeface="Arial"/>
                <a:cs typeface="Arial"/>
                <a:sym typeface="Arial"/>
              </a:rPr>
              <a:t>Бер</a:t>
            </a:r>
            <a:endParaRPr b="0" i="0" sz="1084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1" name="Google Shape;2201;p62"/>
          <p:cNvSpPr/>
          <p:nvPr/>
        </p:nvSpPr>
        <p:spPr>
          <a:xfrm>
            <a:off x="6578605" y="5484701"/>
            <a:ext cx="629700" cy="18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C667A"/>
              </a:buClr>
              <a:buSzPts val="944"/>
              <a:buFont typeface="Arial"/>
              <a:buNone/>
            </a:pPr>
            <a:r>
              <a:rPr b="0" i="0" lang="en-US" sz="944" u="none" cap="none" strike="noStrike">
                <a:solidFill>
                  <a:srgbClr val="5C667A"/>
                </a:solidFill>
                <a:latin typeface="Arial"/>
                <a:ea typeface="Arial"/>
                <a:cs typeface="Arial"/>
                <a:sym typeface="Arial"/>
              </a:rPr>
              <a:t>06.03</a:t>
            </a:r>
            <a:endParaRPr b="0" i="0" sz="944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2" name="Google Shape;2202;p62"/>
          <p:cNvSpPr/>
          <p:nvPr/>
        </p:nvSpPr>
        <p:spPr>
          <a:xfrm>
            <a:off x="7441408" y="4995000"/>
            <a:ext cx="349500" cy="349500"/>
          </a:xfrm>
          <a:prstGeom prst="ellipse">
            <a:avLst/>
          </a:prstGeom>
          <a:solidFill>
            <a:srgbClr val="FFFFFF"/>
          </a:solidFill>
          <a:ln cap="flat" cmpd="sng" w="16200">
            <a:solidFill>
              <a:srgbClr val="F4A1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6575" lIns="116575" spcFirstLastPara="1" rIns="116575" wrap="square" tIns="11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3" name="Google Shape;2203;p62"/>
          <p:cNvSpPr/>
          <p:nvPr/>
        </p:nvSpPr>
        <p:spPr>
          <a:xfrm>
            <a:off x="7348132" y="4633555"/>
            <a:ext cx="536400" cy="21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22033"/>
              </a:buClr>
              <a:buSzPts val="1084"/>
              <a:buFont typeface="Arial"/>
              <a:buNone/>
            </a:pPr>
            <a:r>
              <a:rPr b="1" i="0" lang="en-US" sz="1084" u="none" cap="none" strike="noStrike">
                <a:solidFill>
                  <a:srgbClr val="122033"/>
                </a:solidFill>
                <a:latin typeface="Arial"/>
                <a:ea typeface="Arial"/>
                <a:cs typeface="Arial"/>
                <a:sym typeface="Arial"/>
              </a:rPr>
              <a:t>Кві</a:t>
            </a:r>
            <a:endParaRPr b="0" i="0" sz="1084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4" name="Google Shape;2204;p62"/>
          <p:cNvSpPr/>
          <p:nvPr/>
        </p:nvSpPr>
        <p:spPr>
          <a:xfrm>
            <a:off x="7301494" y="5484701"/>
            <a:ext cx="629700" cy="18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C667A"/>
              </a:buClr>
              <a:buSzPts val="944"/>
              <a:buFont typeface="Arial"/>
              <a:buNone/>
            </a:pPr>
            <a:r>
              <a:rPr b="0" i="0" lang="en-US" sz="944" u="none" cap="none" strike="noStrike">
                <a:solidFill>
                  <a:srgbClr val="5C667A"/>
                </a:solidFill>
                <a:latin typeface="Arial"/>
                <a:ea typeface="Arial"/>
                <a:cs typeface="Arial"/>
                <a:sym typeface="Arial"/>
              </a:rPr>
              <a:t>03.04</a:t>
            </a:r>
            <a:endParaRPr b="0" i="0" sz="944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5" name="Google Shape;2205;p62"/>
          <p:cNvSpPr/>
          <p:nvPr/>
        </p:nvSpPr>
        <p:spPr>
          <a:xfrm>
            <a:off x="8164296" y="4995000"/>
            <a:ext cx="349500" cy="349500"/>
          </a:xfrm>
          <a:prstGeom prst="ellipse">
            <a:avLst/>
          </a:prstGeom>
          <a:solidFill>
            <a:srgbClr val="FFFFFF"/>
          </a:solidFill>
          <a:ln cap="flat" cmpd="sng" w="16200">
            <a:solidFill>
              <a:srgbClr val="00A6D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6575" lIns="116575" spcFirstLastPara="1" rIns="116575" wrap="square" tIns="11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6" name="Google Shape;2206;p62"/>
          <p:cNvSpPr/>
          <p:nvPr/>
        </p:nvSpPr>
        <p:spPr>
          <a:xfrm>
            <a:off x="8071020" y="4633555"/>
            <a:ext cx="536400" cy="21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22033"/>
              </a:buClr>
              <a:buSzPts val="1084"/>
              <a:buFont typeface="Arial"/>
              <a:buNone/>
            </a:pPr>
            <a:r>
              <a:rPr b="1" i="0" lang="en-US" sz="1084" u="none" cap="none" strike="noStrike">
                <a:solidFill>
                  <a:srgbClr val="122033"/>
                </a:solidFill>
                <a:latin typeface="Arial"/>
                <a:ea typeface="Arial"/>
                <a:cs typeface="Arial"/>
                <a:sym typeface="Arial"/>
              </a:rPr>
              <a:t>Тра</a:t>
            </a:r>
            <a:endParaRPr b="0" i="0" sz="1084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7" name="Google Shape;2207;p62"/>
          <p:cNvSpPr/>
          <p:nvPr/>
        </p:nvSpPr>
        <p:spPr>
          <a:xfrm>
            <a:off x="8024382" y="5484701"/>
            <a:ext cx="629700" cy="18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C667A"/>
              </a:buClr>
              <a:buSzPts val="944"/>
              <a:buFont typeface="Arial"/>
              <a:buNone/>
            </a:pPr>
            <a:r>
              <a:rPr b="0" i="0" lang="en-US" sz="944" u="none" cap="none" strike="noStrike">
                <a:solidFill>
                  <a:srgbClr val="5C667A"/>
                </a:solidFill>
                <a:latin typeface="Arial"/>
                <a:ea typeface="Arial"/>
                <a:cs typeface="Arial"/>
                <a:sym typeface="Arial"/>
              </a:rPr>
              <a:t>08.05</a:t>
            </a:r>
            <a:endParaRPr b="0" i="0" sz="944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8" name="Google Shape;2208;p62"/>
          <p:cNvSpPr/>
          <p:nvPr/>
        </p:nvSpPr>
        <p:spPr>
          <a:xfrm>
            <a:off x="640080" y="5788152"/>
            <a:ext cx="10789800" cy="567000"/>
          </a:xfrm>
          <a:prstGeom prst="roundRect">
            <a:avLst>
              <a:gd fmla="val 8065" name="adj"/>
            </a:avLst>
          </a:prstGeom>
          <a:solidFill>
            <a:srgbClr val="F8FDFF"/>
          </a:solidFill>
          <a:ln cap="flat" cmpd="sng" w="12700">
            <a:solidFill>
              <a:srgbClr val="00A6D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9" name="Google Shape;2209;p62"/>
          <p:cNvSpPr/>
          <p:nvPr/>
        </p:nvSpPr>
        <p:spPr>
          <a:xfrm>
            <a:off x="914400" y="5952744"/>
            <a:ext cx="10241400" cy="20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22033"/>
              </a:buClr>
              <a:buSzPts val="1700"/>
              <a:buFont typeface="Arial"/>
              <a:buNone/>
            </a:pPr>
            <a:r>
              <a:rPr b="1" i="0" lang="en-US" sz="1700" u="none" cap="none" strike="noStrike">
                <a:solidFill>
                  <a:srgbClr val="122033"/>
                </a:solidFill>
                <a:latin typeface="Arial"/>
                <a:ea typeface="Arial"/>
                <a:cs typeface="Arial"/>
                <a:sym typeface="Arial"/>
              </a:rPr>
              <a:t>Учень завжди знає: що вивчаємо, коли і де знайти матеріали.</a:t>
            </a:r>
            <a:endParaRPr b="0" i="0" sz="1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10" name="Google Shape;2210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99350" y="350000"/>
            <a:ext cx="5935799" cy="3957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4" name="Shape 1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5" name="Google Shape;1695;p36"/>
          <p:cNvSpPr txBox="1"/>
          <p:nvPr/>
        </p:nvSpPr>
        <p:spPr>
          <a:xfrm>
            <a:off x="3128750" y="3009475"/>
            <a:ext cx="91026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6" name="Google Shape;1696;p36"/>
          <p:cNvSpPr txBox="1"/>
          <p:nvPr/>
        </p:nvSpPr>
        <p:spPr>
          <a:xfrm>
            <a:off x="2107725" y="2013375"/>
            <a:ext cx="71727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122033"/>
                </a:solidFill>
                <a:latin typeface="Montserrat"/>
                <a:ea typeface="Montserrat"/>
                <a:cs typeface="Montserrat"/>
                <a:sym typeface="Montserrat"/>
              </a:rPr>
              <a:t>ЦИФРОВІ </a:t>
            </a:r>
            <a:r>
              <a:rPr b="1" lang="en-US" sz="6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РЕСУРСИ</a:t>
            </a:r>
            <a:endParaRPr sz="60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214" name="Shape 2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215" name="Google Shape;2215;p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6750" y="1484725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16" name="Google Shape;2216;p6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5225" y="2552900"/>
            <a:ext cx="5410200" cy="2486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17" name="Google Shape;2217;p6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34025" y="2552900"/>
            <a:ext cx="5410200" cy="2486025"/>
          </a:xfrm>
          <a:prstGeom prst="rect">
            <a:avLst/>
          </a:prstGeom>
          <a:noFill/>
          <a:ln>
            <a:noFill/>
          </a:ln>
        </p:spPr>
      </p:pic>
      <p:sp>
        <p:nvSpPr>
          <p:cNvPr id="2218" name="Google Shape;2218;p63"/>
          <p:cNvSpPr txBox="1"/>
          <p:nvPr/>
        </p:nvSpPr>
        <p:spPr>
          <a:xfrm>
            <a:off x="933350" y="3295850"/>
            <a:ext cx="51807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F172A"/>
                </a:solidFill>
                <a:latin typeface="Montserrat"/>
                <a:ea typeface="Montserrat"/>
                <a:cs typeface="Montserrat"/>
                <a:sym typeface="Montserrat"/>
              </a:rPr>
              <a:t>Стандартна модель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19" name="Google Shape;2219;p63"/>
          <p:cNvSpPr txBox="1"/>
          <p:nvPr/>
        </p:nvSpPr>
        <p:spPr>
          <a:xfrm>
            <a:off x="6572150" y="3295850"/>
            <a:ext cx="51807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D97706"/>
                </a:solidFill>
                <a:latin typeface="Unbounded"/>
                <a:ea typeface="Unbounded"/>
                <a:cs typeface="Unbounded"/>
                <a:sym typeface="Unbounded"/>
              </a:rPr>
              <a:t>Адаптивна модель</a:t>
            </a:r>
            <a:endParaRPr/>
          </a:p>
        </p:txBody>
      </p:sp>
      <p:pic>
        <p:nvPicPr>
          <p:cNvPr descr="image.png" id="2220" name="Google Shape;2220;p6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33350" y="285770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2221" name="Google Shape;2221;p63"/>
          <p:cNvSpPr txBox="1"/>
          <p:nvPr/>
        </p:nvSpPr>
        <p:spPr>
          <a:xfrm>
            <a:off x="933350" y="3734000"/>
            <a:ext cx="49341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9050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800" u="none" cap="none" strike="noStrike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1 єдиний урок для всіх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22" name="Google Shape;2222;p63"/>
          <p:cNvSpPr txBox="1"/>
          <p:nvPr/>
        </p:nvSpPr>
        <p:spPr>
          <a:xfrm>
            <a:off x="933350" y="4076900"/>
            <a:ext cx="49341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9050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800" u="none" cap="none" strike="noStrike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1 базовий підручник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23" name="Google Shape;2223;p63"/>
          <p:cNvSpPr txBox="1"/>
          <p:nvPr/>
        </p:nvSpPr>
        <p:spPr>
          <a:xfrm>
            <a:off x="933350" y="4419800"/>
            <a:ext cx="49341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9050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800" u="none" cap="none" strike="noStrike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1 фіксований темп засвоєння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image.png" id="2224" name="Google Shape;2224;p6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572150" y="2857700"/>
            <a:ext cx="3048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2225" name="Google Shape;2225;p63"/>
          <p:cNvSpPr txBox="1"/>
          <p:nvPr/>
        </p:nvSpPr>
        <p:spPr>
          <a:xfrm>
            <a:off x="6572150" y="3734000"/>
            <a:ext cx="49341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0955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800" u="none" cap="none" strike="noStrike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Гнучкі та різні темпи навчання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26" name="Google Shape;2226;p63"/>
          <p:cNvSpPr txBox="1"/>
          <p:nvPr/>
        </p:nvSpPr>
        <p:spPr>
          <a:xfrm>
            <a:off x="6572150" y="4076900"/>
            <a:ext cx="49341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0955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800" u="none" cap="none" strike="noStrike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Персональні траєкторії розвитку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27" name="Google Shape;2227;p63"/>
          <p:cNvSpPr txBox="1"/>
          <p:nvPr/>
        </p:nvSpPr>
        <p:spPr>
          <a:xfrm>
            <a:off x="6572150" y="4419800"/>
            <a:ext cx="49341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0955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800" u="none" cap="none" strike="noStrike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Різноманітні та автономні ресурси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image.png" id="2228" name="Google Shape;2228;p6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33350" y="3772100"/>
            <a:ext cx="114300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29" name="Google Shape;2229;p6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33350" y="4115000"/>
            <a:ext cx="114300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30" name="Google Shape;2230;p6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33350" y="4457900"/>
            <a:ext cx="114300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31" name="Google Shape;2231;p6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572150" y="3772100"/>
            <a:ext cx="133350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32" name="Google Shape;2232;p6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572150" y="4115000"/>
            <a:ext cx="133350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33" name="Google Shape;2233;p6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572150" y="4457900"/>
            <a:ext cx="133350" cy="152400"/>
          </a:xfrm>
          <a:prstGeom prst="rect">
            <a:avLst/>
          </a:prstGeom>
          <a:noFill/>
          <a:ln>
            <a:noFill/>
          </a:ln>
        </p:spPr>
      </p:pic>
      <p:sp>
        <p:nvSpPr>
          <p:cNvPr id="2234" name="Google Shape;2234;p63"/>
          <p:cNvSpPr txBox="1"/>
          <p:nvPr/>
        </p:nvSpPr>
        <p:spPr>
          <a:xfrm>
            <a:off x="1974425" y="454100"/>
            <a:ext cx="84033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F172A"/>
                </a:solidFill>
                <a:latin typeface="Montserrat"/>
                <a:ea typeface="Montserrat"/>
                <a:cs typeface="Montserrat"/>
                <a:sym typeface="Montserrat"/>
              </a:rPr>
              <a:t>Від єдиного підходу до </a:t>
            </a:r>
            <a:r>
              <a:rPr b="1" i="0" lang="en-US" sz="3200" u="none" cap="none" strike="noStrike">
                <a:solidFill>
                  <a:srgbClr val="0284C7"/>
                </a:solidFill>
                <a:latin typeface="Montserrat"/>
                <a:ea typeface="Montserrat"/>
                <a:cs typeface="Montserrat"/>
                <a:sym typeface="Montserrat"/>
              </a:rPr>
              <a:t>індивідуальних траєкторій </a:t>
            </a:r>
            <a:r>
              <a:rPr b="1" i="0" lang="en-US" sz="3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навчання </a:t>
            </a:r>
            <a:endParaRPr sz="2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238" name="Shape 2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9" name="Google Shape;2239;p64"/>
          <p:cNvSpPr txBox="1"/>
          <p:nvPr/>
        </p:nvSpPr>
        <p:spPr>
          <a:xfrm>
            <a:off x="2404050" y="1555425"/>
            <a:ext cx="8802300" cy="42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⚡  “Один спосіб”</a:t>
            </a:r>
            <a:endParaRPr b="1" sz="2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Є клас:</a:t>
            </a:r>
            <a:br>
              <a:rPr lang="en-US" sz="2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1" lang="en-US" sz="2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5 учнів уже це знають → 15 ідуть за програмою → 5 не встигають.</a:t>
            </a:r>
            <a:endParaRPr b="1" sz="2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У парі вирішіть:</a:t>
            </a:r>
            <a:endParaRPr sz="2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Що ви реально зміните в одному уроці, не готуючи три різні уроки?</a:t>
            </a:r>
            <a:endParaRPr b="1" sz="2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Обов'язкова умова: назвати </a:t>
            </a:r>
            <a:r>
              <a:rPr b="1" lang="en-US" sz="2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один спосіб, який ви вже використовували</a:t>
            </a:r>
            <a:r>
              <a:rPr lang="en-US" sz="2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 а не теоретичну пораду.</a:t>
            </a:r>
            <a:endParaRPr sz="2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243" name="Shape 2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4" name="Google Shape;2244;p65"/>
          <p:cNvSpPr txBox="1"/>
          <p:nvPr/>
        </p:nvSpPr>
        <p:spPr>
          <a:xfrm>
            <a:off x="1845575" y="696450"/>
            <a:ext cx="11601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F172A"/>
                </a:solidFill>
                <a:latin typeface="Unbounded"/>
                <a:ea typeface="Unbounded"/>
                <a:cs typeface="Unbounded"/>
                <a:sym typeface="Unbounded"/>
              </a:rPr>
              <a:t>Смартфон </a:t>
            </a:r>
            <a:endParaRPr/>
          </a:p>
        </p:txBody>
      </p:sp>
      <p:pic>
        <p:nvPicPr>
          <p:cNvPr id="2245" name="Google Shape;2245;p65"/>
          <p:cNvPicPr preferRelativeResize="0"/>
          <p:nvPr/>
        </p:nvPicPr>
        <p:blipFill rotWithShape="1">
          <a:blip r:embed="rId3">
            <a:alphaModFix/>
          </a:blip>
          <a:srcRect b="0" l="0" r="0" t="36877"/>
          <a:stretch/>
        </p:blipFill>
        <p:spPr>
          <a:xfrm>
            <a:off x="226425" y="2613977"/>
            <a:ext cx="11946674" cy="4244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9" name="Shape 2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0" name="Google Shape;2250;p66"/>
          <p:cNvPicPr preferRelativeResize="0"/>
          <p:nvPr/>
        </p:nvPicPr>
        <p:blipFill rotWithShape="1">
          <a:blip r:embed="rId3">
            <a:alphaModFix/>
          </a:blip>
          <a:srcRect b="0" l="2441" r="4379" t="15103"/>
          <a:stretch/>
        </p:blipFill>
        <p:spPr>
          <a:xfrm>
            <a:off x="1856225" y="1124500"/>
            <a:ext cx="8747101" cy="5312950"/>
          </a:xfrm>
          <a:prstGeom prst="rect">
            <a:avLst/>
          </a:prstGeom>
          <a:noFill/>
          <a:ln>
            <a:noFill/>
          </a:ln>
        </p:spPr>
      </p:pic>
      <p:sp>
        <p:nvSpPr>
          <p:cNvPr id="2251" name="Google Shape;2251;p66"/>
          <p:cNvSpPr txBox="1"/>
          <p:nvPr/>
        </p:nvSpPr>
        <p:spPr>
          <a:xfrm>
            <a:off x="2196900" y="130025"/>
            <a:ext cx="87471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9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Застосунки до будь якої теми</a:t>
            </a:r>
            <a:endParaRPr b="1" sz="29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5" name="Shape 2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6" name="Google Shape;2256;p67"/>
          <p:cNvPicPr preferRelativeResize="0"/>
          <p:nvPr/>
        </p:nvPicPr>
        <p:blipFill rotWithShape="1">
          <a:blip r:embed="rId3">
            <a:alphaModFix/>
          </a:blip>
          <a:srcRect b="0" l="0" r="0" t="9256"/>
          <a:stretch/>
        </p:blipFill>
        <p:spPr>
          <a:xfrm>
            <a:off x="2308600" y="1130425"/>
            <a:ext cx="7574799" cy="5540049"/>
          </a:xfrm>
          <a:prstGeom prst="rect">
            <a:avLst/>
          </a:prstGeom>
          <a:noFill/>
          <a:ln>
            <a:noFill/>
          </a:ln>
        </p:spPr>
      </p:pic>
      <p:sp>
        <p:nvSpPr>
          <p:cNvPr id="2257" name="Google Shape;2257;p67"/>
          <p:cNvSpPr txBox="1"/>
          <p:nvPr/>
        </p:nvSpPr>
        <p:spPr>
          <a:xfrm>
            <a:off x="2280950" y="192950"/>
            <a:ext cx="7990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Приклади проєктів зі смартфоном</a:t>
            </a:r>
            <a:endParaRPr b="1" sz="28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1" name="Shape 2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62" name="Google Shape;2262;p68"/>
          <p:cNvGrpSpPr/>
          <p:nvPr/>
        </p:nvGrpSpPr>
        <p:grpSpPr>
          <a:xfrm>
            <a:off x="474352" y="1538550"/>
            <a:ext cx="4097650" cy="3780909"/>
            <a:chOff x="1230400" y="410075"/>
            <a:chExt cx="5124625" cy="4728500"/>
          </a:xfrm>
        </p:grpSpPr>
        <p:sp>
          <p:nvSpPr>
            <p:cNvPr id="2263" name="Google Shape;2263;p68"/>
            <p:cNvSpPr/>
            <p:nvPr/>
          </p:nvSpPr>
          <p:spPr>
            <a:xfrm>
              <a:off x="1384675" y="410150"/>
              <a:ext cx="4970350" cy="3655600"/>
            </a:xfrm>
            <a:custGeom>
              <a:rect b="b" l="l" r="r" t="t"/>
              <a:pathLst>
                <a:path extrusionOk="0" h="146224" w="198814">
                  <a:moveTo>
                    <a:pt x="173002" y="38507"/>
                  </a:moveTo>
                  <a:lnTo>
                    <a:pt x="173002" y="118161"/>
                  </a:lnTo>
                  <a:lnTo>
                    <a:pt x="37835" y="118161"/>
                  </a:lnTo>
                  <a:lnTo>
                    <a:pt x="37835" y="38507"/>
                  </a:lnTo>
                  <a:close/>
                  <a:moveTo>
                    <a:pt x="144780" y="0"/>
                  </a:moveTo>
                  <a:cubicBezTo>
                    <a:pt x="136124" y="0"/>
                    <a:pt x="127640" y="2694"/>
                    <a:pt x="120221" y="7391"/>
                  </a:cubicBezTo>
                  <a:cubicBezTo>
                    <a:pt x="110674" y="13402"/>
                    <a:pt x="103216" y="21213"/>
                    <a:pt x="91516" y="22724"/>
                  </a:cubicBezTo>
                  <a:cubicBezTo>
                    <a:pt x="84957" y="23559"/>
                    <a:pt x="78300" y="23746"/>
                    <a:pt x="71643" y="23746"/>
                  </a:cubicBezTo>
                  <a:cubicBezTo>
                    <a:pt x="66261" y="23746"/>
                    <a:pt x="60878" y="23624"/>
                    <a:pt x="55546" y="23624"/>
                  </a:cubicBezTo>
                  <a:cubicBezTo>
                    <a:pt x="24881" y="23624"/>
                    <a:pt x="1" y="55833"/>
                    <a:pt x="6205" y="89392"/>
                  </a:cubicBezTo>
                  <a:cubicBezTo>
                    <a:pt x="12441" y="122951"/>
                    <a:pt x="41756" y="146223"/>
                    <a:pt x="66636" y="146223"/>
                  </a:cubicBezTo>
                  <a:cubicBezTo>
                    <a:pt x="89009" y="146223"/>
                    <a:pt x="107395" y="132787"/>
                    <a:pt x="128643" y="129187"/>
                  </a:cubicBezTo>
                  <a:cubicBezTo>
                    <a:pt x="139186" y="127419"/>
                    <a:pt x="149761" y="129508"/>
                    <a:pt x="160176" y="126840"/>
                  </a:cubicBezTo>
                  <a:cubicBezTo>
                    <a:pt x="172295" y="123722"/>
                    <a:pt x="183674" y="116297"/>
                    <a:pt x="190392" y="105560"/>
                  </a:cubicBezTo>
                  <a:cubicBezTo>
                    <a:pt x="194956" y="98232"/>
                    <a:pt x="197207" y="90163"/>
                    <a:pt x="197817" y="81870"/>
                  </a:cubicBezTo>
                  <a:cubicBezTo>
                    <a:pt x="198814" y="68594"/>
                    <a:pt x="195728" y="54740"/>
                    <a:pt x="191613" y="42397"/>
                  </a:cubicBezTo>
                  <a:cubicBezTo>
                    <a:pt x="185474" y="24074"/>
                    <a:pt x="173548" y="5270"/>
                    <a:pt x="153490" y="930"/>
                  </a:cubicBezTo>
                  <a:cubicBezTo>
                    <a:pt x="150590" y="302"/>
                    <a:pt x="147676" y="0"/>
                    <a:pt x="144780" y="0"/>
                  </a:cubicBez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4" name="Google Shape;2264;p68"/>
            <p:cNvSpPr/>
            <p:nvPr/>
          </p:nvSpPr>
          <p:spPr>
            <a:xfrm>
              <a:off x="1515675" y="410075"/>
              <a:ext cx="4819275" cy="3654050"/>
            </a:xfrm>
            <a:custGeom>
              <a:rect b="b" l="l" r="r" t="t"/>
              <a:pathLst>
                <a:path extrusionOk="0" h="146162" w="192771">
                  <a:moveTo>
                    <a:pt x="139507" y="1"/>
                  </a:moveTo>
                  <a:cubicBezTo>
                    <a:pt x="130860" y="1"/>
                    <a:pt x="122406" y="2701"/>
                    <a:pt x="114981" y="7394"/>
                  </a:cubicBezTo>
                  <a:cubicBezTo>
                    <a:pt x="105434" y="13405"/>
                    <a:pt x="97976" y="21216"/>
                    <a:pt x="86276" y="22727"/>
                  </a:cubicBezTo>
                  <a:cubicBezTo>
                    <a:pt x="79686" y="23563"/>
                    <a:pt x="73032" y="23756"/>
                    <a:pt x="66346" y="23756"/>
                  </a:cubicBezTo>
                  <a:cubicBezTo>
                    <a:pt x="60978" y="23756"/>
                    <a:pt x="55610" y="23627"/>
                    <a:pt x="50306" y="23627"/>
                  </a:cubicBezTo>
                  <a:cubicBezTo>
                    <a:pt x="22855" y="23627"/>
                    <a:pt x="32" y="49471"/>
                    <a:pt x="0" y="78948"/>
                  </a:cubicBezTo>
                  <a:cubicBezTo>
                    <a:pt x="0" y="82387"/>
                    <a:pt x="322" y="85891"/>
                    <a:pt x="965" y="89395"/>
                  </a:cubicBezTo>
                  <a:cubicBezTo>
                    <a:pt x="2893" y="99777"/>
                    <a:pt x="7040" y="109196"/>
                    <a:pt x="12601" y="117232"/>
                  </a:cubicBezTo>
                  <a:cubicBezTo>
                    <a:pt x="13469" y="115850"/>
                    <a:pt x="14337" y="114500"/>
                    <a:pt x="15140" y="113278"/>
                  </a:cubicBezTo>
                  <a:cubicBezTo>
                    <a:pt x="14305" y="112796"/>
                    <a:pt x="13565" y="112153"/>
                    <a:pt x="13276" y="111285"/>
                  </a:cubicBezTo>
                  <a:cubicBezTo>
                    <a:pt x="13179" y="111028"/>
                    <a:pt x="13147" y="110803"/>
                    <a:pt x="13147" y="110546"/>
                  </a:cubicBezTo>
                  <a:cubicBezTo>
                    <a:pt x="13147" y="109582"/>
                    <a:pt x="13758" y="108681"/>
                    <a:pt x="14787" y="108456"/>
                  </a:cubicBezTo>
                  <a:cubicBezTo>
                    <a:pt x="14915" y="108424"/>
                    <a:pt x="15044" y="108424"/>
                    <a:pt x="15205" y="108424"/>
                  </a:cubicBezTo>
                  <a:cubicBezTo>
                    <a:pt x="15976" y="108424"/>
                    <a:pt x="16812" y="108810"/>
                    <a:pt x="17583" y="109389"/>
                  </a:cubicBezTo>
                  <a:cubicBezTo>
                    <a:pt x="17648" y="109260"/>
                    <a:pt x="17744" y="109132"/>
                    <a:pt x="17808" y="109035"/>
                  </a:cubicBezTo>
                  <a:cubicBezTo>
                    <a:pt x="18194" y="108392"/>
                    <a:pt x="18451" y="107910"/>
                    <a:pt x="18515" y="107749"/>
                  </a:cubicBezTo>
                  <a:cubicBezTo>
                    <a:pt x="19158" y="106303"/>
                    <a:pt x="20958" y="102445"/>
                    <a:pt x="21183" y="101963"/>
                  </a:cubicBezTo>
                  <a:cubicBezTo>
                    <a:pt x="21183" y="101835"/>
                    <a:pt x="21183" y="101610"/>
                    <a:pt x="21183" y="101256"/>
                  </a:cubicBezTo>
                  <a:cubicBezTo>
                    <a:pt x="21183" y="99617"/>
                    <a:pt x="21151" y="95599"/>
                    <a:pt x="20958" y="92288"/>
                  </a:cubicBezTo>
                  <a:cubicBezTo>
                    <a:pt x="20894" y="91323"/>
                    <a:pt x="20862" y="90456"/>
                    <a:pt x="20862" y="89716"/>
                  </a:cubicBezTo>
                  <a:cubicBezTo>
                    <a:pt x="20862" y="89073"/>
                    <a:pt x="20894" y="88495"/>
                    <a:pt x="20926" y="87980"/>
                  </a:cubicBezTo>
                  <a:cubicBezTo>
                    <a:pt x="20444" y="87370"/>
                    <a:pt x="20316" y="86791"/>
                    <a:pt x="20316" y="86309"/>
                  </a:cubicBezTo>
                  <a:cubicBezTo>
                    <a:pt x="20316" y="85859"/>
                    <a:pt x="20444" y="85505"/>
                    <a:pt x="20508" y="85312"/>
                  </a:cubicBezTo>
                  <a:cubicBezTo>
                    <a:pt x="20573" y="85184"/>
                    <a:pt x="20766" y="85055"/>
                    <a:pt x="21055" y="84927"/>
                  </a:cubicBezTo>
                  <a:cubicBezTo>
                    <a:pt x="21023" y="84573"/>
                    <a:pt x="20991" y="84220"/>
                    <a:pt x="20991" y="83962"/>
                  </a:cubicBezTo>
                  <a:cubicBezTo>
                    <a:pt x="20991" y="83705"/>
                    <a:pt x="21055" y="83352"/>
                    <a:pt x="21151" y="82902"/>
                  </a:cubicBezTo>
                  <a:cubicBezTo>
                    <a:pt x="21216" y="82452"/>
                    <a:pt x="21344" y="81873"/>
                    <a:pt x="21505" y="81262"/>
                  </a:cubicBezTo>
                  <a:cubicBezTo>
                    <a:pt x="21826" y="80041"/>
                    <a:pt x="22212" y="78562"/>
                    <a:pt x="22630" y="77148"/>
                  </a:cubicBezTo>
                  <a:cubicBezTo>
                    <a:pt x="23337" y="74673"/>
                    <a:pt x="24044" y="72358"/>
                    <a:pt x="24205" y="71812"/>
                  </a:cubicBezTo>
                  <a:cubicBezTo>
                    <a:pt x="24044" y="71587"/>
                    <a:pt x="23659" y="71040"/>
                    <a:pt x="23241" y="70430"/>
                  </a:cubicBezTo>
                  <a:cubicBezTo>
                    <a:pt x="22694" y="69626"/>
                    <a:pt x="22051" y="68726"/>
                    <a:pt x="21730" y="68276"/>
                  </a:cubicBezTo>
                  <a:cubicBezTo>
                    <a:pt x="21666" y="68147"/>
                    <a:pt x="21601" y="68083"/>
                    <a:pt x="21569" y="68051"/>
                  </a:cubicBezTo>
                  <a:cubicBezTo>
                    <a:pt x="21473" y="67922"/>
                    <a:pt x="21441" y="67794"/>
                    <a:pt x="21441" y="67633"/>
                  </a:cubicBezTo>
                  <a:cubicBezTo>
                    <a:pt x="21441" y="67504"/>
                    <a:pt x="21473" y="67376"/>
                    <a:pt x="21569" y="67279"/>
                  </a:cubicBezTo>
                  <a:cubicBezTo>
                    <a:pt x="21633" y="67151"/>
                    <a:pt x="21794" y="67086"/>
                    <a:pt x="21955" y="67086"/>
                  </a:cubicBezTo>
                  <a:cubicBezTo>
                    <a:pt x="22083" y="67086"/>
                    <a:pt x="22180" y="67119"/>
                    <a:pt x="22308" y="67183"/>
                  </a:cubicBezTo>
                  <a:lnTo>
                    <a:pt x="21666" y="65929"/>
                  </a:lnTo>
                  <a:lnTo>
                    <a:pt x="21633" y="65833"/>
                  </a:lnTo>
                  <a:lnTo>
                    <a:pt x="21633" y="65801"/>
                  </a:lnTo>
                  <a:cubicBezTo>
                    <a:pt x="21633" y="65769"/>
                    <a:pt x="21633" y="65640"/>
                    <a:pt x="21666" y="65511"/>
                  </a:cubicBezTo>
                  <a:cubicBezTo>
                    <a:pt x="21698" y="65383"/>
                    <a:pt x="21762" y="65254"/>
                    <a:pt x="21891" y="65094"/>
                  </a:cubicBezTo>
                  <a:cubicBezTo>
                    <a:pt x="21987" y="65029"/>
                    <a:pt x="22116" y="64965"/>
                    <a:pt x="22276" y="64965"/>
                  </a:cubicBezTo>
                  <a:cubicBezTo>
                    <a:pt x="22341" y="64965"/>
                    <a:pt x="22405" y="64965"/>
                    <a:pt x="22469" y="64997"/>
                  </a:cubicBezTo>
                  <a:cubicBezTo>
                    <a:pt x="22566" y="64997"/>
                    <a:pt x="22630" y="65061"/>
                    <a:pt x="22726" y="65094"/>
                  </a:cubicBezTo>
                  <a:lnTo>
                    <a:pt x="22726" y="65094"/>
                  </a:lnTo>
                  <a:lnTo>
                    <a:pt x="22437" y="64483"/>
                  </a:lnTo>
                  <a:cubicBezTo>
                    <a:pt x="22437" y="64451"/>
                    <a:pt x="22405" y="64386"/>
                    <a:pt x="22437" y="64322"/>
                  </a:cubicBezTo>
                  <a:cubicBezTo>
                    <a:pt x="22437" y="64322"/>
                    <a:pt x="22469" y="64226"/>
                    <a:pt x="22501" y="64097"/>
                  </a:cubicBezTo>
                  <a:cubicBezTo>
                    <a:pt x="22566" y="64001"/>
                    <a:pt x="22662" y="63840"/>
                    <a:pt x="22823" y="63743"/>
                  </a:cubicBezTo>
                  <a:cubicBezTo>
                    <a:pt x="22919" y="63647"/>
                    <a:pt x="23080" y="63615"/>
                    <a:pt x="23209" y="63615"/>
                  </a:cubicBezTo>
                  <a:lnTo>
                    <a:pt x="23241" y="63615"/>
                  </a:lnTo>
                  <a:cubicBezTo>
                    <a:pt x="23401" y="63615"/>
                    <a:pt x="23562" y="63647"/>
                    <a:pt x="23723" y="63743"/>
                  </a:cubicBezTo>
                  <a:cubicBezTo>
                    <a:pt x="23819" y="63808"/>
                    <a:pt x="23916" y="63904"/>
                    <a:pt x="23980" y="64001"/>
                  </a:cubicBezTo>
                  <a:cubicBezTo>
                    <a:pt x="24076" y="64097"/>
                    <a:pt x="24141" y="64193"/>
                    <a:pt x="24237" y="64354"/>
                  </a:cubicBezTo>
                  <a:cubicBezTo>
                    <a:pt x="24366" y="64547"/>
                    <a:pt x="24494" y="64772"/>
                    <a:pt x="24623" y="64997"/>
                  </a:cubicBezTo>
                  <a:lnTo>
                    <a:pt x="24494" y="64161"/>
                  </a:lnTo>
                  <a:cubicBezTo>
                    <a:pt x="24494" y="64097"/>
                    <a:pt x="24494" y="64033"/>
                    <a:pt x="24526" y="64001"/>
                  </a:cubicBezTo>
                  <a:cubicBezTo>
                    <a:pt x="24526" y="63968"/>
                    <a:pt x="24591" y="63872"/>
                    <a:pt x="24687" y="63776"/>
                  </a:cubicBezTo>
                  <a:cubicBezTo>
                    <a:pt x="24719" y="63776"/>
                    <a:pt x="24719" y="63743"/>
                    <a:pt x="24751" y="63743"/>
                  </a:cubicBezTo>
                  <a:lnTo>
                    <a:pt x="24751" y="36485"/>
                  </a:lnTo>
                  <a:cubicBezTo>
                    <a:pt x="24751" y="33592"/>
                    <a:pt x="27098" y="31213"/>
                    <a:pt x="30023" y="31213"/>
                  </a:cubicBezTo>
                  <a:lnTo>
                    <a:pt x="170366" y="31213"/>
                  </a:lnTo>
                  <a:cubicBezTo>
                    <a:pt x="173259" y="31213"/>
                    <a:pt x="175637" y="33592"/>
                    <a:pt x="175637" y="36485"/>
                  </a:cubicBezTo>
                  <a:lnTo>
                    <a:pt x="175637" y="116364"/>
                  </a:lnTo>
                  <a:cubicBezTo>
                    <a:pt x="179334" y="113278"/>
                    <a:pt x="182580" y="109678"/>
                    <a:pt x="185152" y="105563"/>
                  </a:cubicBezTo>
                  <a:cubicBezTo>
                    <a:pt x="189716" y="98235"/>
                    <a:pt x="191967" y="90166"/>
                    <a:pt x="192577" y="81873"/>
                  </a:cubicBezTo>
                  <a:cubicBezTo>
                    <a:pt x="192706" y="80169"/>
                    <a:pt x="192770" y="78466"/>
                    <a:pt x="192770" y="76762"/>
                  </a:cubicBezTo>
                  <a:cubicBezTo>
                    <a:pt x="192770" y="65094"/>
                    <a:pt x="189974" y="53168"/>
                    <a:pt x="186373" y="42400"/>
                  </a:cubicBezTo>
                  <a:cubicBezTo>
                    <a:pt x="180234" y="24077"/>
                    <a:pt x="168308" y="5273"/>
                    <a:pt x="148250" y="933"/>
                  </a:cubicBezTo>
                  <a:cubicBezTo>
                    <a:pt x="145325" y="322"/>
                    <a:pt x="142432" y="1"/>
                    <a:pt x="139507" y="1"/>
                  </a:cubicBezTo>
                  <a:close/>
                  <a:moveTo>
                    <a:pt x="23016" y="127229"/>
                  </a:moveTo>
                  <a:cubicBezTo>
                    <a:pt x="22823" y="127454"/>
                    <a:pt x="22630" y="127679"/>
                    <a:pt x="22469" y="127840"/>
                  </a:cubicBezTo>
                  <a:cubicBezTo>
                    <a:pt x="22308" y="128032"/>
                    <a:pt x="22148" y="128193"/>
                    <a:pt x="22019" y="128354"/>
                  </a:cubicBezTo>
                  <a:cubicBezTo>
                    <a:pt x="22919" y="129222"/>
                    <a:pt x="23819" y="130058"/>
                    <a:pt x="24751" y="130861"/>
                  </a:cubicBezTo>
                  <a:lnTo>
                    <a:pt x="24751" y="127550"/>
                  </a:lnTo>
                  <a:cubicBezTo>
                    <a:pt x="24173" y="127518"/>
                    <a:pt x="23562" y="127422"/>
                    <a:pt x="23016" y="127229"/>
                  </a:cubicBezTo>
                  <a:close/>
                  <a:moveTo>
                    <a:pt x="64064" y="144523"/>
                  </a:moveTo>
                  <a:cubicBezTo>
                    <a:pt x="64032" y="145069"/>
                    <a:pt x="63968" y="145616"/>
                    <a:pt x="63903" y="146162"/>
                  </a:cubicBezTo>
                  <a:cubicBezTo>
                    <a:pt x="67921" y="145969"/>
                    <a:pt x="71779" y="145391"/>
                    <a:pt x="75572" y="144523"/>
                  </a:cubicBezTo>
                  <a:close/>
                </a:path>
              </a:pathLst>
            </a:custGeom>
            <a:solidFill>
              <a:srgbClr val="D6EE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5" name="Google Shape;2265;p68"/>
            <p:cNvSpPr/>
            <p:nvPr/>
          </p:nvSpPr>
          <p:spPr>
            <a:xfrm>
              <a:off x="1972925" y="4531000"/>
              <a:ext cx="4095225" cy="240325"/>
            </a:xfrm>
            <a:custGeom>
              <a:rect b="b" l="l" r="r" t="t"/>
              <a:pathLst>
                <a:path extrusionOk="0" h="9613" w="163809">
                  <a:moveTo>
                    <a:pt x="81904" y="1"/>
                  </a:moveTo>
                  <a:cubicBezTo>
                    <a:pt x="36677" y="1"/>
                    <a:pt x="0" y="2155"/>
                    <a:pt x="0" y="4823"/>
                  </a:cubicBezTo>
                  <a:cubicBezTo>
                    <a:pt x="0" y="7458"/>
                    <a:pt x="36677" y="9612"/>
                    <a:pt x="81904" y="9612"/>
                  </a:cubicBezTo>
                  <a:cubicBezTo>
                    <a:pt x="127131" y="9612"/>
                    <a:pt x="163808" y="7458"/>
                    <a:pt x="163808" y="4823"/>
                  </a:cubicBezTo>
                  <a:cubicBezTo>
                    <a:pt x="163808" y="2155"/>
                    <a:pt x="127131" y="1"/>
                    <a:pt x="81904" y="1"/>
                  </a:cubicBez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6" name="Google Shape;2266;p68"/>
            <p:cNvSpPr/>
            <p:nvPr/>
          </p:nvSpPr>
          <p:spPr>
            <a:xfrm>
              <a:off x="1972925" y="4535825"/>
              <a:ext cx="4095225" cy="235500"/>
            </a:xfrm>
            <a:custGeom>
              <a:rect b="b" l="l" r="r" t="t"/>
              <a:pathLst>
                <a:path extrusionOk="0" h="9420" w="163809">
                  <a:moveTo>
                    <a:pt x="58310" y="1"/>
                  </a:moveTo>
                  <a:lnTo>
                    <a:pt x="58310" y="1"/>
                  </a:lnTo>
                  <a:cubicBezTo>
                    <a:pt x="53489" y="97"/>
                    <a:pt x="48892" y="226"/>
                    <a:pt x="44488" y="354"/>
                  </a:cubicBezTo>
                  <a:cubicBezTo>
                    <a:pt x="41917" y="1062"/>
                    <a:pt x="39924" y="1126"/>
                    <a:pt x="39924" y="1126"/>
                  </a:cubicBezTo>
                  <a:lnTo>
                    <a:pt x="39924" y="1094"/>
                  </a:lnTo>
                  <a:cubicBezTo>
                    <a:pt x="39924" y="1062"/>
                    <a:pt x="39924" y="837"/>
                    <a:pt x="39956" y="483"/>
                  </a:cubicBezTo>
                  <a:lnTo>
                    <a:pt x="39956" y="483"/>
                  </a:lnTo>
                  <a:cubicBezTo>
                    <a:pt x="37609" y="579"/>
                    <a:pt x="35391" y="676"/>
                    <a:pt x="33206" y="740"/>
                  </a:cubicBezTo>
                  <a:cubicBezTo>
                    <a:pt x="33238" y="901"/>
                    <a:pt x="33238" y="1029"/>
                    <a:pt x="33238" y="1158"/>
                  </a:cubicBezTo>
                  <a:cubicBezTo>
                    <a:pt x="33238" y="1383"/>
                    <a:pt x="33206" y="1512"/>
                    <a:pt x="33206" y="1512"/>
                  </a:cubicBezTo>
                  <a:cubicBezTo>
                    <a:pt x="33206" y="1512"/>
                    <a:pt x="31791" y="1415"/>
                    <a:pt x="29830" y="901"/>
                  </a:cubicBezTo>
                  <a:cubicBezTo>
                    <a:pt x="11605" y="1801"/>
                    <a:pt x="0" y="3119"/>
                    <a:pt x="0" y="4630"/>
                  </a:cubicBezTo>
                  <a:cubicBezTo>
                    <a:pt x="0" y="7265"/>
                    <a:pt x="36677" y="9419"/>
                    <a:pt x="81904" y="9419"/>
                  </a:cubicBezTo>
                  <a:cubicBezTo>
                    <a:pt x="127131" y="9419"/>
                    <a:pt x="163808" y="7265"/>
                    <a:pt x="163808" y="4630"/>
                  </a:cubicBezTo>
                  <a:cubicBezTo>
                    <a:pt x="163808" y="2444"/>
                    <a:pt x="139218" y="612"/>
                    <a:pt x="105498" y="1"/>
                  </a:cubicBezTo>
                  <a:lnTo>
                    <a:pt x="105498" y="1"/>
                  </a:lnTo>
                  <a:lnTo>
                    <a:pt x="106430" y="1190"/>
                  </a:lnTo>
                  <a:cubicBezTo>
                    <a:pt x="106495" y="1287"/>
                    <a:pt x="106527" y="1415"/>
                    <a:pt x="106463" y="1512"/>
                  </a:cubicBezTo>
                  <a:cubicBezTo>
                    <a:pt x="106430" y="1608"/>
                    <a:pt x="106302" y="1672"/>
                    <a:pt x="106205" y="1672"/>
                  </a:cubicBezTo>
                  <a:lnTo>
                    <a:pt x="57603" y="1672"/>
                  </a:lnTo>
                  <a:cubicBezTo>
                    <a:pt x="57475" y="1672"/>
                    <a:pt x="57378" y="1608"/>
                    <a:pt x="57314" y="1512"/>
                  </a:cubicBezTo>
                  <a:cubicBezTo>
                    <a:pt x="57282" y="1415"/>
                    <a:pt x="57282" y="1287"/>
                    <a:pt x="57346" y="1190"/>
                  </a:cubicBezTo>
                  <a:lnTo>
                    <a:pt x="58310" y="1"/>
                  </a:ln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7" name="Google Shape;2267;p68"/>
            <p:cNvSpPr/>
            <p:nvPr/>
          </p:nvSpPr>
          <p:spPr>
            <a:xfrm>
              <a:off x="2121600" y="3176250"/>
              <a:ext cx="133425" cy="207225"/>
            </a:xfrm>
            <a:custGeom>
              <a:rect b="b" l="l" r="r" t="t"/>
              <a:pathLst>
                <a:path extrusionOk="0" h="8289" w="5337">
                  <a:moveTo>
                    <a:pt x="2783" y="0"/>
                  </a:moveTo>
                  <a:cubicBezTo>
                    <a:pt x="2420" y="0"/>
                    <a:pt x="2050" y="99"/>
                    <a:pt x="1704" y="317"/>
                  </a:cubicBezTo>
                  <a:cubicBezTo>
                    <a:pt x="161" y="1249"/>
                    <a:pt x="0" y="4528"/>
                    <a:pt x="386" y="6103"/>
                  </a:cubicBezTo>
                  <a:cubicBezTo>
                    <a:pt x="418" y="6230"/>
                    <a:pt x="1209" y="8289"/>
                    <a:pt x="1222" y="8289"/>
                  </a:cubicBezTo>
                  <a:cubicBezTo>
                    <a:pt x="1222" y="8289"/>
                    <a:pt x="1222" y="8289"/>
                    <a:pt x="1222" y="8289"/>
                  </a:cubicBezTo>
                  <a:cubicBezTo>
                    <a:pt x="1254" y="8289"/>
                    <a:pt x="3729" y="6328"/>
                    <a:pt x="4372" y="5042"/>
                  </a:cubicBezTo>
                  <a:cubicBezTo>
                    <a:pt x="4918" y="3949"/>
                    <a:pt x="5336" y="2438"/>
                    <a:pt x="4758" y="1281"/>
                  </a:cubicBezTo>
                  <a:cubicBezTo>
                    <a:pt x="4379" y="502"/>
                    <a:pt x="3600" y="0"/>
                    <a:pt x="2783" y="0"/>
                  </a:cubicBez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8" name="Google Shape;2268;p68"/>
            <p:cNvSpPr/>
            <p:nvPr/>
          </p:nvSpPr>
          <p:spPr>
            <a:xfrm>
              <a:off x="1502000" y="3626850"/>
              <a:ext cx="143875" cy="202650"/>
            </a:xfrm>
            <a:custGeom>
              <a:rect b="b" l="l" r="r" t="t"/>
              <a:pathLst>
                <a:path extrusionOk="0" h="8106" w="5755">
                  <a:moveTo>
                    <a:pt x="2641" y="1"/>
                  </a:moveTo>
                  <a:cubicBezTo>
                    <a:pt x="1856" y="1"/>
                    <a:pt x="1101" y="408"/>
                    <a:pt x="740" y="1194"/>
                  </a:cubicBezTo>
                  <a:cubicBezTo>
                    <a:pt x="1" y="2833"/>
                    <a:pt x="1640" y="5662"/>
                    <a:pt x="2862" y="6755"/>
                  </a:cubicBezTo>
                  <a:cubicBezTo>
                    <a:pt x="2957" y="6850"/>
                    <a:pt x="4683" y="8105"/>
                    <a:pt x="4756" y="8105"/>
                  </a:cubicBezTo>
                  <a:cubicBezTo>
                    <a:pt x="4757" y="8105"/>
                    <a:pt x="4758" y="8105"/>
                    <a:pt x="4758" y="8105"/>
                  </a:cubicBezTo>
                  <a:cubicBezTo>
                    <a:pt x="4758" y="8105"/>
                    <a:pt x="5755" y="5083"/>
                    <a:pt x="5594" y="3669"/>
                  </a:cubicBezTo>
                  <a:cubicBezTo>
                    <a:pt x="5433" y="2479"/>
                    <a:pt x="4919" y="969"/>
                    <a:pt x="3826" y="326"/>
                  </a:cubicBezTo>
                  <a:cubicBezTo>
                    <a:pt x="3455" y="108"/>
                    <a:pt x="3044" y="1"/>
                    <a:pt x="2641" y="1"/>
                  </a:cubicBez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9" name="Google Shape;2269;p68"/>
            <p:cNvSpPr/>
            <p:nvPr/>
          </p:nvSpPr>
          <p:spPr>
            <a:xfrm>
              <a:off x="2656800" y="3458200"/>
              <a:ext cx="462900" cy="1053550"/>
            </a:xfrm>
            <a:custGeom>
              <a:rect b="b" l="l" r="r" t="t"/>
              <a:pathLst>
                <a:path extrusionOk="0" h="42142" w="18516">
                  <a:moveTo>
                    <a:pt x="9161" y="0"/>
                  </a:moveTo>
                  <a:cubicBezTo>
                    <a:pt x="9161" y="0"/>
                    <a:pt x="0" y="9483"/>
                    <a:pt x="32" y="21119"/>
                  </a:cubicBezTo>
                  <a:cubicBezTo>
                    <a:pt x="97" y="32755"/>
                    <a:pt x="9354" y="42141"/>
                    <a:pt x="9354" y="42141"/>
                  </a:cubicBezTo>
                  <a:cubicBezTo>
                    <a:pt x="9354" y="42141"/>
                    <a:pt x="18515" y="32659"/>
                    <a:pt x="18483" y="21023"/>
                  </a:cubicBezTo>
                  <a:cubicBezTo>
                    <a:pt x="18419" y="9386"/>
                    <a:pt x="9161" y="0"/>
                    <a:pt x="9161" y="0"/>
                  </a:cubicBez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0" name="Google Shape;2270;p68"/>
            <p:cNvSpPr/>
            <p:nvPr/>
          </p:nvSpPr>
          <p:spPr>
            <a:xfrm>
              <a:off x="1230400" y="3120375"/>
              <a:ext cx="1581525" cy="1453250"/>
            </a:xfrm>
            <a:custGeom>
              <a:rect b="b" l="l" r="r" t="t"/>
              <a:pathLst>
                <a:path extrusionOk="0" h="58130" w="63261">
                  <a:moveTo>
                    <a:pt x="47092" y="44790"/>
                  </a:moveTo>
                  <a:cubicBezTo>
                    <a:pt x="47542" y="46879"/>
                    <a:pt x="48377" y="49354"/>
                    <a:pt x="49920" y="51508"/>
                  </a:cubicBezTo>
                  <a:cubicBezTo>
                    <a:pt x="49085" y="51122"/>
                    <a:pt x="48217" y="50672"/>
                    <a:pt x="47252" y="50190"/>
                  </a:cubicBezTo>
                  <a:cubicBezTo>
                    <a:pt x="46545" y="49836"/>
                    <a:pt x="45806" y="49451"/>
                    <a:pt x="45066" y="49033"/>
                  </a:cubicBezTo>
                  <a:cubicBezTo>
                    <a:pt x="45195" y="48743"/>
                    <a:pt x="46288" y="46300"/>
                    <a:pt x="46352" y="44918"/>
                  </a:cubicBezTo>
                  <a:cubicBezTo>
                    <a:pt x="46609" y="44886"/>
                    <a:pt x="46867" y="44822"/>
                    <a:pt x="47092" y="44790"/>
                  </a:cubicBezTo>
                  <a:close/>
                  <a:moveTo>
                    <a:pt x="26617" y="1"/>
                  </a:moveTo>
                  <a:cubicBezTo>
                    <a:pt x="26474" y="1"/>
                    <a:pt x="26334" y="15"/>
                    <a:pt x="26198" y="44"/>
                  </a:cubicBezTo>
                  <a:cubicBezTo>
                    <a:pt x="24912" y="334"/>
                    <a:pt x="24301" y="1684"/>
                    <a:pt x="24687" y="2873"/>
                  </a:cubicBezTo>
                  <a:cubicBezTo>
                    <a:pt x="25073" y="4095"/>
                    <a:pt x="26423" y="4898"/>
                    <a:pt x="27580" y="5316"/>
                  </a:cubicBezTo>
                  <a:cubicBezTo>
                    <a:pt x="28119" y="5496"/>
                    <a:pt x="28966" y="5550"/>
                    <a:pt x="29781" y="5550"/>
                  </a:cubicBezTo>
                  <a:cubicBezTo>
                    <a:pt x="30715" y="5550"/>
                    <a:pt x="31608" y="5479"/>
                    <a:pt x="31952" y="5445"/>
                  </a:cubicBezTo>
                  <a:cubicBezTo>
                    <a:pt x="32337" y="5830"/>
                    <a:pt x="32755" y="6216"/>
                    <a:pt x="33205" y="6698"/>
                  </a:cubicBezTo>
                  <a:cubicBezTo>
                    <a:pt x="33977" y="7502"/>
                    <a:pt x="34845" y="8402"/>
                    <a:pt x="35712" y="9463"/>
                  </a:cubicBezTo>
                  <a:cubicBezTo>
                    <a:pt x="35937" y="9752"/>
                    <a:pt x="36195" y="10041"/>
                    <a:pt x="36420" y="10363"/>
                  </a:cubicBezTo>
                  <a:cubicBezTo>
                    <a:pt x="35937" y="9945"/>
                    <a:pt x="35230" y="9366"/>
                    <a:pt x="35134" y="9334"/>
                  </a:cubicBezTo>
                  <a:cubicBezTo>
                    <a:pt x="34248" y="8744"/>
                    <a:pt x="32587" y="8167"/>
                    <a:pt x="31151" y="8167"/>
                  </a:cubicBezTo>
                  <a:cubicBezTo>
                    <a:pt x="30397" y="8167"/>
                    <a:pt x="29706" y="8326"/>
                    <a:pt x="29219" y="8723"/>
                  </a:cubicBezTo>
                  <a:cubicBezTo>
                    <a:pt x="28223" y="9559"/>
                    <a:pt x="28287" y="11038"/>
                    <a:pt x="29187" y="11938"/>
                  </a:cubicBezTo>
                  <a:cubicBezTo>
                    <a:pt x="29864" y="12615"/>
                    <a:pt x="30924" y="12837"/>
                    <a:pt x="31928" y="12837"/>
                  </a:cubicBezTo>
                  <a:cubicBezTo>
                    <a:pt x="32258" y="12837"/>
                    <a:pt x="32581" y="12813"/>
                    <a:pt x="32884" y="12774"/>
                  </a:cubicBezTo>
                  <a:cubicBezTo>
                    <a:pt x="34137" y="12581"/>
                    <a:pt x="36355" y="11166"/>
                    <a:pt x="36838" y="10877"/>
                  </a:cubicBezTo>
                  <a:cubicBezTo>
                    <a:pt x="37352" y="11552"/>
                    <a:pt x="37898" y="12227"/>
                    <a:pt x="38380" y="12999"/>
                  </a:cubicBezTo>
                  <a:cubicBezTo>
                    <a:pt x="39248" y="14317"/>
                    <a:pt x="40084" y="15731"/>
                    <a:pt x="40759" y="17306"/>
                  </a:cubicBezTo>
                  <a:cubicBezTo>
                    <a:pt x="40791" y="17403"/>
                    <a:pt x="40823" y="17499"/>
                    <a:pt x="40856" y="17595"/>
                  </a:cubicBezTo>
                  <a:cubicBezTo>
                    <a:pt x="40631" y="17338"/>
                    <a:pt x="39377" y="16052"/>
                    <a:pt x="39248" y="15956"/>
                  </a:cubicBezTo>
                  <a:cubicBezTo>
                    <a:pt x="38324" y="15221"/>
                    <a:pt x="36421" y="14364"/>
                    <a:pt x="34879" y="14364"/>
                  </a:cubicBezTo>
                  <a:cubicBezTo>
                    <a:pt x="34330" y="14364"/>
                    <a:pt x="33827" y="14473"/>
                    <a:pt x="33430" y="14735"/>
                  </a:cubicBezTo>
                  <a:cubicBezTo>
                    <a:pt x="32337" y="15442"/>
                    <a:pt x="32273" y="16920"/>
                    <a:pt x="33044" y="17917"/>
                  </a:cubicBezTo>
                  <a:cubicBezTo>
                    <a:pt x="33805" y="18860"/>
                    <a:pt x="35257" y="19141"/>
                    <a:pt x="36446" y="19141"/>
                  </a:cubicBezTo>
                  <a:cubicBezTo>
                    <a:pt x="36513" y="19141"/>
                    <a:pt x="36579" y="19140"/>
                    <a:pt x="36645" y="19138"/>
                  </a:cubicBezTo>
                  <a:cubicBezTo>
                    <a:pt x="38027" y="19074"/>
                    <a:pt x="40759" y="17692"/>
                    <a:pt x="40888" y="17628"/>
                  </a:cubicBezTo>
                  <a:cubicBezTo>
                    <a:pt x="41498" y="19106"/>
                    <a:pt x="42013" y="20681"/>
                    <a:pt x="42431" y="22288"/>
                  </a:cubicBezTo>
                  <a:cubicBezTo>
                    <a:pt x="42752" y="23478"/>
                    <a:pt x="43009" y="24667"/>
                    <a:pt x="43266" y="25889"/>
                  </a:cubicBezTo>
                  <a:cubicBezTo>
                    <a:pt x="42977" y="25567"/>
                    <a:pt x="41788" y="24378"/>
                    <a:pt x="41691" y="24281"/>
                  </a:cubicBezTo>
                  <a:cubicBezTo>
                    <a:pt x="40767" y="23547"/>
                    <a:pt x="38864" y="22690"/>
                    <a:pt x="37322" y="22690"/>
                  </a:cubicBezTo>
                  <a:cubicBezTo>
                    <a:pt x="36773" y="22690"/>
                    <a:pt x="36270" y="22798"/>
                    <a:pt x="35873" y="23060"/>
                  </a:cubicBezTo>
                  <a:cubicBezTo>
                    <a:pt x="34780" y="23767"/>
                    <a:pt x="34684" y="25246"/>
                    <a:pt x="35487" y="26242"/>
                  </a:cubicBezTo>
                  <a:cubicBezTo>
                    <a:pt x="36248" y="27186"/>
                    <a:pt x="37700" y="27466"/>
                    <a:pt x="38862" y="27466"/>
                  </a:cubicBezTo>
                  <a:cubicBezTo>
                    <a:pt x="38927" y="27466"/>
                    <a:pt x="38992" y="27465"/>
                    <a:pt x="39055" y="27464"/>
                  </a:cubicBezTo>
                  <a:cubicBezTo>
                    <a:pt x="40438" y="27399"/>
                    <a:pt x="43074" y="26082"/>
                    <a:pt x="43299" y="25985"/>
                  </a:cubicBezTo>
                  <a:cubicBezTo>
                    <a:pt x="43395" y="26532"/>
                    <a:pt x="43524" y="27078"/>
                    <a:pt x="43652" y="27624"/>
                  </a:cubicBezTo>
                  <a:cubicBezTo>
                    <a:pt x="44006" y="29425"/>
                    <a:pt x="44391" y="31225"/>
                    <a:pt x="44777" y="32993"/>
                  </a:cubicBezTo>
                  <a:cubicBezTo>
                    <a:pt x="44938" y="33603"/>
                    <a:pt x="45099" y="34214"/>
                    <a:pt x="45259" y="34793"/>
                  </a:cubicBezTo>
                  <a:cubicBezTo>
                    <a:pt x="44809" y="34343"/>
                    <a:pt x="43974" y="33507"/>
                    <a:pt x="43909" y="33443"/>
                  </a:cubicBezTo>
                  <a:cubicBezTo>
                    <a:pt x="42989" y="32687"/>
                    <a:pt x="41099" y="31846"/>
                    <a:pt x="39561" y="31846"/>
                  </a:cubicBezTo>
                  <a:cubicBezTo>
                    <a:pt x="39004" y="31846"/>
                    <a:pt x="38493" y="31956"/>
                    <a:pt x="38091" y="32221"/>
                  </a:cubicBezTo>
                  <a:cubicBezTo>
                    <a:pt x="36998" y="32928"/>
                    <a:pt x="36902" y="34407"/>
                    <a:pt x="37705" y="35371"/>
                  </a:cubicBezTo>
                  <a:cubicBezTo>
                    <a:pt x="38470" y="36319"/>
                    <a:pt x="39904" y="36627"/>
                    <a:pt x="41093" y="36627"/>
                  </a:cubicBezTo>
                  <a:cubicBezTo>
                    <a:pt x="41154" y="36627"/>
                    <a:pt x="41214" y="36626"/>
                    <a:pt x="41273" y="36625"/>
                  </a:cubicBezTo>
                  <a:cubicBezTo>
                    <a:pt x="42495" y="36561"/>
                    <a:pt x="44745" y="35500"/>
                    <a:pt x="45356" y="35211"/>
                  </a:cubicBezTo>
                  <a:cubicBezTo>
                    <a:pt x="45645" y="36207"/>
                    <a:pt x="45934" y="37171"/>
                    <a:pt x="46288" y="38136"/>
                  </a:cubicBezTo>
                  <a:cubicBezTo>
                    <a:pt x="46417" y="38554"/>
                    <a:pt x="46545" y="38971"/>
                    <a:pt x="46738" y="39357"/>
                  </a:cubicBezTo>
                  <a:cubicBezTo>
                    <a:pt x="46802" y="39550"/>
                    <a:pt x="46899" y="39775"/>
                    <a:pt x="46995" y="39968"/>
                  </a:cubicBezTo>
                  <a:cubicBezTo>
                    <a:pt x="46770" y="39936"/>
                    <a:pt x="46642" y="39936"/>
                    <a:pt x="46642" y="39936"/>
                  </a:cubicBezTo>
                  <a:lnTo>
                    <a:pt x="46642" y="39936"/>
                  </a:lnTo>
                  <a:cubicBezTo>
                    <a:pt x="46642" y="39936"/>
                    <a:pt x="46609" y="40514"/>
                    <a:pt x="46674" y="41414"/>
                  </a:cubicBezTo>
                  <a:cubicBezTo>
                    <a:pt x="45633" y="40696"/>
                    <a:pt x="44248" y="40034"/>
                    <a:pt x="43094" y="40034"/>
                  </a:cubicBezTo>
                  <a:cubicBezTo>
                    <a:pt x="42751" y="40034"/>
                    <a:pt x="42428" y="40093"/>
                    <a:pt x="42141" y="40225"/>
                  </a:cubicBezTo>
                  <a:cubicBezTo>
                    <a:pt x="40952" y="40772"/>
                    <a:pt x="40663" y="42218"/>
                    <a:pt x="41273" y="43311"/>
                  </a:cubicBezTo>
                  <a:cubicBezTo>
                    <a:pt x="41370" y="43440"/>
                    <a:pt x="41466" y="43568"/>
                    <a:pt x="41563" y="43697"/>
                  </a:cubicBezTo>
                  <a:cubicBezTo>
                    <a:pt x="41756" y="45143"/>
                    <a:pt x="42591" y="46718"/>
                    <a:pt x="43299" y="47522"/>
                  </a:cubicBezTo>
                  <a:cubicBezTo>
                    <a:pt x="43363" y="47618"/>
                    <a:pt x="44263" y="48454"/>
                    <a:pt x="44745" y="48872"/>
                  </a:cubicBezTo>
                  <a:cubicBezTo>
                    <a:pt x="44295" y="48615"/>
                    <a:pt x="43845" y="48390"/>
                    <a:pt x="43363" y="48101"/>
                  </a:cubicBezTo>
                  <a:cubicBezTo>
                    <a:pt x="42688" y="47747"/>
                    <a:pt x="41981" y="47297"/>
                    <a:pt x="41273" y="46911"/>
                  </a:cubicBezTo>
                  <a:cubicBezTo>
                    <a:pt x="40920" y="46686"/>
                    <a:pt x="40566" y="46461"/>
                    <a:pt x="40213" y="46236"/>
                  </a:cubicBezTo>
                  <a:cubicBezTo>
                    <a:pt x="39859" y="46011"/>
                    <a:pt x="39538" y="45754"/>
                    <a:pt x="39184" y="45529"/>
                  </a:cubicBezTo>
                  <a:cubicBezTo>
                    <a:pt x="38670" y="45143"/>
                    <a:pt x="38188" y="44757"/>
                    <a:pt x="37673" y="44340"/>
                  </a:cubicBezTo>
                  <a:cubicBezTo>
                    <a:pt x="38091" y="43697"/>
                    <a:pt x="39313" y="41704"/>
                    <a:pt x="39505" y="40547"/>
                  </a:cubicBezTo>
                  <a:cubicBezTo>
                    <a:pt x="39698" y="39325"/>
                    <a:pt x="39570" y="37750"/>
                    <a:pt x="38702" y="36850"/>
                  </a:cubicBezTo>
                  <a:cubicBezTo>
                    <a:pt x="38240" y="36388"/>
                    <a:pt x="37627" y="36138"/>
                    <a:pt x="37026" y="36138"/>
                  </a:cubicBezTo>
                  <a:cubicBezTo>
                    <a:pt x="36455" y="36138"/>
                    <a:pt x="35895" y="36364"/>
                    <a:pt x="35487" y="36850"/>
                  </a:cubicBezTo>
                  <a:cubicBezTo>
                    <a:pt x="34330" y="38264"/>
                    <a:pt x="35198" y="41414"/>
                    <a:pt x="36034" y="42797"/>
                  </a:cubicBezTo>
                  <a:cubicBezTo>
                    <a:pt x="36066" y="42829"/>
                    <a:pt x="36291" y="43118"/>
                    <a:pt x="36548" y="43407"/>
                  </a:cubicBezTo>
                  <a:cubicBezTo>
                    <a:pt x="36066" y="43022"/>
                    <a:pt x="35584" y="42604"/>
                    <a:pt x="35134" y="42186"/>
                  </a:cubicBezTo>
                  <a:cubicBezTo>
                    <a:pt x="33784" y="40997"/>
                    <a:pt x="32466" y="39711"/>
                    <a:pt x="31148" y="38457"/>
                  </a:cubicBezTo>
                  <a:cubicBezTo>
                    <a:pt x="30859" y="38200"/>
                    <a:pt x="30569" y="37943"/>
                    <a:pt x="30312" y="37654"/>
                  </a:cubicBezTo>
                  <a:cubicBezTo>
                    <a:pt x="30666" y="37107"/>
                    <a:pt x="31984" y="34953"/>
                    <a:pt x="32177" y="33732"/>
                  </a:cubicBezTo>
                  <a:cubicBezTo>
                    <a:pt x="32369" y="32543"/>
                    <a:pt x="32273" y="30967"/>
                    <a:pt x="31373" y="30035"/>
                  </a:cubicBezTo>
                  <a:cubicBezTo>
                    <a:pt x="30935" y="29581"/>
                    <a:pt x="30334" y="29340"/>
                    <a:pt x="29739" y="29340"/>
                  </a:cubicBezTo>
                  <a:cubicBezTo>
                    <a:pt x="29153" y="29340"/>
                    <a:pt x="28573" y="29573"/>
                    <a:pt x="28159" y="30067"/>
                  </a:cubicBezTo>
                  <a:cubicBezTo>
                    <a:pt x="27001" y="31450"/>
                    <a:pt x="27869" y="34632"/>
                    <a:pt x="28737" y="35982"/>
                  </a:cubicBezTo>
                  <a:cubicBezTo>
                    <a:pt x="28769" y="36046"/>
                    <a:pt x="29026" y="36368"/>
                    <a:pt x="29316" y="36721"/>
                  </a:cubicBezTo>
                  <a:cubicBezTo>
                    <a:pt x="28576" y="36046"/>
                    <a:pt x="27837" y="35371"/>
                    <a:pt x="27066" y="34761"/>
                  </a:cubicBezTo>
                  <a:cubicBezTo>
                    <a:pt x="25748" y="33635"/>
                    <a:pt x="24398" y="32607"/>
                    <a:pt x="23015" y="31707"/>
                  </a:cubicBezTo>
                  <a:cubicBezTo>
                    <a:pt x="23144" y="31514"/>
                    <a:pt x="24751" y="29039"/>
                    <a:pt x="24976" y="27657"/>
                  </a:cubicBezTo>
                  <a:cubicBezTo>
                    <a:pt x="25137" y="26467"/>
                    <a:pt x="25041" y="24892"/>
                    <a:pt x="24140" y="23992"/>
                  </a:cubicBezTo>
                  <a:cubicBezTo>
                    <a:pt x="23696" y="23531"/>
                    <a:pt x="23090" y="23280"/>
                    <a:pt x="22493" y="23280"/>
                  </a:cubicBezTo>
                  <a:cubicBezTo>
                    <a:pt x="21925" y="23280"/>
                    <a:pt x="21365" y="23507"/>
                    <a:pt x="20958" y="23992"/>
                  </a:cubicBezTo>
                  <a:cubicBezTo>
                    <a:pt x="19769" y="25406"/>
                    <a:pt x="20637" y="28557"/>
                    <a:pt x="21505" y="29939"/>
                  </a:cubicBezTo>
                  <a:cubicBezTo>
                    <a:pt x="21569" y="30035"/>
                    <a:pt x="22501" y="31192"/>
                    <a:pt x="22855" y="31578"/>
                  </a:cubicBezTo>
                  <a:lnTo>
                    <a:pt x="22790" y="31546"/>
                  </a:lnTo>
                  <a:cubicBezTo>
                    <a:pt x="21344" y="30646"/>
                    <a:pt x="19801" y="29939"/>
                    <a:pt x="18354" y="29328"/>
                  </a:cubicBezTo>
                  <a:cubicBezTo>
                    <a:pt x="16876" y="28750"/>
                    <a:pt x="15429" y="28299"/>
                    <a:pt x="14111" y="27946"/>
                  </a:cubicBezTo>
                  <a:cubicBezTo>
                    <a:pt x="12794" y="27560"/>
                    <a:pt x="11540" y="27303"/>
                    <a:pt x="10447" y="27078"/>
                  </a:cubicBezTo>
                  <a:cubicBezTo>
                    <a:pt x="9836" y="26982"/>
                    <a:pt x="9290" y="26885"/>
                    <a:pt x="8775" y="26789"/>
                  </a:cubicBezTo>
                  <a:lnTo>
                    <a:pt x="8808" y="26789"/>
                  </a:lnTo>
                  <a:cubicBezTo>
                    <a:pt x="8840" y="26757"/>
                    <a:pt x="7008" y="25567"/>
                    <a:pt x="6879" y="25503"/>
                  </a:cubicBezTo>
                  <a:cubicBezTo>
                    <a:pt x="6051" y="25089"/>
                    <a:pt x="4680" y="24736"/>
                    <a:pt x="3408" y="24736"/>
                  </a:cubicBezTo>
                  <a:cubicBezTo>
                    <a:pt x="2407" y="24736"/>
                    <a:pt x="1466" y="24955"/>
                    <a:pt x="900" y="25535"/>
                  </a:cubicBezTo>
                  <a:cubicBezTo>
                    <a:pt x="0" y="26467"/>
                    <a:pt x="225" y="27946"/>
                    <a:pt x="1222" y="28717"/>
                  </a:cubicBezTo>
                  <a:cubicBezTo>
                    <a:pt x="1813" y="29194"/>
                    <a:pt x="2608" y="29365"/>
                    <a:pt x="3405" y="29365"/>
                  </a:cubicBezTo>
                  <a:cubicBezTo>
                    <a:pt x="3951" y="29365"/>
                    <a:pt x="4499" y="29285"/>
                    <a:pt x="4982" y="29167"/>
                  </a:cubicBezTo>
                  <a:cubicBezTo>
                    <a:pt x="6172" y="28846"/>
                    <a:pt x="8197" y="27271"/>
                    <a:pt x="8711" y="26853"/>
                  </a:cubicBezTo>
                  <a:cubicBezTo>
                    <a:pt x="9225" y="26949"/>
                    <a:pt x="9804" y="27078"/>
                    <a:pt x="10415" y="27207"/>
                  </a:cubicBezTo>
                  <a:cubicBezTo>
                    <a:pt x="11508" y="27432"/>
                    <a:pt x="12729" y="27721"/>
                    <a:pt x="14047" y="28139"/>
                  </a:cubicBezTo>
                  <a:cubicBezTo>
                    <a:pt x="14401" y="28235"/>
                    <a:pt x="14786" y="28364"/>
                    <a:pt x="15140" y="28492"/>
                  </a:cubicBezTo>
                  <a:cubicBezTo>
                    <a:pt x="14497" y="28396"/>
                    <a:pt x="13597" y="28332"/>
                    <a:pt x="13501" y="28332"/>
                  </a:cubicBezTo>
                  <a:cubicBezTo>
                    <a:pt x="11893" y="28364"/>
                    <a:pt x="8775" y="29360"/>
                    <a:pt x="8229" y="31096"/>
                  </a:cubicBezTo>
                  <a:cubicBezTo>
                    <a:pt x="7843" y="32350"/>
                    <a:pt x="8743" y="33539"/>
                    <a:pt x="9965" y="33796"/>
                  </a:cubicBezTo>
                  <a:cubicBezTo>
                    <a:pt x="10127" y="33830"/>
                    <a:pt x="10292" y="33845"/>
                    <a:pt x="10457" y="33845"/>
                  </a:cubicBezTo>
                  <a:cubicBezTo>
                    <a:pt x="11569" y="33845"/>
                    <a:pt x="12717" y="33146"/>
                    <a:pt x="13501" y="32446"/>
                  </a:cubicBezTo>
                  <a:cubicBezTo>
                    <a:pt x="14433" y="31610"/>
                    <a:pt x="15526" y="29200"/>
                    <a:pt x="15783" y="28685"/>
                  </a:cubicBezTo>
                  <a:cubicBezTo>
                    <a:pt x="16587" y="28942"/>
                    <a:pt x="17390" y="29264"/>
                    <a:pt x="18226" y="29617"/>
                  </a:cubicBezTo>
                  <a:cubicBezTo>
                    <a:pt x="19672" y="30228"/>
                    <a:pt x="21151" y="30967"/>
                    <a:pt x="22598" y="31900"/>
                  </a:cubicBezTo>
                  <a:cubicBezTo>
                    <a:pt x="22662" y="31964"/>
                    <a:pt x="22726" y="32028"/>
                    <a:pt x="22823" y="32060"/>
                  </a:cubicBezTo>
                  <a:cubicBezTo>
                    <a:pt x="22501" y="31964"/>
                    <a:pt x="20733" y="31610"/>
                    <a:pt x="20605" y="31578"/>
                  </a:cubicBezTo>
                  <a:cubicBezTo>
                    <a:pt x="20472" y="31568"/>
                    <a:pt x="20329" y="31562"/>
                    <a:pt x="20178" y="31562"/>
                  </a:cubicBezTo>
                  <a:cubicBezTo>
                    <a:pt x="18486" y="31562"/>
                    <a:pt x="15725" y="32230"/>
                    <a:pt x="15076" y="33764"/>
                  </a:cubicBezTo>
                  <a:cubicBezTo>
                    <a:pt x="14561" y="34986"/>
                    <a:pt x="15301" y="36271"/>
                    <a:pt x="16490" y="36625"/>
                  </a:cubicBezTo>
                  <a:cubicBezTo>
                    <a:pt x="16752" y="36708"/>
                    <a:pt x="17024" y="36744"/>
                    <a:pt x="17300" y="36744"/>
                  </a:cubicBezTo>
                  <a:cubicBezTo>
                    <a:pt x="18311" y="36744"/>
                    <a:pt x="19372" y="36248"/>
                    <a:pt x="20155" y="35693"/>
                  </a:cubicBezTo>
                  <a:cubicBezTo>
                    <a:pt x="21280" y="34889"/>
                    <a:pt x="22823" y="32221"/>
                    <a:pt x="22887" y="32093"/>
                  </a:cubicBezTo>
                  <a:cubicBezTo>
                    <a:pt x="24205" y="32993"/>
                    <a:pt x="25491" y="34021"/>
                    <a:pt x="26744" y="35146"/>
                  </a:cubicBezTo>
                  <a:cubicBezTo>
                    <a:pt x="27644" y="35950"/>
                    <a:pt x="28544" y="36786"/>
                    <a:pt x="29412" y="37654"/>
                  </a:cubicBezTo>
                  <a:cubicBezTo>
                    <a:pt x="28994" y="37557"/>
                    <a:pt x="27355" y="37204"/>
                    <a:pt x="27226" y="37204"/>
                  </a:cubicBezTo>
                  <a:cubicBezTo>
                    <a:pt x="27073" y="37188"/>
                    <a:pt x="26905" y="37180"/>
                    <a:pt x="26727" y="37180"/>
                  </a:cubicBezTo>
                  <a:cubicBezTo>
                    <a:pt x="25029" y="37180"/>
                    <a:pt x="22337" y="37877"/>
                    <a:pt x="21698" y="39389"/>
                  </a:cubicBezTo>
                  <a:cubicBezTo>
                    <a:pt x="21183" y="40579"/>
                    <a:pt x="21923" y="41864"/>
                    <a:pt x="23112" y="42250"/>
                  </a:cubicBezTo>
                  <a:cubicBezTo>
                    <a:pt x="23366" y="42330"/>
                    <a:pt x="23629" y="42366"/>
                    <a:pt x="23896" y="42366"/>
                  </a:cubicBezTo>
                  <a:cubicBezTo>
                    <a:pt x="24915" y="42366"/>
                    <a:pt x="25987" y="41846"/>
                    <a:pt x="26776" y="41286"/>
                  </a:cubicBezTo>
                  <a:cubicBezTo>
                    <a:pt x="27901" y="40514"/>
                    <a:pt x="29380" y="37943"/>
                    <a:pt x="29476" y="37718"/>
                  </a:cubicBezTo>
                  <a:cubicBezTo>
                    <a:pt x="29894" y="38136"/>
                    <a:pt x="30280" y="38521"/>
                    <a:pt x="30698" y="38907"/>
                  </a:cubicBezTo>
                  <a:cubicBezTo>
                    <a:pt x="31984" y="40193"/>
                    <a:pt x="33269" y="41511"/>
                    <a:pt x="34620" y="42765"/>
                  </a:cubicBezTo>
                  <a:cubicBezTo>
                    <a:pt x="35070" y="43182"/>
                    <a:pt x="35520" y="43600"/>
                    <a:pt x="36002" y="44018"/>
                  </a:cubicBezTo>
                  <a:cubicBezTo>
                    <a:pt x="35359" y="43857"/>
                    <a:pt x="34234" y="43632"/>
                    <a:pt x="34105" y="43600"/>
                  </a:cubicBezTo>
                  <a:cubicBezTo>
                    <a:pt x="33973" y="43590"/>
                    <a:pt x="33830" y="43584"/>
                    <a:pt x="33679" y="43584"/>
                  </a:cubicBezTo>
                  <a:cubicBezTo>
                    <a:pt x="31986" y="43584"/>
                    <a:pt x="29225" y="44252"/>
                    <a:pt x="28576" y="45786"/>
                  </a:cubicBezTo>
                  <a:cubicBezTo>
                    <a:pt x="28062" y="47008"/>
                    <a:pt x="28801" y="48293"/>
                    <a:pt x="30023" y="48647"/>
                  </a:cubicBezTo>
                  <a:cubicBezTo>
                    <a:pt x="30285" y="48730"/>
                    <a:pt x="30557" y="48767"/>
                    <a:pt x="30832" y="48767"/>
                  </a:cubicBezTo>
                  <a:cubicBezTo>
                    <a:pt x="31842" y="48767"/>
                    <a:pt x="32898" y="48270"/>
                    <a:pt x="33655" y="47715"/>
                  </a:cubicBezTo>
                  <a:cubicBezTo>
                    <a:pt x="34652" y="47008"/>
                    <a:pt x="35937" y="44886"/>
                    <a:pt x="36291" y="44275"/>
                  </a:cubicBezTo>
                  <a:cubicBezTo>
                    <a:pt x="37095" y="44950"/>
                    <a:pt x="37866" y="45625"/>
                    <a:pt x="38670" y="46236"/>
                  </a:cubicBezTo>
                  <a:cubicBezTo>
                    <a:pt x="39023" y="46493"/>
                    <a:pt x="39377" y="46750"/>
                    <a:pt x="39730" y="46975"/>
                  </a:cubicBezTo>
                  <a:cubicBezTo>
                    <a:pt x="40084" y="47233"/>
                    <a:pt x="40438" y="47458"/>
                    <a:pt x="40759" y="47683"/>
                  </a:cubicBezTo>
                  <a:cubicBezTo>
                    <a:pt x="41498" y="48133"/>
                    <a:pt x="42173" y="48551"/>
                    <a:pt x="42881" y="48968"/>
                  </a:cubicBezTo>
                  <a:cubicBezTo>
                    <a:pt x="43202" y="49161"/>
                    <a:pt x="43556" y="49354"/>
                    <a:pt x="43877" y="49547"/>
                  </a:cubicBezTo>
                  <a:cubicBezTo>
                    <a:pt x="43266" y="49322"/>
                    <a:pt x="42302" y="48936"/>
                    <a:pt x="42206" y="48936"/>
                  </a:cubicBezTo>
                  <a:cubicBezTo>
                    <a:pt x="41747" y="48815"/>
                    <a:pt x="41145" y="48745"/>
                    <a:pt x="40498" y="48745"/>
                  </a:cubicBezTo>
                  <a:cubicBezTo>
                    <a:pt x="38919" y="48745"/>
                    <a:pt x="37071" y="49160"/>
                    <a:pt x="36387" y="50254"/>
                  </a:cubicBezTo>
                  <a:cubicBezTo>
                    <a:pt x="35712" y="51347"/>
                    <a:pt x="36259" y="52729"/>
                    <a:pt x="37384" y="53276"/>
                  </a:cubicBezTo>
                  <a:cubicBezTo>
                    <a:pt x="37776" y="53477"/>
                    <a:pt x="38219" y="53562"/>
                    <a:pt x="38676" y="53562"/>
                  </a:cubicBezTo>
                  <a:cubicBezTo>
                    <a:pt x="39530" y="53562"/>
                    <a:pt x="40433" y="53267"/>
                    <a:pt x="41145" y="52890"/>
                  </a:cubicBezTo>
                  <a:cubicBezTo>
                    <a:pt x="42334" y="52311"/>
                    <a:pt x="44134" y="50093"/>
                    <a:pt x="44327" y="49804"/>
                  </a:cubicBezTo>
                  <a:cubicBezTo>
                    <a:pt x="45163" y="50286"/>
                    <a:pt x="45999" y="50736"/>
                    <a:pt x="46770" y="51154"/>
                  </a:cubicBezTo>
                  <a:cubicBezTo>
                    <a:pt x="48827" y="52247"/>
                    <a:pt x="50627" y="53147"/>
                    <a:pt x="52010" y="53790"/>
                  </a:cubicBezTo>
                  <a:cubicBezTo>
                    <a:pt x="56542" y="57712"/>
                    <a:pt x="62907" y="58130"/>
                    <a:pt x="62907" y="58130"/>
                  </a:cubicBezTo>
                  <a:cubicBezTo>
                    <a:pt x="62907" y="58130"/>
                    <a:pt x="63260" y="50511"/>
                    <a:pt x="58760" y="45465"/>
                  </a:cubicBezTo>
                  <a:cubicBezTo>
                    <a:pt x="57121" y="43632"/>
                    <a:pt x="55096" y="42411"/>
                    <a:pt x="53135" y="41607"/>
                  </a:cubicBezTo>
                  <a:cubicBezTo>
                    <a:pt x="53263" y="41447"/>
                    <a:pt x="53392" y="41318"/>
                    <a:pt x="53488" y="41189"/>
                  </a:cubicBezTo>
                  <a:cubicBezTo>
                    <a:pt x="54131" y="40161"/>
                    <a:pt x="54710" y="38682"/>
                    <a:pt x="54292" y="37493"/>
                  </a:cubicBezTo>
                  <a:cubicBezTo>
                    <a:pt x="53976" y="36593"/>
                    <a:pt x="53145" y="35969"/>
                    <a:pt x="52244" y="35969"/>
                  </a:cubicBezTo>
                  <a:cubicBezTo>
                    <a:pt x="51954" y="35969"/>
                    <a:pt x="51656" y="36034"/>
                    <a:pt x="51367" y="36175"/>
                  </a:cubicBezTo>
                  <a:cubicBezTo>
                    <a:pt x="50113" y="36753"/>
                    <a:pt x="49502" y="38746"/>
                    <a:pt x="49374" y="40386"/>
                  </a:cubicBezTo>
                  <a:cubicBezTo>
                    <a:pt x="48892" y="40257"/>
                    <a:pt x="48442" y="40193"/>
                    <a:pt x="48056" y="40129"/>
                  </a:cubicBezTo>
                  <a:cubicBezTo>
                    <a:pt x="47895" y="39743"/>
                    <a:pt x="47734" y="39389"/>
                    <a:pt x="47542" y="39004"/>
                  </a:cubicBezTo>
                  <a:cubicBezTo>
                    <a:pt x="47381" y="38618"/>
                    <a:pt x="47252" y="38232"/>
                    <a:pt x="47092" y="37814"/>
                  </a:cubicBezTo>
                  <a:cubicBezTo>
                    <a:pt x="46867" y="37236"/>
                    <a:pt x="46674" y="36625"/>
                    <a:pt x="46481" y="36014"/>
                  </a:cubicBezTo>
                  <a:cubicBezTo>
                    <a:pt x="47188" y="35693"/>
                    <a:pt x="49310" y="34728"/>
                    <a:pt x="50113" y="33860"/>
                  </a:cubicBezTo>
                  <a:cubicBezTo>
                    <a:pt x="50917" y="32960"/>
                    <a:pt x="51688" y="31578"/>
                    <a:pt x="51463" y="30325"/>
                  </a:cubicBezTo>
                  <a:cubicBezTo>
                    <a:pt x="51245" y="29262"/>
                    <a:pt x="50358" y="28477"/>
                    <a:pt x="49330" y="28477"/>
                  </a:cubicBezTo>
                  <a:cubicBezTo>
                    <a:pt x="49144" y="28477"/>
                    <a:pt x="48955" y="28503"/>
                    <a:pt x="48763" y="28557"/>
                  </a:cubicBezTo>
                  <a:cubicBezTo>
                    <a:pt x="47027" y="29071"/>
                    <a:pt x="45999" y="32189"/>
                    <a:pt x="45967" y="33828"/>
                  </a:cubicBezTo>
                  <a:cubicBezTo>
                    <a:pt x="45967" y="33860"/>
                    <a:pt x="45999" y="34214"/>
                    <a:pt x="46031" y="34632"/>
                  </a:cubicBezTo>
                  <a:cubicBezTo>
                    <a:pt x="45870" y="34021"/>
                    <a:pt x="45677" y="33410"/>
                    <a:pt x="45516" y="32800"/>
                  </a:cubicBezTo>
                  <a:cubicBezTo>
                    <a:pt x="45066" y="31064"/>
                    <a:pt x="44681" y="29296"/>
                    <a:pt x="44263" y="27496"/>
                  </a:cubicBezTo>
                  <a:cubicBezTo>
                    <a:pt x="44166" y="27110"/>
                    <a:pt x="44102" y="26757"/>
                    <a:pt x="44006" y="26371"/>
                  </a:cubicBezTo>
                  <a:cubicBezTo>
                    <a:pt x="44616" y="26114"/>
                    <a:pt x="46899" y="25053"/>
                    <a:pt x="47734" y="24153"/>
                  </a:cubicBezTo>
                  <a:cubicBezTo>
                    <a:pt x="48538" y="23253"/>
                    <a:pt x="49342" y="21871"/>
                    <a:pt x="49085" y="20617"/>
                  </a:cubicBezTo>
                  <a:cubicBezTo>
                    <a:pt x="48896" y="19568"/>
                    <a:pt x="48032" y="18789"/>
                    <a:pt x="47021" y="18789"/>
                  </a:cubicBezTo>
                  <a:cubicBezTo>
                    <a:pt x="46824" y="18789"/>
                    <a:pt x="46621" y="18818"/>
                    <a:pt x="46417" y="18881"/>
                  </a:cubicBezTo>
                  <a:cubicBezTo>
                    <a:pt x="44681" y="19395"/>
                    <a:pt x="43652" y="22481"/>
                    <a:pt x="43620" y="24121"/>
                  </a:cubicBezTo>
                  <a:cubicBezTo>
                    <a:pt x="43620" y="24185"/>
                    <a:pt x="43652" y="24603"/>
                    <a:pt x="43684" y="25053"/>
                  </a:cubicBezTo>
                  <a:cubicBezTo>
                    <a:pt x="43459" y="24089"/>
                    <a:pt x="43202" y="23124"/>
                    <a:pt x="42945" y="22160"/>
                  </a:cubicBezTo>
                  <a:cubicBezTo>
                    <a:pt x="42463" y="20521"/>
                    <a:pt x="41884" y="18913"/>
                    <a:pt x="41209" y="17370"/>
                  </a:cubicBezTo>
                  <a:cubicBezTo>
                    <a:pt x="41434" y="17306"/>
                    <a:pt x="44166" y="16117"/>
                    <a:pt x="45066" y="15088"/>
                  </a:cubicBezTo>
                  <a:cubicBezTo>
                    <a:pt x="45870" y="14188"/>
                    <a:pt x="46674" y="12838"/>
                    <a:pt x="46417" y="11584"/>
                  </a:cubicBezTo>
                  <a:cubicBezTo>
                    <a:pt x="46226" y="10522"/>
                    <a:pt x="45343" y="9737"/>
                    <a:pt x="44315" y="9737"/>
                  </a:cubicBezTo>
                  <a:cubicBezTo>
                    <a:pt x="44130" y="9737"/>
                    <a:pt x="43940" y="9762"/>
                    <a:pt x="43749" y="9816"/>
                  </a:cubicBezTo>
                  <a:cubicBezTo>
                    <a:pt x="42013" y="10331"/>
                    <a:pt x="40984" y="13449"/>
                    <a:pt x="40952" y="15088"/>
                  </a:cubicBezTo>
                  <a:cubicBezTo>
                    <a:pt x="40952" y="15185"/>
                    <a:pt x="41081" y="16663"/>
                    <a:pt x="41145" y="17210"/>
                  </a:cubicBezTo>
                  <a:lnTo>
                    <a:pt x="41113" y="17145"/>
                  </a:lnTo>
                  <a:cubicBezTo>
                    <a:pt x="40406" y="15570"/>
                    <a:pt x="39538" y="14156"/>
                    <a:pt x="38638" y="12838"/>
                  </a:cubicBezTo>
                  <a:cubicBezTo>
                    <a:pt x="37738" y="11520"/>
                    <a:pt x="36773" y="10363"/>
                    <a:pt x="35873" y="9334"/>
                  </a:cubicBezTo>
                  <a:cubicBezTo>
                    <a:pt x="34973" y="8273"/>
                    <a:pt x="34073" y="7373"/>
                    <a:pt x="33269" y="6602"/>
                  </a:cubicBezTo>
                  <a:cubicBezTo>
                    <a:pt x="32852" y="6184"/>
                    <a:pt x="32434" y="5798"/>
                    <a:pt x="32048" y="5445"/>
                  </a:cubicBezTo>
                  <a:lnTo>
                    <a:pt x="32112" y="5445"/>
                  </a:lnTo>
                  <a:cubicBezTo>
                    <a:pt x="32144" y="5445"/>
                    <a:pt x="31244" y="3420"/>
                    <a:pt x="31180" y="3291"/>
                  </a:cubicBezTo>
                  <a:cubicBezTo>
                    <a:pt x="30438" y="2015"/>
                    <a:pt x="28328" y="1"/>
                    <a:pt x="26617" y="1"/>
                  </a:cubicBez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1" name="Google Shape;2271;p68"/>
            <p:cNvSpPr/>
            <p:nvPr/>
          </p:nvSpPr>
          <p:spPr>
            <a:xfrm>
              <a:off x="2969400" y="4123575"/>
              <a:ext cx="426750" cy="440400"/>
            </a:xfrm>
            <a:custGeom>
              <a:rect b="b" l="l" r="r" t="t"/>
              <a:pathLst>
                <a:path extrusionOk="0" h="17616" w="17070">
                  <a:moveTo>
                    <a:pt x="17005" y="1"/>
                  </a:moveTo>
                  <a:lnTo>
                    <a:pt x="17005" y="1"/>
                  </a:lnTo>
                  <a:cubicBezTo>
                    <a:pt x="17004" y="1"/>
                    <a:pt x="9354" y="226"/>
                    <a:pt x="4694" y="5112"/>
                  </a:cubicBezTo>
                  <a:cubicBezTo>
                    <a:pt x="0" y="9965"/>
                    <a:pt x="65" y="17616"/>
                    <a:pt x="65" y="17616"/>
                  </a:cubicBezTo>
                  <a:cubicBezTo>
                    <a:pt x="65" y="17616"/>
                    <a:pt x="7715" y="17359"/>
                    <a:pt x="12376" y="12505"/>
                  </a:cubicBezTo>
                  <a:cubicBezTo>
                    <a:pt x="17069" y="7651"/>
                    <a:pt x="17005" y="1"/>
                    <a:pt x="17005" y="1"/>
                  </a:cubicBez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2" name="Google Shape;2272;p68"/>
            <p:cNvSpPr/>
            <p:nvPr/>
          </p:nvSpPr>
          <p:spPr>
            <a:xfrm>
              <a:off x="1515675" y="3626950"/>
              <a:ext cx="126175" cy="202525"/>
            </a:xfrm>
            <a:custGeom>
              <a:rect b="b" l="l" r="r" t="t"/>
              <a:pathLst>
                <a:path extrusionOk="0" h="8101" w="5047">
                  <a:moveTo>
                    <a:pt x="2090" y="0"/>
                  </a:moveTo>
                  <a:cubicBezTo>
                    <a:pt x="1318" y="0"/>
                    <a:pt x="547" y="386"/>
                    <a:pt x="193" y="1190"/>
                  </a:cubicBezTo>
                  <a:cubicBezTo>
                    <a:pt x="65" y="1479"/>
                    <a:pt x="0" y="1800"/>
                    <a:pt x="0" y="2154"/>
                  </a:cubicBezTo>
                  <a:cubicBezTo>
                    <a:pt x="0" y="3761"/>
                    <a:pt x="1318" y="5851"/>
                    <a:pt x="2315" y="6751"/>
                  </a:cubicBezTo>
                  <a:cubicBezTo>
                    <a:pt x="2411" y="6847"/>
                    <a:pt x="4147" y="8101"/>
                    <a:pt x="4211" y="8101"/>
                  </a:cubicBezTo>
                  <a:cubicBezTo>
                    <a:pt x="4211" y="8101"/>
                    <a:pt x="5047" y="5529"/>
                    <a:pt x="5047" y="4018"/>
                  </a:cubicBezTo>
                  <a:cubicBezTo>
                    <a:pt x="5047" y="3890"/>
                    <a:pt x="5047" y="3761"/>
                    <a:pt x="5047" y="3665"/>
                  </a:cubicBezTo>
                  <a:cubicBezTo>
                    <a:pt x="4886" y="2475"/>
                    <a:pt x="4372" y="965"/>
                    <a:pt x="3279" y="322"/>
                  </a:cubicBezTo>
                  <a:cubicBezTo>
                    <a:pt x="2893" y="97"/>
                    <a:pt x="2508" y="0"/>
                    <a:pt x="2090" y="0"/>
                  </a:cubicBez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3" name="Google Shape;2273;p68"/>
            <p:cNvSpPr/>
            <p:nvPr/>
          </p:nvSpPr>
          <p:spPr>
            <a:xfrm>
              <a:off x="2659200" y="4023125"/>
              <a:ext cx="458100" cy="488625"/>
            </a:xfrm>
            <a:custGeom>
              <a:rect b="b" l="l" r="r" t="t"/>
              <a:pathLst>
                <a:path extrusionOk="0" h="19545" w="18324">
                  <a:moveTo>
                    <a:pt x="1" y="1"/>
                  </a:moveTo>
                  <a:cubicBezTo>
                    <a:pt x="772" y="10930"/>
                    <a:pt x="9258" y="19544"/>
                    <a:pt x="9258" y="19544"/>
                  </a:cubicBezTo>
                  <a:cubicBezTo>
                    <a:pt x="9258" y="19544"/>
                    <a:pt x="17616" y="10898"/>
                    <a:pt x="18323" y="1"/>
                  </a:cubicBez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4" name="Google Shape;2274;p68"/>
            <p:cNvSpPr/>
            <p:nvPr/>
          </p:nvSpPr>
          <p:spPr>
            <a:xfrm>
              <a:off x="1239225" y="3702475"/>
              <a:ext cx="1564650" cy="871150"/>
            </a:xfrm>
            <a:custGeom>
              <a:rect b="b" l="l" r="r" t="t"/>
              <a:pathLst>
                <a:path extrusionOk="0" h="34846" w="62586">
                  <a:moveTo>
                    <a:pt x="46739" y="21506"/>
                  </a:moveTo>
                  <a:cubicBezTo>
                    <a:pt x="47189" y="23595"/>
                    <a:pt x="48024" y="26070"/>
                    <a:pt x="49567" y="28224"/>
                  </a:cubicBezTo>
                  <a:cubicBezTo>
                    <a:pt x="48732" y="27838"/>
                    <a:pt x="47864" y="27388"/>
                    <a:pt x="46899" y="26906"/>
                  </a:cubicBezTo>
                  <a:cubicBezTo>
                    <a:pt x="46192" y="26552"/>
                    <a:pt x="45453" y="26167"/>
                    <a:pt x="44713" y="25749"/>
                  </a:cubicBezTo>
                  <a:cubicBezTo>
                    <a:pt x="44842" y="25459"/>
                    <a:pt x="45935" y="23016"/>
                    <a:pt x="45999" y="21634"/>
                  </a:cubicBezTo>
                  <a:cubicBezTo>
                    <a:pt x="46256" y="21602"/>
                    <a:pt x="46514" y="21538"/>
                    <a:pt x="46739" y="21506"/>
                  </a:cubicBezTo>
                  <a:close/>
                  <a:moveTo>
                    <a:pt x="22148" y="1"/>
                  </a:moveTo>
                  <a:cubicBezTo>
                    <a:pt x="21570" y="1"/>
                    <a:pt x="21023" y="226"/>
                    <a:pt x="20605" y="708"/>
                  </a:cubicBezTo>
                  <a:cubicBezTo>
                    <a:pt x="20187" y="1190"/>
                    <a:pt x="20027" y="1897"/>
                    <a:pt x="20027" y="2669"/>
                  </a:cubicBezTo>
                  <a:cubicBezTo>
                    <a:pt x="20027" y="4083"/>
                    <a:pt x="20605" y="5755"/>
                    <a:pt x="21152" y="6655"/>
                  </a:cubicBezTo>
                  <a:cubicBezTo>
                    <a:pt x="21216" y="6751"/>
                    <a:pt x="22148" y="7908"/>
                    <a:pt x="22502" y="8294"/>
                  </a:cubicBezTo>
                  <a:lnTo>
                    <a:pt x="22437" y="8262"/>
                  </a:lnTo>
                  <a:cubicBezTo>
                    <a:pt x="20991" y="7362"/>
                    <a:pt x="19448" y="6655"/>
                    <a:pt x="18001" y="6044"/>
                  </a:cubicBezTo>
                  <a:cubicBezTo>
                    <a:pt x="16523" y="5466"/>
                    <a:pt x="15076" y="5015"/>
                    <a:pt x="13758" y="4662"/>
                  </a:cubicBezTo>
                  <a:cubicBezTo>
                    <a:pt x="12441" y="4276"/>
                    <a:pt x="11187" y="4019"/>
                    <a:pt x="10094" y="3794"/>
                  </a:cubicBezTo>
                  <a:cubicBezTo>
                    <a:pt x="9483" y="3698"/>
                    <a:pt x="8937" y="3601"/>
                    <a:pt x="8422" y="3505"/>
                  </a:cubicBezTo>
                  <a:lnTo>
                    <a:pt x="8455" y="3505"/>
                  </a:lnTo>
                  <a:cubicBezTo>
                    <a:pt x="8455" y="3440"/>
                    <a:pt x="6655" y="2283"/>
                    <a:pt x="6526" y="2219"/>
                  </a:cubicBezTo>
                  <a:cubicBezTo>
                    <a:pt x="5690" y="1801"/>
                    <a:pt x="4340" y="1447"/>
                    <a:pt x="3054" y="1447"/>
                  </a:cubicBezTo>
                  <a:cubicBezTo>
                    <a:pt x="2058" y="1447"/>
                    <a:pt x="1126" y="1672"/>
                    <a:pt x="547" y="2251"/>
                  </a:cubicBezTo>
                  <a:cubicBezTo>
                    <a:pt x="161" y="2637"/>
                    <a:pt x="1" y="3151"/>
                    <a:pt x="1" y="3665"/>
                  </a:cubicBezTo>
                  <a:cubicBezTo>
                    <a:pt x="1" y="4308"/>
                    <a:pt x="290" y="4983"/>
                    <a:pt x="869" y="5433"/>
                  </a:cubicBezTo>
                  <a:cubicBezTo>
                    <a:pt x="1447" y="5916"/>
                    <a:pt x="2251" y="6076"/>
                    <a:pt x="3054" y="6076"/>
                  </a:cubicBezTo>
                  <a:cubicBezTo>
                    <a:pt x="3601" y="6076"/>
                    <a:pt x="4147" y="5980"/>
                    <a:pt x="4629" y="5883"/>
                  </a:cubicBezTo>
                  <a:cubicBezTo>
                    <a:pt x="5819" y="5562"/>
                    <a:pt x="7844" y="3987"/>
                    <a:pt x="8358" y="3569"/>
                  </a:cubicBezTo>
                  <a:cubicBezTo>
                    <a:pt x="8872" y="3665"/>
                    <a:pt x="9451" y="3794"/>
                    <a:pt x="10062" y="3923"/>
                  </a:cubicBezTo>
                  <a:cubicBezTo>
                    <a:pt x="11155" y="4148"/>
                    <a:pt x="12376" y="4437"/>
                    <a:pt x="13694" y="4855"/>
                  </a:cubicBezTo>
                  <a:cubicBezTo>
                    <a:pt x="14048" y="4951"/>
                    <a:pt x="14433" y="5080"/>
                    <a:pt x="14787" y="5208"/>
                  </a:cubicBezTo>
                  <a:cubicBezTo>
                    <a:pt x="14144" y="5112"/>
                    <a:pt x="13244" y="5048"/>
                    <a:pt x="13148" y="5048"/>
                  </a:cubicBezTo>
                  <a:cubicBezTo>
                    <a:pt x="11540" y="5080"/>
                    <a:pt x="8422" y="6076"/>
                    <a:pt x="7876" y="7812"/>
                  </a:cubicBezTo>
                  <a:cubicBezTo>
                    <a:pt x="7812" y="8005"/>
                    <a:pt x="7780" y="8230"/>
                    <a:pt x="7780" y="8423"/>
                  </a:cubicBezTo>
                  <a:cubicBezTo>
                    <a:pt x="7780" y="9419"/>
                    <a:pt x="8583" y="10319"/>
                    <a:pt x="9612" y="10512"/>
                  </a:cubicBezTo>
                  <a:cubicBezTo>
                    <a:pt x="9773" y="10544"/>
                    <a:pt x="9933" y="10544"/>
                    <a:pt x="10094" y="10544"/>
                  </a:cubicBezTo>
                  <a:cubicBezTo>
                    <a:pt x="11219" y="10544"/>
                    <a:pt x="12376" y="9869"/>
                    <a:pt x="13148" y="9162"/>
                  </a:cubicBezTo>
                  <a:cubicBezTo>
                    <a:pt x="14080" y="8326"/>
                    <a:pt x="15173" y="5916"/>
                    <a:pt x="15430" y="5401"/>
                  </a:cubicBezTo>
                  <a:cubicBezTo>
                    <a:pt x="16234" y="5658"/>
                    <a:pt x="17037" y="5980"/>
                    <a:pt x="17873" y="6333"/>
                  </a:cubicBezTo>
                  <a:cubicBezTo>
                    <a:pt x="19319" y="6944"/>
                    <a:pt x="20798" y="7683"/>
                    <a:pt x="22245" y="8616"/>
                  </a:cubicBezTo>
                  <a:cubicBezTo>
                    <a:pt x="22309" y="8680"/>
                    <a:pt x="22373" y="8744"/>
                    <a:pt x="22470" y="8776"/>
                  </a:cubicBezTo>
                  <a:cubicBezTo>
                    <a:pt x="22148" y="8680"/>
                    <a:pt x="20380" y="8326"/>
                    <a:pt x="20252" y="8294"/>
                  </a:cubicBezTo>
                  <a:lnTo>
                    <a:pt x="19769" y="8294"/>
                  </a:lnTo>
                  <a:cubicBezTo>
                    <a:pt x="18066" y="8294"/>
                    <a:pt x="15366" y="8969"/>
                    <a:pt x="14723" y="10480"/>
                  </a:cubicBezTo>
                  <a:cubicBezTo>
                    <a:pt x="14594" y="10769"/>
                    <a:pt x="14530" y="11027"/>
                    <a:pt x="14530" y="11284"/>
                  </a:cubicBezTo>
                  <a:cubicBezTo>
                    <a:pt x="14530" y="12216"/>
                    <a:pt x="15205" y="13052"/>
                    <a:pt x="16137" y="13341"/>
                  </a:cubicBezTo>
                  <a:cubicBezTo>
                    <a:pt x="16394" y="13437"/>
                    <a:pt x="16651" y="13469"/>
                    <a:pt x="16941" y="13469"/>
                  </a:cubicBezTo>
                  <a:cubicBezTo>
                    <a:pt x="17937" y="13469"/>
                    <a:pt x="19030" y="12955"/>
                    <a:pt x="19802" y="12409"/>
                  </a:cubicBezTo>
                  <a:cubicBezTo>
                    <a:pt x="20927" y="11605"/>
                    <a:pt x="22470" y="8937"/>
                    <a:pt x="22534" y="8809"/>
                  </a:cubicBezTo>
                  <a:cubicBezTo>
                    <a:pt x="23852" y="9709"/>
                    <a:pt x="25138" y="10737"/>
                    <a:pt x="26391" y="11862"/>
                  </a:cubicBezTo>
                  <a:cubicBezTo>
                    <a:pt x="27291" y="12666"/>
                    <a:pt x="28191" y="13502"/>
                    <a:pt x="29059" y="14370"/>
                  </a:cubicBezTo>
                  <a:cubicBezTo>
                    <a:pt x="28641" y="14273"/>
                    <a:pt x="27002" y="13920"/>
                    <a:pt x="26873" y="13920"/>
                  </a:cubicBezTo>
                  <a:cubicBezTo>
                    <a:pt x="26713" y="13887"/>
                    <a:pt x="26552" y="13887"/>
                    <a:pt x="26391" y="13887"/>
                  </a:cubicBezTo>
                  <a:cubicBezTo>
                    <a:pt x="24688" y="13887"/>
                    <a:pt x="21987" y="14562"/>
                    <a:pt x="21345" y="16105"/>
                  </a:cubicBezTo>
                  <a:cubicBezTo>
                    <a:pt x="21216" y="16363"/>
                    <a:pt x="21184" y="16620"/>
                    <a:pt x="21184" y="16877"/>
                  </a:cubicBezTo>
                  <a:cubicBezTo>
                    <a:pt x="21184" y="17809"/>
                    <a:pt x="21827" y="18677"/>
                    <a:pt x="22759" y="18966"/>
                  </a:cubicBezTo>
                  <a:cubicBezTo>
                    <a:pt x="23016" y="19030"/>
                    <a:pt x="23305" y="19063"/>
                    <a:pt x="23562" y="19063"/>
                  </a:cubicBezTo>
                  <a:cubicBezTo>
                    <a:pt x="24591" y="19063"/>
                    <a:pt x="25652" y="18580"/>
                    <a:pt x="26423" y="18002"/>
                  </a:cubicBezTo>
                  <a:cubicBezTo>
                    <a:pt x="27548" y="17230"/>
                    <a:pt x="29027" y="14659"/>
                    <a:pt x="29123" y="14434"/>
                  </a:cubicBezTo>
                  <a:cubicBezTo>
                    <a:pt x="29541" y="14852"/>
                    <a:pt x="29927" y="15237"/>
                    <a:pt x="30345" y="15623"/>
                  </a:cubicBezTo>
                  <a:cubicBezTo>
                    <a:pt x="31631" y="16909"/>
                    <a:pt x="32916" y="18227"/>
                    <a:pt x="34267" y="19481"/>
                  </a:cubicBezTo>
                  <a:cubicBezTo>
                    <a:pt x="34717" y="19898"/>
                    <a:pt x="35167" y="20316"/>
                    <a:pt x="35649" y="20734"/>
                  </a:cubicBezTo>
                  <a:cubicBezTo>
                    <a:pt x="35006" y="20573"/>
                    <a:pt x="33881" y="20348"/>
                    <a:pt x="33752" y="20316"/>
                  </a:cubicBezTo>
                  <a:lnTo>
                    <a:pt x="33302" y="20316"/>
                  </a:lnTo>
                  <a:cubicBezTo>
                    <a:pt x="31599" y="20316"/>
                    <a:pt x="28866" y="20991"/>
                    <a:pt x="28223" y="22502"/>
                  </a:cubicBezTo>
                  <a:cubicBezTo>
                    <a:pt x="28127" y="22759"/>
                    <a:pt x="28063" y="23049"/>
                    <a:pt x="28063" y="23306"/>
                  </a:cubicBezTo>
                  <a:cubicBezTo>
                    <a:pt x="28063" y="24238"/>
                    <a:pt x="28706" y="25074"/>
                    <a:pt x="29670" y="25363"/>
                  </a:cubicBezTo>
                  <a:cubicBezTo>
                    <a:pt x="29927" y="25459"/>
                    <a:pt x="30184" y="25492"/>
                    <a:pt x="30441" y="25492"/>
                  </a:cubicBezTo>
                  <a:cubicBezTo>
                    <a:pt x="31470" y="25492"/>
                    <a:pt x="32531" y="24977"/>
                    <a:pt x="33302" y="24431"/>
                  </a:cubicBezTo>
                  <a:cubicBezTo>
                    <a:pt x="34299" y="23724"/>
                    <a:pt x="35584" y="21602"/>
                    <a:pt x="35938" y="20991"/>
                  </a:cubicBezTo>
                  <a:cubicBezTo>
                    <a:pt x="36742" y="21666"/>
                    <a:pt x="37513" y="22341"/>
                    <a:pt x="38317" y="22952"/>
                  </a:cubicBezTo>
                  <a:cubicBezTo>
                    <a:pt x="38670" y="23209"/>
                    <a:pt x="39024" y="23466"/>
                    <a:pt x="39377" y="23691"/>
                  </a:cubicBezTo>
                  <a:cubicBezTo>
                    <a:pt x="39731" y="23949"/>
                    <a:pt x="40085" y="24174"/>
                    <a:pt x="40406" y="24399"/>
                  </a:cubicBezTo>
                  <a:cubicBezTo>
                    <a:pt x="41145" y="24849"/>
                    <a:pt x="41820" y="25267"/>
                    <a:pt x="42528" y="25684"/>
                  </a:cubicBezTo>
                  <a:cubicBezTo>
                    <a:pt x="42849" y="25877"/>
                    <a:pt x="43203" y="26070"/>
                    <a:pt x="43524" y="26263"/>
                  </a:cubicBezTo>
                  <a:cubicBezTo>
                    <a:pt x="42913" y="26038"/>
                    <a:pt x="41949" y="25652"/>
                    <a:pt x="41853" y="25652"/>
                  </a:cubicBezTo>
                  <a:cubicBezTo>
                    <a:pt x="41403" y="25524"/>
                    <a:pt x="40792" y="25459"/>
                    <a:pt x="40149" y="25459"/>
                  </a:cubicBezTo>
                  <a:cubicBezTo>
                    <a:pt x="38574" y="25459"/>
                    <a:pt x="36710" y="25845"/>
                    <a:pt x="36034" y="26970"/>
                  </a:cubicBezTo>
                  <a:cubicBezTo>
                    <a:pt x="35842" y="27292"/>
                    <a:pt x="35745" y="27645"/>
                    <a:pt x="35745" y="28031"/>
                  </a:cubicBezTo>
                  <a:cubicBezTo>
                    <a:pt x="35745" y="28835"/>
                    <a:pt x="36227" y="29606"/>
                    <a:pt x="37031" y="29992"/>
                  </a:cubicBezTo>
                  <a:cubicBezTo>
                    <a:pt x="37417" y="30185"/>
                    <a:pt x="37867" y="30281"/>
                    <a:pt x="38317" y="30281"/>
                  </a:cubicBezTo>
                  <a:cubicBezTo>
                    <a:pt x="39152" y="30281"/>
                    <a:pt x="40085" y="29992"/>
                    <a:pt x="40792" y="29606"/>
                  </a:cubicBezTo>
                  <a:cubicBezTo>
                    <a:pt x="41981" y="29027"/>
                    <a:pt x="43781" y="26809"/>
                    <a:pt x="43974" y="26520"/>
                  </a:cubicBezTo>
                  <a:cubicBezTo>
                    <a:pt x="44810" y="27002"/>
                    <a:pt x="45646" y="27452"/>
                    <a:pt x="46417" y="27870"/>
                  </a:cubicBezTo>
                  <a:cubicBezTo>
                    <a:pt x="48474" y="28963"/>
                    <a:pt x="50274" y="29863"/>
                    <a:pt x="51657" y="30506"/>
                  </a:cubicBezTo>
                  <a:cubicBezTo>
                    <a:pt x="56189" y="34428"/>
                    <a:pt x="62554" y="34846"/>
                    <a:pt x="62554" y="34846"/>
                  </a:cubicBezTo>
                  <a:cubicBezTo>
                    <a:pt x="62554" y="34846"/>
                    <a:pt x="62586" y="34717"/>
                    <a:pt x="62586" y="34492"/>
                  </a:cubicBezTo>
                  <a:cubicBezTo>
                    <a:pt x="62586" y="32917"/>
                    <a:pt x="62329" y="26552"/>
                    <a:pt x="58407" y="22181"/>
                  </a:cubicBezTo>
                  <a:cubicBezTo>
                    <a:pt x="56768" y="20348"/>
                    <a:pt x="54743" y="19127"/>
                    <a:pt x="52782" y="18323"/>
                  </a:cubicBezTo>
                  <a:cubicBezTo>
                    <a:pt x="52910" y="18163"/>
                    <a:pt x="53039" y="18034"/>
                    <a:pt x="53135" y="17905"/>
                  </a:cubicBezTo>
                  <a:cubicBezTo>
                    <a:pt x="53617" y="17134"/>
                    <a:pt x="54067" y="16073"/>
                    <a:pt x="54067" y="15109"/>
                  </a:cubicBezTo>
                  <a:cubicBezTo>
                    <a:pt x="54067" y="14787"/>
                    <a:pt x="54035" y="14498"/>
                    <a:pt x="53939" y="14209"/>
                  </a:cubicBezTo>
                  <a:cubicBezTo>
                    <a:pt x="53714" y="13566"/>
                    <a:pt x="53232" y="13084"/>
                    <a:pt x="52653" y="12827"/>
                  </a:cubicBezTo>
                  <a:lnTo>
                    <a:pt x="51110" y="12827"/>
                  </a:lnTo>
                  <a:cubicBezTo>
                    <a:pt x="51078" y="12859"/>
                    <a:pt x="51046" y="12859"/>
                    <a:pt x="51014" y="12891"/>
                  </a:cubicBezTo>
                  <a:cubicBezTo>
                    <a:pt x="49760" y="13469"/>
                    <a:pt x="49149" y="15462"/>
                    <a:pt x="49021" y="17102"/>
                  </a:cubicBezTo>
                  <a:cubicBezTo>
                    <a:pt x="48539" y="16973"/>
                    <a:pt x="48089" y="16909"/>
                    <a:pt x="47703" y="16845"/>
                  </a:cubicBezTo>
                  <a:cubicBezTo>
                    <a:pt x="47542" y="16459"/>
                    <a:pt x="47381" y="16105"/>
                    <a:pt x="47189" y="15720"/>
                  </a:cubicBezTo>
                  <a:cubicBezTo>
                    <a:pt x="47028" y="15334"/>
                    <a:pt x="46899" y="14948"/>
                    <a:pt x="46739" y="14530"/>
                  </a:cubicBezTo>
                  <a:cubicBezTo>
                    <a:pt x="46514" y="13984"/>
                    <a:pt x="46353" y="13405"/>
                    <a:pt x="46160" y="12827"/>
                  </a:cubicBezTo>
                  <a:lnTo>
                    <a:pt x="45260" y="12827"/>
                  </a:lnTo>
                  <a:cubicBezTo>
                    <a:pt x="45485" y="13534"/>
                    <a:pt x="45678" y="14209"/>
                    <a:pt x="45935" y="14852"/>
                  </a:cubicBezTo>
                  <a:cubicBezTo>
                    <a:pt x="46064" y="15270"/>
                    <a:pt x="46192" y="15687"/>
                    <a:pt x="46385" y="16073"/>
                  </a:cubicBezTo>
                  <a:cubicBezTo>
                    <a:pt x="46449" y="16266"/>
                    <a:pt x="46546" y="16491"/>
                    <a:pt x="46642" y="16684"/>
                  </a:cubicBezTo>
                  <a:cubicBezTo>
                    <a:pt x="46417" y="16652"/>
                    <a:pt x="46289" y="16652"/>
                    <a:pt x="46289" y="16652"/>
                  </a:cubicBezTo>
                  <a:cubicBezTo>
                    <a:pt x="46289" y="16652"/>
                    <a:pt x="46289" y="16780"/>
                    <a:pt x="46289" y="17005"/>
                  </a:cubicBezTo>
                  <a:cubicBezTo>
                    <a:pt x="46289" y="17263"/>
                    <a:pt x="46289" y="17648"/>
                    <a:pt x="46321" y="18130"/>
                  </a:cubicBezTo>
                  <a:cubicBezTo>
                    <a:pt x="45292" y="17391"/>
                    <a:pt x="43910" y="16748"/>
                    <a:pt x="42753" y="16748"/>
                  </a:cubicBezTo>
                  <a:cubicBezTo>
                    <a:pt x="42399" y="16748"/>
                    <a:pt x="42078" y="16813"/>
                    <a:pt x="41788" y="16941"/>
                  </a:cubicBezTo>
                  <a:cubicBezTo>
                    <a:pt x="41017" y="17295"/>
                    <a:pt x="40599" y="18066"/>
                    <a:pt x="40599" y="18838"/>
                  </a:cubicBezTo>
                  <a:cubicBezTo>
                    <a:pt x="40599" y="19256"/>
                    <a:pt x="40728" y="19641"/>
                    <a:pt x="40920" y="20027"/>
                  </a:cubicBezTo>
                  <a:cubicBezTo>
                    <a:pt x="41017" y="20156"/>
                    <a:pt x="41113" y="20284"/>
                    <a:pt x="41210" y="20413"/>
                  </a:cubicBezTo>
                  <a:cubicBezTo>
                    <a:pt x="41403" y="21859"/>
                    <a:pt x="42238" y="23434"/>
                    <a:pt x="42946" y="24238"/>
                  </a:cubicBezTo>
                  <a:cubicBezTo>
                    <a:pt x="43010" y="24334"/>
                    <a:pt x="43910" y="25170"/>
                    <a:pt x="44392" y="25588"/>
                  </a:cubicBezTo>
                  <a:cubicBezTo>
                    <a:pt x="43942" y="25331"/>
                    <a:pt x="43492" y="25106"/>
                    <a:pt x="43010" y="24817"/>
                  </a:cubicBezTo>
                  <a:cubicBezTo>
                    <a:pt x="42335" y="24463"/>
                    <a:pt x="41628" y="24013"/>
                    <a:pt x="40920" y="23627"/>
                  </a:cubicBezTo>
                  <a:cubicBezTo>
                    <a:pt x="40567" y="23402"/>
                    <a:pt x="40213" y="23177"/>
                    <a:pt x="39860" y="22952"/>
                  </a:cubicBezTo>
                  <a:cubicBezTo>
                    <a:pt x="39506" y="22727"/>
                    <a:pt x="39185" y="22470"/>
                    <a:pt x="38831" y="22245"/>
                  </a:cubicBezTo>
                  <a:cubicBezTo>
                    <a:pt x="38317" y="21859"/>
                    <a:pt x="37835" y="21473"/>
                    <a:pt x="37320" y="21056"/>
                  </a:cubicBezTo>
                  <a:cubicBezTo>
                    <a:pt x="37738" y="20413"/>
                    <a:pt x="38960" y="18420"/>
                    <a:pt x="39152" y="17263"/>
                  </a:cubicBezTo>
                  <a:cubicBezTo>
                    <a:pt x="39185" y="16941"/>
                    <a:pt x="39217" y="16588"/>
                    <a:pt x="39217" y="16234"/>
                  </a:cubicBezTo>
                  <a:cubicBezTo>
                    <a:pt x="39217" y="15270"/>
                    <a:pt x="38992" y="14241"/>
                    <a:pt x="38349" y="13566"/>
                  </a:cubicBezTo>
                  <a:cubicBezTo>
                    <a:pt x="37899" y="13084"/>
                    <a:pt x="37288" y="12859"/>
                    <a:pt x="36677" y="12859"/>
                  </a:cubicBezTo>
                  <a:cubicBezTo>
                    <a:pt x="36131" y="12859"/>
                    <a:pt x="35552" y="13084"/>
                    <a:pt x="35134" y="13566"/>
                  </a:cubicBezTo>
                  <a:cubicBezTo>
                    <a:pt x="34717" y="14048"/>
                    <a:pt x="34556" y="14755"/>
                    <a:pt x="34556" y="15527"/>
                  </a:cubicBezTo>
                  <a:cubicBezTo>
                    <a:pt x="34556" y="16941"/>
                    <a:pt x="35134" y="18613"/>
                    <a:pt x="35681" y="19513"/>
                  </a:cubicBezTo>
                  <a:cubicBezTo>
                    <a:pt x="35713" y="19545"/>
                    <a:pt x="35938" y="19834"/>
                    <a:pt x="36195" y="20123"/>
                  </a:cubicBezTo>
                  <a:cubicBezTo>
                    <a:pt x="35713" y="19738"/>
                    <a:pt x="35231" y="19320"/>
                    <a:pt x="34781" y="18902"/>
                  </a:cubicBezTo>
                  <a:cubicBezTo>
                    <a:pt x="33431" y="17713"/>
                    <a:pt x="32113" y="16427"/>
                    <a:pt x="30795" y="15173"/>
                  </a:cubicBezTo>
                  <a:cubicBezTo>
                    <a:pt x="30506" y="14916"/>
                    <a:pt x="30216" y="14659"/>
                    <a:pt x="29959" y="14370"/>
                  </a:cubicBezTo>
                  <a:cubicBezTo>
                    <a:pt x="30313" y="13823"/>
                    <a:pt x="31631" y="11669"/>
                    <a:pt x="31824" y="10448"/>
                  </a:cubicBezTo>
                  <a:cubicBezTo>
                    <a:pt x="31888" y="10159"/>
                    <a:pt x="31888" y="9805"/>
                    <a:pt x="31888" y="9451"/>
                  </a:cubicBezTo>
                  <a:cubicBezTo>
                    <a:pt x="31920" y="8487"/>
                    <a:pt x="31663" y="7458"/>
                    <a:pt x="31020" y="6751"/>
                  </a:cubicBezTo>
                  <a:cubicBezTo>
                    <a:pt x="30570" y="6301"/>
                    <a:pt x="29959" y="6076"/>
                    <a:pt x="29381" y="6076"/>
                  </a:cubicBezTo>
                  <a:cubicBezTo>
                    <a:pt x="28802" y="6076"/>
                    <a:pt x="28223" y="6301"/>
                    <a:pt x="27806" y="6783"/>
                  </a:cubicBezTo>
                  <a:cubicBezTo>
                    <a:pt x="27420" y="7266"/>
                    <a:pt x="27259" y="7973"/>
                    <a:pt x="27259" y="8744"/>
                  </a:cubicBezTo>
                  <a:cubicBezTo>
                    <a:pt x="27259" y="10159"/>
                    <a:pt x="27806" y="11830"/>
                    <a:pt x="28384" y="12698"/>
                  </a:cubicBezTo>
                  <a:cubicBezTo>
                    <a:pt x="28416" y="12762"/>
                    <a:pt x="28673" y="13084"/>
                    <a:pt x="28963" y="13437"/>
                  </a:cubicBezTo>
                  <a:cubicBezTo>
                    <a:pt x="28223" y="12762"/>
                    <a:pt x="27484" y="12087"/>
                    <a:pt x="26713" y="11477"/>
                  </a:cubicBezTo>
                  <a:cubicBezTo>
                    <a:pt x="25395" y="10351"/>
                    <a:pt x="24045" y="9323"/>
                    <a:pt x="22662" y="8423"/>
                  </a:cubicBezTo>
                  <a:cubicBezTo>
                    <a:pt x="22791" y="8230"/>
                    <a:pt x="24398" y="5755"/>
                    <a:pt x="24623" y="4373"/>
                  </a:cubicBezTo>
                  <a:cubicBezTo>
                    <a:pt x="24655" y="4083"/>
                    <a:pt x="24688" y="3730"/>
                    <a:pt x="24688" y="3408"/>
                  </a:cubicBezTo>
                  <a:cubicBezTo>
                    <a:pt x="24688" y="2412"/>
                    <a:pt x="24463" y="1383"/>
                    <a:pt x="23787" y="708"/>
                  </a:cubicBezTo>
                  <a:cubicBezTo>
                    <a:pt x="23337" y="226"/>
                    <a:pt x="22759" y="1"/>
                    <a:pt x="22148" y="1"/>
                  </a:cubicBez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5" name="Google Shape;2275;p68"/>
            <p:cNvSpPr/>
            <p:nvPr/>
          </p:nvSpPr>
          <p:spPr>
            <a:xfrm>
              <a:off x="2159350" y="3969275"/>
              <a:ext cx="152725" cy="66725"/>
            </a:xfrm>
            <a:custGeom>
              <a:rect b="b" l="l" r="r" t="t"/>
              <a:pathLst>
                <a:path extrusionOk="0" h="2669" w="6109">
                  <a:moveTo>
                    <a:pt x="1" y="1"/>
                  </a:moveTo>
                  <a:lnTo>
                    <a:pt x="1" y="1"/>
                  </a:lnTo>
                  <a:cubicBezTo>
                    <a:pt x="33" y="515"/>
                    <a:pt x="194" y="1030"/>
                    <a:pt x="547" y="1415"/>
                  </a:cubicBezTo>
                  <a:cubicBezTo>
                    <a:pt x="1287" y="2347"/>
                    <a:pt x="2701" y="2669"/>
                    <a:pt x="3890" y="2669"/>
                  </a:cubicBezTo>
                  <a:lnTo>
                    <a:pt x="4115" y="2669"/>
                  </a:lnTo>
                  <a:cubicBezTo>
                    <a:pt x="4662" y="2637"/>
                    <a:pt x="5401" y="2412"/>
                    <a:pt x="6108" y="2155"/>
                  </a:cubicBezTo>
                  <a:lnTo>
                    <a:pt x="4276" y="2155"/>
                  </a:lnTo>
                  <a:cubicBezTo>
                    <a:pt x="2508" y="2155"/>
                    <a:pt x="965" y="1319"/>
                    <a:pt x="1" y="1"/>
                  </a:cubicBez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6" name="Google Shape;2276;p68"/>
            <p:cNvSpPr/>
            <p:nvPr/>
          </p:nvSpPr>
          <p:spPr>
            <a:xfrm>
              <a:off x="2104725" y="3692850"/>
              <a:ext cx="29750" cy="98050"/>
            </a:xfrm>
            <a:custGeom>
              <a:rect b="b" l="l" r="r" t="t"/>
              <a:pathLst>
                <a:path extrusionOk="0" h="3922" w="1190">
                  <a:moveTo>
                    <a:pt x="1189" y="0"/>
                  </a:moveTo>
                  <a:cubicBezTo>
                    <a:pt x="1093" y="32"/>
                    <a:pt x="997" y="97"/>
                    <a:pt x="900" y="161"/>
                  </a:cubicBezTo>
                  <a:cubicBezTo>
                    <a:pt x="289" y="547"/>
                    <a:pt x="0" y="1222"/>
                    <a:pt x="0" y="1865"/>
                  </a:cubicBezTo>
                  <a:cubicBezTo>
                    <a:pt x="0" y="2379"/>
                    <a:pt x="161" y="2893"/>
                    <a:pt x="514" y="3343"/>
                  </a:cubicBezTo>
                  <a:cubicBezTo>
                    <a:pt x="707" y="3568"/>
                    <a:pt x="932" y="3761"/>
                    <a:pt x="1189" y="3922"/>
                  </a:cubicBezTo>
                  <a:lnTo>
                    <a:pt x="1189" y="0"/>
                  </a:ln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7" name="Google Shape;2277;p68"/>
            <p:cNvSpPr/>
            <p:nvPr/>
          </p:nvSpPr>
          <p:spPr>
            <a:xfrm>
              <a:off x="2091050" y="3538550"/>
              <a:ext cx="43425" cy="60300"/>
            </a:xfrm>
            <a:custGeom>
              <a:rect b="b" l="l" r="r" t="t"/>
              <a:pathLst>
                <a:path extrusionOk="0" h="2412" w="1737">
                  <a:moveTo>
                    <a:pt x="1736" y="0"/>
                  </a:moveTo>
                  <a:cubicBezTo>
                    <a:pt x="1094" y="772"/>
                    <a:pt x="483" y="1479"/>
                    <a:pt x="1" y="2090"/>
                  </a:cubicBezTo>
                  <a:cubicBezTo>
                    <a:pt x="547" y="2283"/>
                    <a:pt x="1158" y="2379"/>
                    <a:pt x="1736" y="2411"/>
                  </a:cubicBezTo>
                  <a:lnTo>
                    <a:pt x="1736" y="1576"/>
                  </a:lnTo>
                  <a:lnTo>
                    <a:pt x="1736" y="0"/>
                  </a:ln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8" name="Google Shape;2278;p68"/>
            <p:cNvSpPr/>
            <p:nvPr/>
          </p:nvSpPr>
          <p:spPr>
            <a:xfrm>
              <a:off x="1844350" y="3120675"/>
              <a:ext cx="110925" cy="121375"/>
            </a:xfrm>
            <a:custGeom>
              <a:rect b="b" l="l" r="r" t="t"/>
              <a:pathLst>
                <a:path extrusionOk="0" h="4855" w="4437">
                  <a:moveTo>
                    <a:pt x="2058" y="0"/>
                  </a:moveTo>
                  <a:cubicBezTo>
                    <a:pt x="1897" y="0"/>
                    <a:pt x="1768" y="0"/>
                    <a:pt x="1640" y="32"/>
                  </a:cubicBezTo>
                  <a:cubicBezTo>
                    <a:pt x="611" y="257"/>
                    <a:pt x="0" y="1158"/>
                    <a:pt x="0" y="2122"/>
                  </a:cubicBezTo>
                  <a:cubicBezTo>
                    <a:pt x="0" y="2379"/>
                    <a:pt x="32" y="2604"/>
                    <a:pt x="129" y="2861"/>
                  </a:cubicBezTo>
                  <a:cubicBezTo>
                    <a:pt x="418" y="3729"/>
                    <a:pt x="1158" y="4372"/>
                    <a:pt x="1993" y="4854"/>
                  </a:cubicBezTo>
                  <a:cubicBezTo>
                    <a:pt x="2958" y="3311"/>
                    <a:pt x="3826" y="1961"/>
                    <a:pt x="4436" y="965"/>
                  </a:cubicBezTo>
                  <a:cubicBezTo>
                    <a:pt x="3665" y="386"/>
                    <a:pt x="2829" y="0"/>
                    <a:pt x="2058" y="0"/>
                  </a:cubicBez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9" name="Google Shape;2279;p68"/>
            <p:cNvSpPr/>
            <p:nvPr/>
          </p:nvSpPr>
          <p:spPr>
            <a:xfrm>
              <a:off x="2971000" y="4123575"/>
              <a:ext cx="423525" cy="440400"/>
            </a:xfrm>
            <a:custGeom>
              <a:rect b="b" l="l" r="r" t="t"/>
              <a:pathLst>
                <a:path extrusionOk="0" h="17616" w="16941">
                  <a:moveTo>
                    <a:pt x="16941" y="1"/>
                  </a:moveTo>
                  <a:cubicBezTo>
                    <a:pt x="16941" y="1"/>
                    <a:pt x="9290" y="226"/>
                    <a:pt x="4630" y="5112"/>
                  </a:cubicBezTo>
                  <a:cubicBezTo>
                    <a:pt x="65" y="9837"/>
                    <a:pt x="1" y="17230"/>
                    <a:pt x="1" y="17584"/>
                  </a:cubicBezTo>
                  <a:lnTo>
                    <a:pt x="1" y="17616"/>
                  </a:lnTo>
                  <a:cubicBezTo>
                    <a:pt x="1" y="17616"/>
                    <a:pt x="7651" y="17359"/>
                    <a:pt x="12312" y="12505"/>
                  </a:cubicBezTo>
                  <a:cubicBezTo>
                    <a:pt x="16877" y="7780"/>
                    <a:pt x="16941" y="354"/>
                    <a:pt x="16941" y="33"/>
                  </a:cubicBezTo>
                  <a:lnTo>
                    <a:pt x="16941" y="1"/>
                  </a:ln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0" name="Google Shape;2280;p68"/>
            <p:cNvSpPr/>
            <p:nvPr/>
          </p:nvSpPr>
          <p:spPr>
            <a:xfrm>
              <a:off x="2693750" y="3458200"/>
              <a:ext cx="388975" cy="1053550"/>
            </a:xfrm>
            <a:custGeom>
              <a:rect b="b" l="l" r="r" t="t"/>
              <a:pathLst>
                <a:path extrusionOk="0" h="42142" w="15559">
                  <a:moveTo>
                    <a:pt x="7458" y="0"/>
                  </a:moveTo>
                  <a:lnTo>
                    <a:pt x="7523" y="14465"/>
                  </a:lnTo>
                  <a:lnTo>
                    <a:pt x="2733" y="10318"/>
                  </a:lnTo>
                  <a:lnTo>
                    <a:pt x="2412" y="10672"/>
                  </a:lnTo>
                  <a:lnTo>
                    <a:pt x="7523" y="15108"/>
                  </a:lnTo>
                  <a:lnTo>
                    <a:pt x="7555" y="25426"/>
                  </a:lnTo>
                  <a:lnTo>
                    <a:pt x="322" y="19030"/>
                  </a:lnTo>
                  <a:lnTo>
                    <a:pt x="1" y="19383"/>
                  </a:lnTo>
                  <a:lnTo>
                    <a:pt x="7555" y="26069"/>
                  </a:lnTo>
                  <a:lnTo>
                    <a:pt x="7587" y="35455"/>
                  </a:lnTo>
                  <a:lnTo>
                    <a:pt x="2155" y="31212"/>
                  </a:lnTo>
                  <a:lnTo>
                    <a:pt x="1865" y="31566"/>
                  </a:lnTo>
                  <a:lnTo>
                    <a:pt x="7619" y="36098"/>
                  </a:lnTo>
                  <a:lnTo>
                    <a:pt x="7619" y="42141"/>
                  </a:lnTo>
                  <a:lnTo>
                    <a:pt x="8101" y="42141"/>
                  </a:lnTo>
                  <a:lnTo>
                    <a:pt x="8069" y="31534"/>
                  </a:lnTo>
                  <a:lnTo>
                    <a:pt x="15559" y="24783"/>
                  </a:lnTo>
                  <a:lnTo>
                    <a:pt x="15237" y="24430"/>
                  </a:lnTo>
                  <a:lnTo>
                    <a:pt x="8069" y="30891"/>
                  </a:lnTo>
                  <a:lnTo>
                    <a:pt x="8037" y="22051"/>
                  </a:lnTo>
                  <a:lnTo>
                    <a:pt x="8069" y="22083"/>
                  </a:lnTo>
                  <a:lnTo>
                    <a:pt x="14402" y="12794"/>
                  </a:lnTo>
                  <a:lnTo>
                    <a:pt x="14016" y="12536"/>
                  </a:lnTo>
                  <a:lnTo>
                    <a:pt x="8037" y="21280"/>
                  </a:lnTo>
                  <a:lnTo>
                    <a:pt x="79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1" name="Google Shape;2281;p68"/>
            <p:cNvSpPr/>
            <p:nvPr/>
          </p:nvSpPr>
          <p:spPr>
            <a:xfrm>
              <a:off x="2391600" y="4114750"/>
              <a:ext cx="416300" cy="462900"/>
            </a:xfrm>
            <a:custGeom>
              <a:rect b="b" l="l" r="r" t="t"/>
              <a:pathLst>
                <a:path extrusionOk="0" h="18516" w="16652">
                  <a:moveTo>
                    <a:pt x="354" y="0"/>
                  </a:moveTo>
                  <a:lnTo>
                    <a:pt x="1" y="322"/>
                  </a:lnTo>
                  <a:lnTo>
                    <a:pt x="5433" y="6397"/>
                  </a:lnTo>
                  <a:lnTo>
                    <a:pt x="1994" y="6429"/>
                  </a:lnTo>
                  <a:lnTo>
                    <a:pt x="1994" y="6911"/>
                  </a:lnTo>
                  <a:lnTo>
                    <a:pt x="5851" y="6879"/>
                  </a:lnTo>
                  <a:lnTo>
                    <a:pt x="9676" y="11122"/>
                  </a:lnTo>
                  <a:lnTo>
                    <a:pt x="4308" y="11122"/>
                  </a:lnTo>
                  <a:lnTo>
                    <a:pt x="4308" y="11604"/>
                  </a:lnTo>
                  <a:lnTo>
                    <a:pt x="10094" y="11604"/>
                  </a:lnTo>
                  <a:lnTo>
                    <a:pt x="13566" y="15494"/>
                  </a:lnTo>
                  <a:lnTo>
                    <a:pt x="9773" y="15719"/>
                  </a:lnTo>
                  <a:lnTo>
                    <a:pt x="9805" y="16201"/>
                  </a:lnTo>
                  <a:lnTo>
                    <a:pt x="13983" y="15944"/>
                  </a:lnTo>
                  <a:lnTo>
                    <a:pt x="16298" y="18515"/>
                  </a:lnTo>
                  <a:lnTo>
                    <a:pt x="16651" y="18194"/>
                  </a:lnTo>
                  <a:lnTo>
                    <a:pt x="12569" y="13661"/>
                  </a:lnTo>
                  <a:lnTo>
                    <a:pt x="13244" y="7875"/>
                  </a:lnTo>
                  <a:lnTo>
                    <a:pt x="12762" y="7843"/>
                  </a:lnTo>
                  <a:lnTo>
                    <a:pt x="12151" y="13179"/>
                  </a:lnTo>
                  <a:lnTo>
                    <a:pt x="8937" y="9579"/>
                  </a:lnTo>
                  <a:lnTo>
                    <a:pt x="8133" y="3118"/>
                  </a:lnTo>
                  <a:lnTo>
                    <a:pt x="7651" y="3150"/>
                  </a:lnTo>
                  <a:lnTo>
                    <a:pt x="8390" y="8936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2" name="Google Shape;2282;p68"/>
            <p:cNvSpPr/>
            <p:nvPr/>
          </p:nvSpPr>
          <p:spPr>
            <a:xfrm>
              <a:off x="2967000" y="4119550"/>
              <a:ext cx="431550" cy="448450"/>
            </a:xfrm>
            <a:custGeom>
              <a:rect b="b" l="l" r="r" t="t"/>
              <a:pathLst>
                <a:path extrusionOk="0" h="17938" w="17262">
                  <a:moveTo>
                    <a:pt x="16940" y="1"/>
                  </a:moveTo>
                  <a:lnTo>
                    <a:pt x="11283" y="5883"/>
                  </a:lnTo>
                  <a:lnTo>
                    <a:pt x="10961" y="2444"/>
                  </a:lnTo>
                  <a:lnTo>
                    <a:pt x="10479" y="2476"/>
                  </a:lnTo>
                  <a:lnTo>
                    <a:pt x="10833" y="6333"/>
                  </a:lnTo>
                  <a:lnTo>
                    <a:pt x="6879" y="10448"/>
                  </a:lnTo>
                  <a:lnTo>
                    <a:pt x="6461" y="5080"/>
                  </a:lnTo>
                  <a:lnTo>
                    <a:pt x="5979" y="5112"/>
                  </a:lnTo>
                  <a:lnTo>
                    <a:pt x="6429" y="10930"/>
                  </a:lnTo>
                  <a:lnTo>
                    <a:pt x="2797" y="14659"/>
                  </a:lnTo>
                  <a:lnTo>
                    <a:pt x="2314" y="10898"/>
                  </a:lnTo>
                  <a:lnTo>
                    <a:pt x="1832" y="10962"/>
                  </a:lnTo>
                  <a:lnTo>
                    <a:pt x="2379" y="15109"/>
                  </a:lnTo>
                  <a:lnTo>
                    <a:pt x="0" y="17584"/>
                  </a:lnTo>
                  <a:lnTo>
                    <a:pt x="321" y="17938"/>
                  </a:lnTo>
                  <a:lnTo>
                    <a:pt x="4565" y="13534"/>
                  </a:lnTo>
                  <a:lnTo>
                    <a:pt x="10351" y="13759"/>
                  </a:lnTo>
                  <a:lnTo>
                    <a:pt x="10383" y="13277"/>
                  </a:lnTo>
                  <a:lnTo>
                    <a:pt x="5015" y="13084"/>
                  </a:lnTo>
                  <a:lnTo>
                    <a:pt x="8358" y="9580"/>
                  </a:lnTo>
                  <a:lnTo>
                    <a:pt x="8358" y="9612"/>
                  </a:lnTo>
                  <a:lnTo>
                    <a:pt x="14754" y="8294"/>
                  </a:lnTo>
                  <a:lnTo>
                    <a:pt x="14658" y="7844"/>
                  </a:lnTo>
                  <a:lnTo>
                    <a:pt x="8936" y="9001"/>
                  </a:lnTo>
                  <a:lnTo>
                    <a:pt x="17262" y="322"/>
                  </a:lnTo>
                  <a:lnTo>
                    <a:pt x="169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3" name="Google Shape;2283;p68"/>
            <p:cNvSpPr/>
            <p:nvPr/>
          </p:nvSpPr>
          <p:spPr>
            <a:xfrm>
              <a:off x="3413000" y="3916250"/>
              <a:ext cx="1215075" cy="654150"/>
            </a:xfrm>
            <a:custGeom>
              <a:rect b="b" l="l" r="r" t="t"/>
              <a:pathLst>
                <a:path extrusionOk="0" h="26166" w="48603">
                  <a:moveTo>
                    <a:pt x="5593" y="0"/>
                  </a:moveTo>
                  <a:lnTo>
                    <a:pt x="5593" y="12697"/>
                  </a:lnTo>
                  <a:cubicBezTo>
                    <a:pt x="5593" y="16812"/>
                    <a:pt x="4211" y="20862"/>
                    <a:pt x="1640" y="24109"/>
                  </a:cubicBezTo>
                  <a:lnTo>
                    <a:pt x="0" y="26166"/>
                  </a:lnTo>
                  <a:lnTo>
                    <a:pt x="48602" y="26166"/>
                  </a:lnTo>
                  <a:lnTo>
                    <a:pt x="46963" y="24109"/>
                  </a:lnTo>
                  <a:cubicBezTo>
                    <a:pt x="44392" y="20862"/>
                    <a:pt x="42977" y="16812"/>
                    <a:pt x="42977" y="12697"/>
                  </a:cubicBezTo>
                  <a:lnTo>
                    <a:pt x="429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4" name="Google Shape;2284;p68"/>
            <p:cNvSpPr/>
            <p:nvPr/>
          </p:nvSpPr>
          <p:spPr>
            <a:xfrm>
              <a:off x="3404950" y="3908200"/>
              <a:ext cx="1231150" cy="669450"/>
            </a:xfrm>
            <a:custGeom>
              <a:rect b="b" l="l" r="r" t="t"/>
              <a:pathLst>
                <a:path extrusionOk="0" h="26778" w="49246">
                  <a:moveTo>
                    <a:pt x="43010" y="612"/>
                  </a:moveTo>
                  <a:lnTo>
                    <a:pt x="43010" y="13019"/>
                  </a:lnTo>
                  <a:cubicBezTo>
                    <a:pt x="43010" y="17230"/>
                    <a:pt x="44456" y="21313"/>
                    <a:pt x="47060" y="24591"/>
                  </a:cubicBezTo>
                  <a:lnTo>
                    <a:pt x="48314" y="26199"/>
                  </a:lnTo>
                  <a:lnTo>
                    <a:pt x="901" y="26199"/>
                  </a:lnTo>
                  <a:lnTo>
                    <a:pt x="2187" y="24591"/>
                  </a:lnTo>
                  <a:cubicBezTo>
                    <a:pt x="4790" y="21313"/>
                    <a:pt x="6205" y="17230"/>
                    <a:pt x="6205" y="13019"/>
                  </a:cubicBezTo>
                  <a:lnTo>
                    <a:pt x="6205" y="612"/>
                  </a:lnTo>
                  <a:close/>
                  <a:moveTo>
                    <a:pt x="5915" y="1"/>
                  </a:moveTo>
                  <a:cubicBezTo>
                    <a:pt x="5851" y="1"/>
                    <a:pt x="5755" y="33"/>
                    <a:pt x="5722" y="97"/>
                  </a:cubicBezTo>
                  <a:cubicBezTo>
                    <a:pt x="5658" y="162"/>
                    <a:pt x="5626" y="226"/>
                    <a:pt x="5626" y="322"/>
                  </a:cubicBezTo>
                  <a:lnTo>
                    <a:pt x="5626" y="13019"/>
                  </a:lnTo>
                  <a:cubicBezTo>
                    <a:pt x="5626" y="17070"/>
                    <a:pt x="4244" y="21056"/>
                    <a:pt x="1704" y="24238"/>
                  </a:cubicBezTo>
                  <a:lnTo>
                    <a:pt x="65" y="26295"/>
                  </a:lnTo>
                  <a:cubicBezTo>
                    <a:pt x="1" y="26392"/>
                    <a:pt x="1" y="26520"/>
                    <a:pt x="33" y="26617"/>
                  </a:cubicBezTo>
                  <a:cubicBezTo>
                    <a:pt x="97" y="26713"/>
                    <a:pt x="194" y="26777"/>
                    <a:pt x="322" y="26777"/>
                  </a:cubicBezTo>
                  <a:lnTo>
                    <a:pt x="48924" y="26777"/>
                  </a:lnTo>
                  <a:cubicBezTo>
                    <a:pt x="49021" y="26777"/>
                    <a:pt x="49149" y="26713"/>
                    <a:pt x="49182" y="26617"/>
                  </a:cubicBezTo>
                  <a:cubicBezTo>
                    <a:pt x="49246" y="26520"/>
                    <a:pt x="49214" y="26392"/>
                    <a:pt x="49149" y="26295"/>
                  </a:cubicBezTo>
                  <a:lnTo>
                    <a:pt x="47510" y="24238"/>
                  </a:lnTo>
                  <a:cubicBezTo>
                    <a:pt x="44971" y="21056"/>
                    <a:pt x="43621" y="17070"/>
                    <a:pt x="43621" y="13019"/>
                  </a:cubicBezTo>
                  <a:lnTo>
                    <a:pt x="43621" y="322"/>
                  </a:lnTo>
                  <a:cubicBezTo>
                    <a:pt x="43621" y="226"/>
                    <a:pt x="43589" y="162"/>
                    <a:pt x="43524" y="97"/>
                  </a:cubicBezTo>
                  <a:cubicBezTo>
                    <a:pt x="43460" y="33"/>
                    <a:pt x="43396" y="1"/>
                    <a:pt x="43299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5" name="Google Shape;2285;p68"/>
            <p:cNvSpPr/>
            <p:nvPr/>
          </p:nvSpPr>
          <p:spPr>
            <a:xfrm>
              <a:off x="3503800" y="4023125"/>
              <a:ext cx="1032675" cy="432375"/>
            </a:xfrm>
            <a:custGeom>
              <a:rect b="b" l="l" r="r" t="t"/>
              <a:pathLst>
                <a:path extrusionOk="0" h="17295" w="41307">
                  <a:moveTo>
                    <a:pt x="2251" y="1"/>
                  </a:moveTo>
                  <a:lnTo>
                    <a:pt x="2251" y="8422"/>
                  </a:lnTo>
                  <a:cubicBezTo>
                    <a:pt x="2251" y="11540"/>
                    <a:pt x="1479" y="14594"/>
                    <a:pt x="0" y="17294"/>
                  </a:cubicBezTo>
                  <a:lnTo>
                    <a:pt x="41306" y="17294"/>
                  </a:lnTo>
                  <a:cubicBezTo>
                    <a:pt x="39860" y="14594"/>
                    <a:pt x="39056" y="11540"/>
                    <a:pt x="39056" y="8422"/>
                  </a:cubicBezTo>
                  <a:lnTo>
                    <a:pt x="39056" y="1"/>
                  </a:ln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6" name="Google Shape;2286;p68"/>
            <p:cNvSpPr/>
            <p:nvPr/>
          </p:nvSpPr>
          <p:spPr>
            <a:xfrm>
              <a:off x="3495775" y="4023125"/>
              <a:ext cx="1049525" cy="432375"/>
            </a:xfrm>
            <a:custGeom>
              <a:rect b="b" l="l" r="r" t="t"/>
              <a:pathLst>
                <a:path extrusionOk="0" h="17295" w="41981">
                  <a:moveTo>
                    <a:pt x="2282" y="1"/>
                  </a:moveTo>
                  <a:lnTo>
                    <a:pt x="2282" y="6140"/>
                  </a:lnTo>
                  <a:lnTo>
                    <a:pt x="2282" y="8422"/>
                  </a:lnTo>
                  <a:cubicBezTo>
                    <a:pt x="2282" y="11540"/>
                    <a:pt x="1479" y="14594"/>
                    <a:pt x="0" y="17294"/>
                  </a:cubicBezTo>
                  <a:lnTo>
                    <a:pt x="321" y="17294"/>
                  </a:lnTo>
                  <a:cubicBezTo>
                    <a:pt x="1800" y="14594"/>
                    <a:pt x="2572" y="11540"/>
                    <a:pt x="2572" y="8422"/>
                  </a:cubicBezTo>
                  <a:lnTo>
                    <a:pt x="2572" y="1"/>
                  </a:lnTo>
                  <a:close/>
                  <a:moveTo>
                    <a:pt x="39377" y="1"/>
                  </a:moveTo>
                  <a:lnTo>
                    <a:pt x="39377" y="8422"/>
                  </a:lnTo>
                  <a:cubicBezTo>
                    <a:pt x="39377" y="11540"/>
                    <a:pt x="40181" y="14594"/>
                    <a:pt x="41627" y="17294"/>
                  </a:cubicBezTo>
                  <a:lnTo>
                    <a:pt x="41981" y="17294"/>
                  </a:lnTo>
                  <a:cubicBezTo>
                    <a:pt x="40470" y="14594"/>
                    <a:pt x="39666" y="11540"/>
                    <a:pt x="39666" y="8422"/>
                  </a:cubicBezTo>
                  <a:lnTo>
                    <a:pt x="39666" y="6140"/>
                  </a:lnTo>
                  <a:lnTo>
                    <a:pt x="39666" y="1"/>
                  </a:lnTo>
                  <a:close/>
                </a:path>
              </a:pathLst>
            </a:custGeom>
            <a:solidFill>
              <a:srgbClr val="4949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7" name="Google Shape;2287;p68"/>
            <p:cNvSpPr/>
            <p:nvPr/>
          </p:nvSpPr>
          <p:spPr>
            <a:xfrm>
              <a:off x="3552825" y="3963650"/>
              <a:ext cx="934625" cy="134250"/>
            </a:xfrm>
            <a:custGeom>
              <a:rect b="b" l="l" r="r" t="t"/>
              <a:pathLst>
                <a:path extrusionOk="0" h="5370" w="37385">
                  <a:moveTo>
                    <a:pt x="0" y="1"/>
                  </a:moveTo>
                  <a:lnTo>
                    <a:pt x="0" y="5369"/>
                  </a:lnTo>
                  <a:lnTo>
                    <a:pt x="37384" y="5369"/>
                  </a:lnTo>
                  <a:lnTo>
                    <a:pt x="37384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8" name="Google Shape;2288;p68"/>
            <p:cNvSpPr/>
            <p:nvPr/>
          </p:nvSpPr>
          <p:spPr>
            <a:xfrm>
              <a:off x="3545600" y="3956425"/>
              <a:ext cx="949875" cy="148700"/>
            </a:xfrm>
            <a:custGeom>
              <a:rect b="b" l="l" r="r" t="t"/>
              <a:pathLst>
                <a:path extrusionOk="0" h="5948" w="37995">
                  <a:moveTo>
                    <a:pt x="37384" y="579"/>
                  </a:moveTo>
                  <a:lnTo>
                    <a:pt x="37384" y="5369"/>
                  </a:lnTo>
                  <a:lnTo>
                    <a:pt x="579" y="5369"/>
                  </a:lnTo>
                  <a:lnTo>
                    <a:pt x="579" y="579"/>
                  </a:lnTo>
                  <a:close/>
                  <a:moveTo>
                    <a:pt x="289" y="1"/>
                  </a:moveTo>
                  <a:cubicBezTo>
                    <a:pt x="225" y="1"/>
                    <a:pt x="129" y="33"/>
                    <a:pt x="96" y="97"/>
                  </a:cubicBezTo>
                  <a:cubicBezTo>
                    <a:pt x="32" y="129"/>
                    <a:pt x="0" y="226"/>
                    <a:pt x="0" y="290"/>
                  </a:cubicBezTo>
                  <a:lnTo>
                    <a:pt x="0" y="5658"/>
                  </a:lnTo>
                  <a:cubicBezTo>
                    <a:pt x="0" y="5722"/>
                    <a:pt x="32" y="5819"/>
                    <a:pt x="96" y="5851"/>
                  </a:cubicBezTo>
                  <a:cubicBezTo>
                    <a:pt x="129" y="5915"/>
                    <a:pt x="225" y="5947"/>
                    <a:pt x="289" y="5947"/>
                  </a:cubicBezTo>
                  <a:lnTo>
                    <a:pt x="37673" y="5947"/>
                  </a:lnTo>
                  <a:cubicBezTo>
                    <a:pt x="37770" y="5947"/>
                    <a:pt x="37834" y="5915"/>
                    <a:pt x="37898" y="5851"/>
                  </a:cubicBezTo>
                  <a:cubicBezTo>
                    <a:pt x="37963" y="5819"/>
                    <a:pt x="37995" y="5722"/>
                    <a:pt x="37995" y="5658"/>
                  </a:cubicBezTo>
                  <a:lnTo>
                    <a:pt x="37995" y="290"/>
                  </a:lnTo>
                  <a:cubicBezTo>
                    <a:pt x="37995" y="226"/>
                    <a:pt x="37963" y="129"/>
                    <a:pt x="37898" y="97"/>
                  </a:cubicBezTo>
                  <a:cubicBezTo>
                    <a:pt x="37834" y="33"/>
                    <a:pt x="37770" y="1"/>
                    <a:pt x="37673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9" name="Google Shape;2289;p68"/>
            <p:cNvSpPr/>
            <p:nvPr/>
          </p:nvSpPr>
          <p:spPr>
            <a:xfrm>
              <a:off x="2141675" y="3577925"/>
              <a:ext cx="3757700" cy="438000"/>
            </a:xfrm>
            <a:custGeom>
              <a:rect b="b" l="l" r="r" t="t"/>
              <a:pathLst>
                <a:path extrusionOk="0" h="17520" w="150308">
                  <a:moveTo>
                    <a:pt x="1" y="1"/>
                  </a:moveTo>
                  <a:lnTo>
                    <a:pt x="1" y="12537"/>
                  </a:lnTo>
                  <a:cubicBezTo>
                    <a:pt x="1" y="15301"/>
                    <a:pt x="2219" y="17519"/>
                    <a:pt x="4983" y="17519"/>
                  </a:cubicBezTo>
                  <a:lnTo>
                    <a:pt x="145326" y="17519"/>
                  </a:lnTo>
                  <a:cubicBezTo>
                    <a:pt x="148058" y="17519"/>
                    <a:pt x="150308" y="15301"/>
                    <a:pt x="150308" y="12537"/>
                  </a:cubicBezTo>
                  <a:lnTo>
                    <a:pt x="1503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0" name="Google Shape;2290;p68"/>
            <p:cNvSpPr/>
            <p:nvPr/>
          </p:nvSpPr>
          <p:spPr>
            <a:xfrm>
              <a:off x="2134450" y="3570700"/>
              <a:ext cx="3772175" cy="452450"/>
            </a:xfrm>
            <a:custGeom>
              <a:rect b="b" l="l" r="r" t="t"/>
              <a:pathLst>
                <a:path extrusionOk="0" h="18098" w="150887">
                  <a:moveTo>
                    <a:pt x="150308" y="579"/>
                  </a:moveTo>
                  <a:lnTo>
                    <a:pt x="150308" y="12826"/>
                  </a:lnTo>
                  <a:cubicBezTo>
                    <a:pt x="150308" y="14144"/>
                    <a:pt x="149761" y="15301"/>
                    <a:pt x="148925" y="16137"/>
                  </a:cubicBezTo>
                  <a:cubicBezTo>
                    <a:pt x="148057" y="17005"/>
                    <a:pt x="146900" y="17519"/>
                    <a:pt x="145615" y="17519"/>
                  </a:cubicBezTo>
                  <a:lnTo>
                    <a:pt x="5272" y="17519"/>
                  </a:lnTo>
                  <a:cubicBezTo>
                    <a:pt x="3986" y="17519"/>
                    <a:pt x="2797" y="17005"/>
                    <a:pt x="1961" y="16137"/>
                  </a:cubicBezTo>
                  <a:cubicBezTo>
                    <a:pt x="1093" y="15301"/>
                    <a:pt x="579" y="14144"/>
                    <a:pt x="579" y="12826"/>
                  </a:cubicBezTo>
                  <a:lnTo>
                    <a:pt x="579" y="579"/>
                  </a:lnTo>
                  <a:close/>
                  <a:moveTo>
                    <a:pt x="290" y="0"/>
                  </a:moveTo>
                  <a:cubicBezTo>
                    <a:pt x="193" y="0"/>
                    <a:pt x="129" y="32"/>
                    <a:pt x="65" y="97"/>
                  </a:cubicBezTo>
                  <a:cubicBezTo>
                    <a:pt x="33" y="129"/>
                    <a:pt x="0" y="225"/>
                    <a:pt x="0" y="290"/>
                  </a:cubicBezTo>
                  <a:lnTo>
                    <a:pt x="0" y="12826"/>
                  </a:lnTo>
                  <a:cubicBezTo>
                    <a:pt x="0" y="15751"/>
                    <a:pt x="2347" y="18098"/>
                    <a:pt x="5272" y="18098"/>
                  </a:cubicBezTo>
                  <a:lnTo>
                    <a:pt x="145615" y="18098"/>
                  </a:lnTo>
                  <a:cubicBezTo>
                    <a:pt x="148508" y="18098"/>
                    <a:pt x="150886" y="15751"/>
                    <a:pt x="150886" y="12826"/>
                  </a:cubicBezTo>
                  <a:lnTo>
                    <a:pt x="150886" y="290"/>
                  </a:lnTo>
                  <a:cubicBezTo>
                    <a:pt x="150886" y="225"/>
                    <a:pt x="150854" y="129"/>
                    <a:pt x="150790" y="97"/>
                  </a:cubicBezTo>
                  <a:cubicBezTo>
                    <a:pt x="150725" y="32"/>
                    <a:pt x="150661" y="0"/>
                    <a:pt x="150597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1" name="Google Shape;2291;p68"/>
            <p:cNvSpPr/>
            <p:nvPr/>
          </p:nvSpPr>
          <p:spPr>
            <a:xfrm>
              <a:off x="2141675" y="1197625"/>
              <a:ext cx="3757700" cy="2818300"/>
            </a:xfrm>
            <a:custGeom>
              <a:rect b="b" l="l" r="r" t="t"/>
              <a:pathLst>
                <a:path extrusionOk="0" h="112732" w="150308">
                  <a:moveTo>
                    <a:pt x="142722" y="7008"/>
                  </a:moveTo>
                  <a:lnTo>
                    <a:pt x="142722" y="86662"/>
                  </a:lnTo>
                  <a:lnTo>
                    <a:pt x="7555" y="86662"/>
                  </a:lnTo>
                  <a:lnTo>
                    <a:pt x="7555" y="7008"/>
                  </a:lnTo>
                  <a:close/>
                  <a:moveTo>
                    <a:pt x="4983" y="1"/>
                  </a:moveTo>
                  <a:cubicBezTo>
                    <a:pt x="2219" y="1"/>
                    <a:pt x="1" y="2251"/>
                    <a:pt x="1" y="4983"/>
                  </a:cubicBezTo>
                  <a:lnTo>
                    <a:pt x="1" y="107749"/>
                  </a:lnTo>
                  <a:cubicBezTo>
                    <a:pt x="1" y="110513"/>
                    <a:pt x="2219" y="112731"/>
                    <a:pt x="4983" y="112731"/>
                  </a:cubicBezTo>
                  <a:lnTo>
                    <a:pt x="145326" y="112731"/>
                  </a:lnTo>
                  <a:cubicBezTo>
                    <a:pt x="148058" y="112731"/>
                    <a:pt x="150308" y="110513"/>
                    <a:pt x="150308" y="107749"/>
                  </a:cubicBezTo>
                  <a:lnTo>
                    <a:pt x="150308" y="4983"/>
                  </a:lnTo>
                  <a:cubicBezTo>
                    <a:pt x="150308" y="2251"/>
                    <a:pt x="148058" y="1"/>
                    <a:pt x="145326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2" name="Google Shape;2292;p68"/>
            <p:cNvSpPr/>
            <p:nvPr/>
          </p:nvSpPr>
          <p:spPr>
            <a:xfrm>
              <a:off x="2134450" y="1190400"/>
              <a:ext cx="3772175" cy="2832750"/>
            </a:xfrm>
            <a:custGeom>
              <a:rect b="b" l="l" r="r" t="t"/>
              <a:pathLst>
                <a:path extrusionOk="0" h="113310" w="150887">
                  <a:moveTo>
                    <a:pt x="142722" y="7618"/>
                  </a:moveTo>
                  <a:lnTo>
                    <a:pt x="142722" y="86662"/>
                  </a:lnTo>
                  <a:lnTo>
                    <a:pt x="8133" y="86662"/>
                  </a:lnTo>
                  <a:lnTo>
                    <a:pt x="8133" y="7618"/>
                  </a:lnTo>
                  <a:close/>
                  <a:moveTo>
                    <a:pt x="7844" y="7008"/>
                  </a:moveTo>
                  <a:cubicBezTo>
                    <a:pt x="7779" y="7008"/>
                    <a:pt x="7683" y="7040"/>
                    <a:pt x="7651" y="7104"/>
                  </a:cubicBezTo>
                  <a:cubicBezTo>
                    <a:pt x="7587" y="7168"/>
                    <a:pt x="7554" y="7233"/>
                    <a:pt x="7554" y="7297"/>
                  </a:cubicBezTo>
                  <a:lnTo>
                    <a:pt x="7554" y="86951"/>
                  </a:lnTo>
                  <a:cubicBezTo>
                    <a:pt x="7554" y="87015"/>
                    <a:pt x="7587" y="87112"/>
                    <a:pt x="7651" y="87144"/>
                  </a:cubicBezTo>
                  <a:cubicBezTo>
                    <a:pt x="7683" y="87208"/>
                    <a:pt x="7779" y="87240"/>
                    <a:pt x="7844" y="87240"/>
                  </a:cubicBezTo>
                  <a:lnTo>
                    <a:pt x="143011" y="87240"/>
                  </a:lnTo>
                  <a:cubicBezTo>
                    <a:pt x="143107" y="87240"/>
                    <a:pt x="143172" y="87208"/>
                    <a:pt x="143236" y="87144"/>
                  </a:cubicBezTo>
                  <a:cubicBezTo>
                    <a:pt x="143300" y="87112"/>
                    <a:pt x="143332" y="87015"/>
                    <a:pt x="143332" y="86951"/>
                  </a:cubicBezTo>
                  <a:lnTo>
                    <a:pt x="143332" y="7297"/>
                  </a:lnTo>
                  <a:cubicBezTo>
                    <a:pt x="143332" y="7233"/>
                    <a:pt x="143300" y="7168"/>
                    <a:pt x="143236" y="7104"/>
                  </a:cubicBezTo>
                  <a:cubicBezTo>
                    <a:pt x="143172" y="7040"/>
                    <a:pt x="143107" y="7008"/>
                    <a:pt x="143011" y="7008"/>
                  </a:cubicBezTo>
                  <a:close/>
                  <a:moveTo>
                    <a:pt x="145615" y="579"/>
                  </a:moveTo>
                  <a:cubicBezTo>
                    <a:pt x="146900" y="579"/>
                    <a:pt x="148057" y="1125"/>
                    <a:pt x="148925" y="1961"/>
                  </a:cubicBezTo>
                  <a:cubicBezTo>
                    <a:pt x="149761" y="2829"/>
                    <a:pt x="150308" y="3986"/>
                    <a:pt x="150308" y="5272"/>
                  </a:cubicBezTo>
                  <a:lnTo>
                    <a:pt x="150308" y="108038"/>
                  </a:lnTo>
                  <a:cubicBezTo>
                    <a:pt x="150308" y="109356"/>
                    <a:pt x="149761" y="110513"/>
                    <a:pt x="148925" y="111349"/>
                  </a:cubicBezTo>
                  <a:cubicBezTo>
                    <a:pt x="148057" y="112217"/>
                    <a:pt x="146900" y="112731"/>
                    <a:pt x="145615" y="112731"/>
                  </a:cubicBezTo>
                  <a:lnTo>
                    <a:pt x="5272" y="112731"/>
                  </a:lnTo>
                  <a:cubicBezTo>
                    <a:pt x="3986" y="112731"/>
                    <a:pt x="2797" y="112217"/>
                    <a:pt x="1961" y="111349"/>
                  </a:cubicBezTo>
                  <a:cubicBezTo>
                    <a:pt x="1093" y="110513"/>
                    <a:pt x="579" y="109356"/>
                    <a:pt x="579" y="108038"/>
                  </a:cubicBezTo>
                  <a:lnTo>
                    <a:pt x="579" y="5272"/>
                  </a:lnTo>
                  <a:cubicBezTo>
                    <a:pt x="579" y="3986"/>
                    <a:pt x="1093" y="2829"/>
                    <a:pt x="1961" y="1961"/>
                  </a:cubicBezTo>
                  <a:cubicBezTo>
                    <a:pt x="2797" y="1125"/>
                    <a:pt x="3986" y="579"/>
                    <a:pt x="5272" y="579"/>
                  </a:cubicBezTo>
                  <a:close/>
                  <a:moveTo>
                    <a:pt x="5272" y="0"/>
                  </a:moveTo>
                  <a:cubicBezTo>
                    <a:pt x="2347" y="0"/>
                    <a:pt x="0" y="2379"/>
                    <a:pt x="0" y="5272"/>
                  </a:cubicBezTo>
                  <a:lnTo>
                    <a:pt x="0" y="108038"/>
                  </a:lnTo>
                  <a:cubicBezTo>
                    <a:pt x="0" y="110963"/>
                    <a:pt x="2347" y="113310"/>
                    <a:pt x="5272" y="113310"/>
                  </a:cubicBezTo>
                  <a:lnTo>
                    <a:pt x="145615" y="113310"/>
                  </a:lnTo>
                  <a:cubicBezTo>
                    <a:pt x="148508" y="113310"/>
                    <a:pt x="150886" y="110963"/>
                    <a:pt x="150886" y="108038"/>
                  </a:cubicBezTo>
                  <a:lnTo>
                    <a:pt x="150886" y="5272"/>
                  </a:lnTo>
                  <a:cubicBezTo>
                    <a:pt x="150886" y="2379"/>
                    <a:pt x="148508" y="0"/>
                    <a:pt x="145615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3" name="Google Shape;2293;p68"/>
            <p:cNvSpPr/>
            <p:nvPr/>
          </p:nvSpPr>
          <p:spPr>
            <a:xfrm>
              <a:off x="3951400" y="3727400"/>
              <a:ext cx="138250" cy="139050"/>
            </a:xfrm>
            <a:custGeom>
              <a:rect b="b" l="l" r="r" t="t"/>
              <a:pathLst>
                <a:path extrusionOk="0" h="5562" w="5530">
                  <a:moveTo>
                    <a:pt x="2765" y="0"/>
                  </a:moveTo>
                  <a:cubicBezTo>
                    <a:pt x="1222" y="0"/>
                    <a:pt x="1" y="1254"/>
                    <a:pt x="1" y="2797"/>
                  </a:cubicBezTo>
                  <a:cubicBezTo>
                    <a:pt x="1" y="4308"/>
                    <a:pt x="1222" y="5561"/>
                    <a:pt x="2765" y="5561"/>
                  </a:cubicBezTo>
                  <a:cubicBezTo>
                    <a:pt x="4276" y="5561"/>
                    <a:pt x="5530" y="4308"/>
                    <a:pt x="5530" y="2797"/>
                  </a:cubicBezTo>
                  <a:cubicBezTo>
                    <a:pt x="5530" y="1254"/>
                    <a:pt x="4276" y="0"/>
                    <a:pt x="2765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4" name="Google Shape;2294;p68"/>
            <p:cNvSpPr/>
            <p:nvPr/>
          </p:nvSpPr>
          <p:spPr>
            <a:xfrm>
              <a:off x="3943375" y="3720175"/>
              <a:ext cx="153525" cy="153500"/>
            </a:xfrm>
            <a:custGeom>
              <a:rect b="b" l="l" r="r" t="t"/>
              <a:pathLst>
                <a:path extrusionOk="0" h="6140" w="6141">
                  <a:moveTo>
                    <a:pt x="3086" y="579"/>
                  </a:moveTo>
                  <a:cubicBezTo>
                    <a:pt x="3761" y="579"/>
                    <a:pt x="4372" y="868"/>
                    <a:pt x="4822" y="1318"/>
                  </a:cubicBezTo>
                  <a:cubicBezTo>
                    <a:pt x="5272" y="1768"/>
                    <a:pt x="5561" y="2379"/>
                    <a:pt x="5561" y="3086"/>
                  </a:cubicBezTo>
                  <a:cubicBezTo>
                    <a:pt x="5561" y="3761"/>
                    <a:pt x="5272" y="4372"/>
                    <a:pt x="4822" y="4822"/>
                  </a:cubicBezTo>
                  <a:cubicBezTo>
                    <a:pt x="4372" y="5272"/>
                    <a:pt x="3761" y="5561"/>
                    <a:pt x="3086" y="5561"/>
                  </a:cubicBezTo>
                  <a:cubicBezTo>
                    <a:pt x="2379" y="5561"/>
                    <a:pt x="1768" y="5272"/>
                    <a:pt x="1318" y="4822"/>
                  </a:cubicBezTo>
                  <a:cubicBezTo>
                    <a:pt x="868" y="4372"/>
                    <a:pt x="611" y="3761"/>
                    <a:pt x="611" y="3086"/>
                  </a:cubicBezTo>
                  <a:cubicBezTo>
                    <a:pt x="611" y="2379"/>
                    <a:pt x="868" y="1768"/>
                    <a:pt x="1318" y="1318"/>
                  </a:cubicBezTo>
                  <a:cubicBezTo>
                    <a:pt x="1768" y="868"/>
                    <a:pt x="2379" y="579"/>
                    <a:pt x="3086" y="579"/>
                  </a:cubicBezTo>
                  <a:close/>
                  <a:moveTo>
                    <a:pt x="3086" y="0"/>
                  </a:moveTo>
                  <a:cubicBezTo>
                    <a:pt x="1383" y="0"/>
                    <a:pt x="0" y="1382"/>
                    <a:pt x="0" y="3086"/>
                  </a:cubicBezTo>
                  <a:cubicBezTo>
                    <a:pt x="0" y="4758"/>
                    <a:pt x="1383" y="6140"/>
                    <a:pt x="3086" y="6140"/>
                  </a:cubicBezTo>
                  <a:cubicBezTo>
                    <a:pt x="4758" y="6140"/>
                    <a:pt x="6140" y="4758"/>
                    <a:pt x="6140" y="3086"/>
                  </a:cubicBezTo>
                  <a:cubicBezTo>
                    <a:pt x="6140" y="1382"/>
                    <a:pt x="4758" y="0"/>
                    <a:pt x="3086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5" name="Google Shape;2295;p68"/>
            <p:cNvSpPr/>
            <p:nvPr/>
          </p:nvSpPr>
          <p:spPr>
            <a:xfrm>
              <a:off x="3413000" y="4570400"/>
              <a:ext cx="1215075" cy="57075"/>
            </a:xfrm>
            <a:custGeom>
              <a:rect b="b" l="l" r="r" t="t"/>
              <a:pathLst>
                <a:path extrusionOk="0" h="2283" w="48603">
                  <a:moveTo>
                    <a:pt x="0" y="0"/>
                  </a:moveTo>
                  <a:lnTo>
                    <a:pt x="0" y="2282"/>
                  </a:lnTo>
                  <a:lnTo>
                    <a:pt x="48602" y="2282"/>
                  </a:lnTo>
                  <a:lnTo>
                    <a:pt x="486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6" name="Google Shape;2296;p68"/>
            <p:cNvSpPr/>
            <p:nvPr/>
          </p:nvSpPr>
          <p:spPr>
            <a:xfrm>
              <a:off x="3404950" y="4563150"/>
              <a:ext cx="1230350" cy="71550"/>
            </a:xfrm>
            <a:custGeom>
              <a:rect b="b" l="l" r="r" t="t"/>
              <a:pathLst>
                <a:path extrusionOk="0" h="2862" w="49214">
                  <a:moveTo>
                    <a:pt x="48635" y="579"/>
                  </a:moveTo>
                  <a:lnTo>
                    <a:pt x="48635" y="2251"/>
                  </a:lnTo>
                  <a:lnTo>
                    <a:pt x="611" y="2251"/>
                  </a:lnTo>
                  <a:lnTo>
                    <a:pt x="611" y="579"/>
                  </a:lnTo>
                  <a:close/>
                  <a:moveTo>
                    <a:pt x="322" y="1"/>
                  </a:moveTo>
                  <a:cubicBezTo>
                    <a:pt x="226" y="1"/>
                    <a:pt x="161" y="33"/>
                    <a:pt x="97" y="97"/>
                  </a:cubicBezTo>
                  <a:cubicBezTo>
                    <a:pt x="33" y="129"/>
                    <a:pt x="1" y="226"/>
                    <a:pt x="1" y="290"/>
                  </a:cubicBezTo>
                  <a:lnTo>
                    <a:pt x="1" y="2572"/>
                  </a:lnTo>
                  <a:cubicBezTo>
                    <a:pt x="1" y="2637"/>
                    <a:pt x="33" y="2701"/>
                    <a:pt x="97" y="2765"/>
                  </a:cubicBezTo>
                  <a:cubicBezTo>
                    <a:pt x="161" y="2829"/>
                    <a:pt x="226" y="2862"/>
                    <a:pt x="322" y="2862"/>
                  </a:cubicBezTo>
                  <a:lnTo>
                    <a:pt x="48924" y="2862"/>
                  </a:lnTo>
                  <a:cubicBezTo>
                    <a:pt x="49021" y="2862"/>
                    <a:pt x="49085" y="2829"/>
                    <a:pt x="49149" y="2765"/>
                  </a:cubicBezTo>
                  <a:cubicBezTo>
                    <a:pt x="49214" y="2701"/>
                    <a:pt x="49214" y="2637"/>
                    <a:pt x="49214" y="2572"/>
                  </a:cubicBezTo>
                  <a:lnTo>
                    <a:pt x="49214" y="290"/>
                  </a:lnTo>
                  <a:cubicBezTo>
                    <a:pt x="49214" y="226"/>
                    <a:pt x="49214" y="129"/>
                    <a:pt x="49149" y="97"/>
                  </a:cubicBezTo>
                  <a:cubicBezTo>
                    <a:pt x="49085" y="33"/>
                    <a:pt x="49021" y="1"/>
                    <a:pt x="48924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7" name="Google Shape;2297;p68"/>
            <p:cNvSpPr/>
            <p:nvPr/>
          </p:nvSpPr>
          <p:spPr>
            <a:xfrm>
              <a:off x="2180250" y="2902900"/>
              <a:ext cx="162350" cy="178425"/>
            </a:xfrm>
            <a:custGeom>
              <a:rect b="b" l="l" r="r" t="t"/>
              <a:pathLst>
                <a:path extrusionOk="0" h="7137" w="6494">
                  <a:moveTo>
                    <a:pt x="2122" y="0"/>
                  </a:moveTo>
                  <a:lnTo>
                    <a:pt x="129" y="1897"/>
                  </a:lnTo>
                  <a:cubicBezTo>
                    <a:pt x="129" y="1897"/>
                    <a:pt x="1" y="3279"/>
                    <a:pt x="1286" y="5047"/>
                  </a:cubicBezTo>
                  <a:cubicBezTo>
                    <a:pt x="2540" y="6815"/>
                    <a:pt x="2797" y="7136"/>
                    <a:pt x="2797" y="7136"/>
                  </a:cubicBezTo>
                  <a:cubicBezTo>
                    <a:pt x="2797" y="7136"/>
                    <a:pt x="3247" y="6236"/>
                    <a:pt x="4244" y="5047"/>
                  </a:cubicBezTo>
                  <a:cubicBezTo>
                    <a:pt x="5272" y="3858"/>
                    <a:pt x="6494" y="2732"/>
                    <a:pt x="6494" y="2732"/>
                  </a:cubicBezTo>
                  <a:cubicBezTo>
                    <a:pt x="5980" y="547"/>
                    <a:pt x="2122" y="0"/>
                    <a:pt x="21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8" name="Google Shape;2298;p68"/>
            <p:cNvSpPr/>
            <p:nvPr/>
          </p:nvSpPr>
          <p:spPr>
            <a:xfrm>
              <a:off x="2177050" y="2895650"/>
              <a:ext cx="172800" cy="192900"/>
            </a:xfrm>
            <a:custGeom>
              <a:rect b="b" l="l" r="r" t="t"/>
              <a:pathLst>
                <a:path extrusionOk="0" h="7716" w="6912">
                  <a:moveTo>
                    <a:pt x="2356" y="566"/>
                  </a:moveTo>
                  <a:cubicBezTo>
                    <a:pt x="2682" y="623"/>
                    <a:pt x="3523" y="792"/>
                    <a:pt x="4340" y="1158"/>
                  </a:cubicBezTo>
                  <a:cubicBezTo>
                    <a:pt x="4790" y="1351"/>
                    <a:pt x="5272" y="1608"/>
                    <a:pt x="5625" y="1930"/>
                  </a:cubicBezTo>
                  <a:cubicBezTo>
                    <a:pt x="5971" y="2218"/>
                    <a:pt x="6214" y="2558"/>
                    <a:pt x="6330" y="2950"/>
                  </a:cubicBezTo>
                  <a:lnTo>
                    <a:pt x="6330" y="2950"/>
                  </a:lnTo>
                  <a:cubicBezTo>
                    <a:pt x="5982" y="3271"/>
                    <a:pt x="5007" y="4192"/>
                    <a:pt x="4179" y="5176"/>
                  </a:cubicBezTo>
                  <a:cubicBezTo>
                    <a:pt x="3544" y="5910"/>
                    <a:pt x="3130" y="6546"/>
                    <a:pt x="2898" y="6933"/>
                  </a:cubicBezTo>
                  <a:lnTo>
                    <a:pt x="2898" y="6933"/>
                  </a:lnTo>
                  <a:cubicBezTo>
                    <a:pt x="2886" y="6916"/>
                    <a:pt x="2874" y="6898"/>
                    <a:pt x="2861" y="6880"/>
                  </a:cubicBezTo>
                  <a:cubicBezTo>
                    <a:pt x="2636" y="6590"/>
                    <a:pt x="2250" y="6076"/>
                    <a:pt x="1607" y="5176"/>
                  </a:cubicBezTo>
                  <a:cubicBezTo>
                    <a:pt x="614" y="3798"/>
                    <a:pt x="515" y="2644"/>
                    <a:pt x="514" y="2318"/>
                  </a:cubicBezTo>
                  <a:lnTo>
                    <a:pt x="514" y="2318"/>
                  </a:lnTo>
                  <a:lnTo>
                    <a:pt x="2356" y="566"/>
                  </a:lnTo>
                  <a:close/>
                  <a:moveTo>
                    <a:pt x="2282" y="1"/>
                  </a:moveTo>
                  <a:cubicBezTo>
                    <a:pt x="2218" y="1"/>
                    <a:pt x="2122" y="33"/>
                    <a:pt x="2057" y="97"/>
                  </a:cubicBezTo>
                  <a:lnTo>
                    <a:pt x="64" y="1994"/>
                  </a:lnTo>
                  <a:cubicBezTo>
                    <a:pt x="32" y="2058"/>
                    <a:pt x="0" y="2090"/>
                    <a:pt x="0" y="2155"/>
                  </a:cubicBezTo>
                  <a:cubicBezTo>
                    <a:pt x="0" y="2187"/>
                    <a:pt x="0" y="2219"/>
                    <a:pt x="0" y="2315"/>
                  </a:cubicBezTo>
                  <a:cubicBezTo>
                    <a:pt x="0" y="2733"/>
                    <a:pt x="97" y="3987"/>
                    <a:pt x="1189" y="5498"/>
                  </a:cubicBezTo>
                  <a:cubicBezTo>
                    <a:pt x="2475" y="7266"/>
                    <a:pt x="2700" y="7587"/>
                    <a:pt x="2700" y="7587"/>
                  </a:cubicBezTo>
                  <a:cubicBezTo>
                    <a:pt x="2765" y="7683"/>
                    <a:pt x="2861" y="7716"/>
                    <a:pt x="2957" y="7716"/>
                  </a:cubicBezTo>
                  <a:cubicBezTo>
                    <a:pt x="3054" y="7683"/>
                    <a:pt x="3118" y="7651"/>
                    <a:pt x="3150" y="7555"/>
                  </a:cubicBezTo>
                  <a:lnTo>
                    <a:pt x="3182" y="7523"/>
                  </a:lnTo>
                  <a:cubicBezTo>
                    <a:pt x="3279" y="7330"/>
                    <a:pt x="3729" y="6526"/>
                    <a:pt x="4597" y="5498"/>
                  </a:cubicBezTo>
                  <a:cubicBezTo>
                    <a:pt x="5079" y="4919"/>
                    <a:pt x="5658" y="4340"/>
                    <a:pt x="6075" y="3922"/>
                  </a:cubicBezTo>
                  <a:cubicBezTo>
                    <a:pt x="6300" y="3730"/>
                    <a:pt x="6493" y="3537"/>
                    <a:pt x="6622" y="3408"/>
                  </a:cubicBezTo>
                  <a:cubicBezTo>
                    <a:pt x="6750" y="3312"/>
                    <a:pt x="6815" y="3247"/>
                    <a:pt x="6815" y="3247"/>
                  </a:cubicBezTo>
                  <a:cubicBezTo>
                    <a:pt x="6879" y="3183"/>
                    <a:pt x="6911" y="3055"/>
                    <a:pt x="6911" y="2958"/>
                  </a:cubicBezTo>
                  <a:cubicBezTo>
                    <a:pt x="6750" y="2347"/>
                    <a:pt x="6365" y="1865"/>
                    <a:pt x="5915" y="1480"/>
                  </a:cubicBezTo>
                  <a:cubicBezTo>
                    <a:pt x="5208" y="901"/>
                    <a:pt x="4307" y="547"/>
                    <a:pt x="3568" y="322"/>
                  </a:cubicBezTo>
                  <a:cubicBezTo>
                    <a:pt x="2861" y="97"/>
                    <a:pt x="2282" y="33"/>
                    <a:pt x="2282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9" name="Google Shape;2299;p68"/>
            <p:cNvSpPr/>
            <p:nvPr/>
          </p:nvSpPr>
          <p:spPr>
            <a:xfrm>
              <a:off x="2210000" y="2764900"/>
              <a:ext cx="282075" cy="242375"/>
            </a:xfrm>
            <a:custGeom>
              <a:rect b="b" l="l" r="r" t="t"/>
              <a:pathLst>
                <a:path extrusionOk="0" h="9695" w="11283">
                  <a:moveTo>
                    <a:pt x="5918" y="0"/>
                  </a:moveTo>
                  <a:cubicBezTo>
                    <a:pt x="4911" y="0"/>
                    <a:pt x="3878" y="114"/>
                    <a:pt x="3311" y="506"/>
                  </a:cubicBezTo>
                  <a:cubicBezTo>
                    <a:pt x="1929" y="1438"/>
                    <a:pt x="1382" y="2627"/>
                    <a:pt x="707" y="4588"/>
                  </a:cubicBezTo>
                  <a:cubicBezTo>
                    <a:pt x="0" y="6517"/>
                    <a:pt x="868" y="5584"/>
                    <a:pt x="1639" y="7031"/>
                  </a:cubicBezTo>
                  <a:cubicBezTo>
                    <a:pt x="2411" y="8445"/>
                    <a:pt x="2411" y="8381"/>
                    <a:pt x="3022" y="8477"/>
                  </a:cubicBezTo>
                  <a:cubicBezTo>
                    <a:pt x="3632" y="8574"/>
                    <a:pt x="4018" y="8574"/>
                    <a:pt x="4018" y="8574"/>
                  </a:cubicBezTo>
                  <a:cubicBezTo>
                    <a:pt x="4018" y="8574"/>
                    <a:pt x="5143" y="8960"/>
                    <a:pt x="6525" y="9474"/>
                  </a:cubicBezTo>
                  <a:cubicBezTo>
                    <a:pt x="6960" y="9629"/>
                    <a:pt x="7295" y="9694"/>
                    <a:pt x="7559" y="9694"/>
                  </a:cubicBezTo>
                  <a:cubicBezTo>
                    <a:pt x="8117" y="9694"/>
                    <a:pt x="8365" y="9405"/>
                    <a:pt x="8583" y="9056"/>
                  </a:cubicBezTo>
                  <a:cubicBezTo>
                    <a:pt x="8904" y="8510"/>
                    <a:pt x="9386" y="4588"/>
                    <a:pt x="9386" y="4588"/>
                  </a:cubicBezTo>
                  <a:cubicBezTo>
                    <a:pt x="9386" y="4588"/>
                    <a:pt x="10479" y="4074"/>
                    <a:pt x="10865" y="2949"/>
                  </a:cubicBezTo>
                  <a:cubicBezTo>
                    <a:pt x="11283" y="1824"/>
                    <a:pt x="9740" y="2145"/>
                    <a:pt x="9290" y="1984"/>
                  </a:cubicBezTo>
                  <a:cubicBezTo>
                    <a:pt x="8840" y="1824"/>
                    <a:pt x="8647" y="216"/>
                    <a:pt x="8647" y="216"/>
                  </a:cubicBezTo>
                  <a:cubicBezTo>
                    <a:pt x="8647" y="216"/>
                    <a:pt x="7307" y="0"/>
                    <a:pt x="59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0" name="Google Shape;2300;p68"/>
            <p:cNvSpPr/>
            <p:nvPr/>
          </p:nvSpPr>
          <p:spPr>
            <a:xfrm>
              <a:off x="2214000" y="2758250"/>
              <a:ext cx="276475" cy="255575"/>
            </a:xfrm>
            <a:custGeom>
              <a:rect b="b" l="l" r="r" t="t"/>
              <a:pathLst>
                <a:path extrusionOk="0" h="10223" w="11059">
                  <a:moveTo>
                    <a:pt x="5722" y="547"/>
                  </a:moveTo>
                  <a:cubicBezTo>
                    <a:pt x="6397" y="547"/>
                    <a:pt x="7073" y="611"/>
                    <a:pt x="7587" y="643"/>
                  </a:cubicBezTo>
                  <a:cubicBezTo>
                    <a:pt x="7844" y="675"/>
                    <a:pt x="8069" y="707"/>
                    <a:pt x="8198" y="739"/>
                  </a:cubicBezTo>
                  <a:cubicBezTo>
                    <a:pt x="8218" y="739"/>
                    <a:pt x="8236" y="740"/>
                    <a:pt x="8254" y="741"/>
                  </a:cubicBezTo>
                  <a:lnTo>
                    <a:pt x="8254" y="741"/>
                  </a:lnTo>
                  <a:cubicBezTo>
                    <a:pt x="8277" y="902"/>
                    <a:pt x="8319" y="1132"/>
                    <a:pt x="8390" y="1382"/>
                  </a:cubicBezTo>
                  <a:cubicBezTo>
                    <a:pt x="8423" y="1607"/>
                    <a:pt x="8519" y="1832"/>
                    <a:pt x="8615" y="2025"/>
                  </a:cubicBezTo>
                  <a:cubicBezTo>
                    <a:pt x="8648" y="2122"/>
                    <a:pt x="8712" y="2218"/>
                    <a:pt x="8776" y="2315"/>
                  </a:cubicBezTo>
                  <a:cubicBezTo>
                    <a:pt x="8840" y="2411"/>
                    <a:pt x="8937" y="2475"/>
                    <a:pt x="9033" y="2507"/>
                  </a:cubicBezTo>
                  <a:cubicBezTo>
                    <a:pt x="9194" y="2572"/>
                    <a:pt x="9387" y="2572"/>
                    <a:pt x="9548" y="2572"/>
                  </a:cubicBezTo>
                  <a:cubicBezTo>
                    <a:pt x="9805" y="2604"/>
                    <a:pt x="10094" y="2604"/>
                    <a:pt x="10287" y="2668"/>
                  </a:cubicBezTo>
                  <a:cubicBezTo>
                    <a:pt x="10383" y="2700"/>
                    <a:pt x="10448" y="2732"/>
                    <a:pt x="10480" y="2765"/>
                  </a:cubicBezTo>
                  <a:cubicBezTo>
                    <a:pt x="10512" y="2765"/>
                    <a:pt x="10512" y="2797"/>
                    <a:pt x="10512" y="2861"/>
                  </a:cubicBezTo>
                  <a:cubicBezTo>
                    <a:pt x="10512" y="2925"/>
                    <a:pt x="10512" y="3022"/>
                    <a:pt x="10480" y="3118"/>
                  </a:cubicBezTo>
                  <a:cubicBezTo>
                    <a:pt x="10287" y="3632"/>
                    <a:pt x="9933" y="4018"/>
                    <a:pt x="9644" y="4243"/>
                  </a:cubicBezTo>
                  <a:cubicBezTo>
                    <a:pt x="9516" y="4372"/>
                    <a:pt x="9355" y="4468"/>
                    <a:pt x="9258" y="4533"/>
                  </a:cubicBezTo>
                  <a:cubicBezTo>
                    <a:pt x="9226" y="4565"/>
                    <a:pt x="9194" y="4597"/>
                    <a:pt x="9162" y="4597"/>
                  </a:cubicBezTo>
                  <a:lnTo>
                    <a:pt x="9130" y="4629"/>
                  </a:lnTo>
                  <a:cubicBezTo>
                    <a:pt x="9033" y="4661"/>
                    <a:pt x="8969" y="4725"/>
                    <a:pt x="8969" y="4822"/>
                  </a:cubicBezTo>
                  <a:cubicBezTo>
                    <a:pt x="8969" y="4822"/>
                    <a:pt x="8937" y="5079"/>
                    <a:pt x="8873" y="5433"/>
                  </a:cubicBezTo>
                  <a:cubicBezTo>
                    <a:pt x="8808" y="6011"/>
                    <a:pt x="8680" y="6847"/>
                    <a:pt x="8551" y="7618"/>
                  </a:cubicBezTo>
                  <a:cubicBezTo>
                    <a:pt x="8487" y="8004"/>
                    <a:pt x="8423" y="8358"/>
                    <a:pt x="8358" y="8647"/>
                  </a:cubicBezTo>
                  <a:cubicBezTo>
                    <a:pt x="8326" y="8776"/>
                    <a:pt x="8294" y="8904"/>
                    <a:pt x="8262" y="9001"/>
                  </a:cubicBezTo>
                  <a:cubicBezTo>
                    <a:pt x="8230" y="9097"/>
                    <a:pt x="8198" y="9161"/>
                    <a:pt x="8198" y="9161"/>
                  </a:cubicBezTo>
                  <a:cubicBezTo>
                    <a:pt x="8101" y="9322"/>
                    <a:pt x="8005" y="9451"/>
                    <a:pt x="7876" y="9547"/>
                  </a:cubicBezTo>
                  <a:cubicBezTo>
                    <a:pt x="7780" y="9644"/>
                    <a:pt x="7651" y="9676"/>
                    <a:pt x="7394" y="9676"/>
                  </a:cubicBezTo>
                  <a:cubicBezTo>
                    <a:pt x="7169" y="9676"/>
                    <a:pt x="6880" y="9611"/>
                    <a:pt x="6430" y="9483"/>
                  </a:cubicBezTo>
                  <a:cubicBezTo>
                    <a:pt x="5080" y="9001"/>
                    <a:pt x="3955" y="8583"/>
                    <a:pt x="3955" y="8583"/>
                  </a:cubicBezTo>
                  <a:lnTo>
                    <a:pt x="3858" y="8583"/>
                  </a:lnTo>
                  <a:lnTo>
                    <a:pt x="3794" y="8551"/>
                  </a:lnTo>
                  <a:cubicBezTo>
                    <a:pt x="3665" y="8551"/>
                    <a:pt x="3344" y="8551"/>
                    <a:pt x="2894" y="8486"/>
                  </a:cubicBezTo>
                  <a:cubicBezTo>
                    <a:pt x="2733" y="8454"/>
                    <a:pt x="2637" y="8422"/>
                    <a:pt x="2572" y="8422"/>
                  </a:cubicBezTo>
                  <a:cubicBezTo>
                    <a:pt x="2540" y="8390"/>
                    <a:pt x="2508" y="8390"/>
                    <a:pt x="2476" y="8358"/>
                  </a:cubicBezTo>
                  <a:cubicBezTo>
                    <a:pt x="2412" y="8326"/>
                    <a:pt x="2315" y="8229"/>
                    <a:pt x="2219" y="8036"/>
                  </a:cubicBezTo>
                  <a:cubicBezTo>
                    <a:pt x="2090" y="7843"/>
                    <a:pt x="1929" y="7554"/>
                    <a:pt x="1704" y="7168"/>
                  </a:cubicBezTo>
                  <a:cubicBezTo>
                    <a:pt x="1415" y="6590"/>
                    <a:pt x="1062" y="6333"/>
                    <a:pt x="804" y="6172"/>
                  </a:cubicBezTo>
                  <a:cubicBezTo>
                    <a:pt x="708" y="6108"/>
                    <a:pt x="612" y="6043"/>
                    <a:pt x="612" y="6011"/>
                  </a:cubicBezTo>
                  <a:cubicBezTo>
                    <a:pt x="579" y="5979"/>
                    <a:pt x="547" y="5947"/>
                    <a:pt x="547" y="5850"/>
                  </a:cubicBezTo>
                  <a:cubicBezTo>
                    <a:pt x="547" y="5722"/>
                    <a:pt x="612" y="5400"/>
                    <a:pt x="804" y="4918"/>
                  </a:cubicBezTo>
                  <a:cubicBezTo>
                    <a:pt x="1126" y="3954"/>
                    <a:pt x="1447" y="3182"/>
                    <a:pt x="1833" y="2572"/>
                  </a:cubicBezTo>
                  <a:cubicBezTo>
                    <a:pt x="2187" y="1929"/>
                    <a:pt x="2637" y="1447"/>
                    <a:pt x="3279" y="997"/>
                  </a:cubicBezTo>
                  <a:cubicBezTo>
                    <a:pt x="3505" y="836"/>
                    <a:pt x="3890" y="707"/>
                    <a:pt x="4308" y="643"/>
                  </a:cubicBezTo>
                  <a:cubicBezTo>
                    <a:pt x="4726" y="579"/>
                    <a:pt x="5240" y="547"/>
                    <a:pt x="5722" y="547"/>
                  </a:cubicBezTo>
                  <a:close/>
                  <a:moveTo>
                    <a:pt x="5722" y="0"/>
                  </a:moveTo>
                  <a:cubicBezTo>
                    <a:pt x="5208" y="0"/>
                    <a:pt x="4694" y="32"/>
                    <a:pt x="4212" y="129"/>
                  </a:cubicBezTo>
                  <a:cubicBezTo>
                    <a:pt x="3762" y="193"/>
                    <a:pt x="3312" y="322"/>
                    <a:pt x="2990" y="547"/>
                  </a:cubicBezTo>
                  <a:cubicBezTo>
                    <a:pt x="2283" y="1029"/>
                    <a:pt x="1769" y="1607"/>
                    <a:pt x="1351" y="2282"/>
                  </a:cubicBezTo>
                  <a:cubicBezTo>
                    <a:pt x="933" y="2990"/>
                    <a:pt x="644" y="3793"/>
                    <a:pt x="290" y="4758"/>
                  </a:cubicBezTo>
                  <a:cubicBezTo>
                    <a:pt x="97" y="5272"/>
                    <a:pt x="33" y="5593"/>
                    <a:pt x="33" y="5850"/>
                  </a:cubicBezTo>
                  <a:cubicBezTo>
                    <a:pt x="1" y="6043"/>
                    <a:pt x="65" y="6236"/>
                    <a:pt x="194" y="6365"/>
                  </a:cubicBezTo>
                  <a:cubicBezTo>
                    <a:pt x="354" y="6525"/>
                    <a:pt x="515" y="6622"/>
                    <a:pt x="676" y="6751"/>
                  </a:cubicBezTo>
                  <a:cubicBezTo>
                    <a:pt x="869" y="6879"/>
                    <a:pt x="1029" y="7040"/>
                    <a:pt x="1254" y="7426"/>
                  </a:cubicBezTo>
                  <a:cubicBezTo>
                    <a:pt x="1640" y="8133"/>
                    <a:pt x="1833" y="8486"/>
                    <a:pt x="2058" y="8711"/>
                  </a:cubicBezTo>
                  <a:cubicBezTo>
                    <a:pt x="2154" y="8808"/>
                    <a:pt x="2283" y="8904"/>
                    <a:pt x="2412" y="8936"/>
                  </a:cubicBezTo>
                  <a:cubicBezTo>
                    <a:pt x="2540" y="8968"/>
                    <a:pt x="2669" y="8968"/>
                    <a:pt x="2829" y="9001"/>
                  </a:cubicBezTo>
                  <a:cubicBezTo>
                    <a:pt x="3280" y="9072"/>
                    <a:pt x="3608" y="9090"/>
                    <a:pt x="3762" y="9095"/>
                  </a:cubicBezTo>
                  <a:lnTo>
                    <a:pt x="3762" y="9095"/>
                  </a:lnTo>
                  <a:lnTo>
                    <a:pt x="3762" y="9097"/>
                  </a:lnTo>
                  <a:cubicBezTo>
                    <a:pt x="3762" y="9097"/>
                    <a:pt x="4887" y="9483"/>
                    <a:pt x="6269" y="9965"/>
                  </a:cubicBezTo>
                  <a:cubicBezTo>
                    <a:pt x="6719" y="10126"/>
                    <a:pt x="7105" y="10222"/>
                    <a:pt x="7394" y="10222"/>
                  </a:cubicBezTo>
                  <a:cubicBezTo>
                    <a:pt x="7715" y="10222"/>
                    <a:pt x="8005" y="10126"/>
                    <a:pt x="8198" y="9965"/>
                  </a:cubicBezTo>
                  <a:cubicBezTo>
                    <a:pt x="8390" y="9836"/>
                    <a:pt x="8551" y="9644"/>
                    <a:pt x="8648" y="9451"/>
                  </a:cubicBezTo>
                  <a:cubicBezTo>
                    <a:pt x="8712" y="9322"/>
                    <a:pt x="8744" y="9193"/>
                    <a:pt x="8808" y="9033"/>
                  </a:cubicBezTo>
                  <a:cubicBezTo>
                    <a:pt x="8969" y="8454"/>
                    <a:pt x="9130" y="7426"/>
                    <a:pt x="9258" y="6525"/>
                  </a:cubicBezTo>
                  <a:cubicBezTo>
                    <a:pt x="9378" y="5881"/>
                    <a:pt x="9461" y="5291"/>
                    <a:pt x="9497" y="5029"/>
                  </a:cubicBezTo>
                  <a:lnTo>
                    <a:pt x="9497" y="5029"/>
                  </a:lnTo>
                  <a:cubicBezTo>
                    <a:pt x="9819" y="4837"/>
                    <a:pt x="10604" y="4308"/>
                    <a:pt x="10962" y="3311"/>
                  </a:cubicBezTo>
                  <a:cubicBezTo>
                    <a:pt x="11026" y="3150"/>
                    <a:pt x="11058" y="3022"/>
                    <a:pt x="11058" y="2861"/>
                  </a:cubicBezTo>
                  <a:cubicBezTo>
                    <a:pt x="11058" y="2732"/>
                    <a:pt x="11026" y="2636"/>
                    <a:pt x="10962" y="2507"/>
                  </a:cubicBezTo>
                  <a:cubicBezTo>
                    <a:pt x="10866" y="2315"/>
                    <a:pt x="10673" y="2218"/>
                    <a:pt x="10512" y="2154"/>
                  </a:cubicBezTo>
                  <a:cubicBezTo>
                    <a:pt x="10255" y="2090"/>
                    <a:pt x="9998" y="2057"/>
                    <a:pt x="9741" y="2057"/>
                  </a:cubicBezTo>
                  <a:lnTo>
                    <a:pt x="9419" y="2057"/>
                  </a:lnTo>
                  <a:cubicBezTo>
                    <a:pt x="9323" y="2025"/>
                    <a:pt x="9258" y="2025"/>
                    <a:pt x="9226" y="2025"/>
                  </a:cubicBezTo>
                  <a:cubicBezTo>
                    <a:pt x="9226" y="2025"/>
                    <a:pt x="9130" y="1929"/>
                    <a:pt x="9065" y="1768"/>
                  </a:cubicBezTo>
                  <a:cubicBezTo>
                    <a:pt x="8969" y="1543"/>
                    <a:pt x="8873" y="1190"/>
                    <a:pt x="8840" y="932"/>
                  </a:cubicBezTo>
                  <a:cubicBezTo>
                    <a:pt x="8808" y="804"/>
                    <a:pt x="8776" y="675"/>
                    <a:pt x="8776" y="611"/>
                  </a:cubicBezTo>
                  <a:cubicBezTo>
                    <a:pt x="8744" y="514"/>
                    <a:pt x="8744" y="450"/>
                    <a:pt x="8744" y="450"/>
                  </a:cubicBezTo>
                  <a:cubicBezTo>
                    <a:pt x="8744" y="354"/>
                    <a:pt x="8648" y="257"/>
                    <a:pt x="8519" y="225"/>
                  </a:cubicBezTo>
                  <a:cubicBezTo>
                    <a:pt x="8519" y="225"/>
                    <a:pt x="7137" y="0"/>
                    <a:pt x="5722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1" name="Google Shape;2301;p68"/>
            <p:cNvSpPr/>
            <p:nvPr/>
          </p:nvSpPr>
          <p:spPr>
            <a:xfrm>
              <a:off x="2414900" y="2812075"/>
              <a:ext cx="12900" cy="42625"/>
            </a:xfrm>
            <a:custGeom>
              <a:rect b="b" l="l" r="r" t="t"/>
              <a:pathLst>
                <a:path extrusionOk="0" h="1705" w="516">
                  <a:moveTo>
                    <a:pt x="194" y="1"/>
                  </a:moveTo>
                  <a:cubicBezTo>
                    <a:pt x="65" y="33"/>
                    <a:pt x="1" y="419"/>
                    <a:pt x="33" y="869"/>
                  </a:cubicBezTo>
                  <a:cubicBezTo>
                    <a:pt x="65" y="1351"/>
                    <a:pt x="194" y="1704"/>
                    <a:pt x="322" y="1704"/>
                  </a:cubicBezTo>
                  <a:cubicBezTo>
                    <a:pt x="451" y="1672"/>
                    <a:pt x="515" y="1287"/>
                    <a:pt x="483" y="837"/>
                  </a:cubicBezTo>
                  <a:cubicBezTo>
                    <a:pt x="451" y="387"/>
                    <a:pt x="322" y="1"/>
                    <a:pt x="194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2" name="Google Shape;2302;p68"/>
            <p:cNvSpPr/>
            <p:nvPr/>
          </p:nvSpPr>
          <p:spPr>
            <a:xfrm>
              <a:off x="2047650" y="2005300"/>
              <a:ext cx="213800" cy="665375"/>
            </a:xfrm>
            <a:custGeom>
              <a:rect b="b" l="l" r="r" t="t"/>
              <a:pathLst>
                <a:path extrusionOk="0" h="26615" w="8552">
                  <a:moveTo>
                    <a:pt x="3933" y="1"/>
                  </a:moveTo>
                  <a:cubicBezTo>
                    <a:pt x="3662" y="1"/>
                    <a:pt x="3472" y="320"/>
                    <a:pt x="3472" y="320"/>
                  </a:cubicBezTo>
                  <a:lnTo>
                    <a:pt x="3858" y="2795"/>
                  </a:lnTo>
                  <a:cubicBezTo>
                    <a:pt x="3858" y="2795"/>
                    <a:pt x="2733" y="417"/>
                    <a:pt x="2315" y="159"/>
                  </a:cubicBezTo>
                  <a:cubicBezTo>
                    <a:pt x="2178" y="85"/>
                    <a:pt x="2061" y="55"/>
                    <a:pt x="1960" y="55"/>
                  </a:cubicBezTo>
                  <a:cubicBezTo>
                    <a:pt x="1541" y="55"/>
                    <a:pt x="1415" y="577"/>
                    <a:pt x="1415" y="577"/>
                  </a:cubicBezTo>
                  <a:lnTo>
                    <a:pt x="2830" y="3824"/>
                  </a:lnTo>
                  <a:cubicBezTo>
                    <a:pt x="2830" y="3824"/>
                    <a:pt x="1640" y="1574"/>
                    <a:pt x="1126" y="1445"/>
                  </a:cubicBezTo>
                  <a:cubicBezTo>
                    <a:pt x="1081" y="1434"/>
                    <a:pt x="1041" y="1429"/>
                    <a:pt x="1004" y="1429"/>
                  </a:cubicBezTo>
                  <a:cubicBezTo>
                    <a:pt x="617" y="1429"/>
                    <a:pt x="644" y="1992"/>
                    <a:pt x="644" y="1992"/>
                  </a:cubicBezTo>
                  <a:lnTo>
                    <a:pt x="2058" y="4853"/>
                  </a:lnTo>
                  <a:cubicBezTo>
                    <a:pt x="2058" y="4853"/>
                    <a:pt x="1544" y="4081"/>
                    <a:pt x="1029" y="3695"/>
                  </a:cubicBezTo>
                  <a:cubicBezTo>
                    <a:pt x="893" y="3593"/>
                    <a:pt x="777" y="3552"/>
                    <a:pt x="684" y="3552"/>
                  </a:cubicBezTo>
                  <a:cubicBezTo>
                    <a:pt x="427" y="3552"/>
                    <a:pt x="350" y="3869"/>
                    <a:pt x="515" y="4081"/>
                  </a:cubicBezTo>
                  <a:cubicBezTo>
                    <a:pt x="708" y="4338"/>
                    <a:pt x="3215" y="7971"/>
                    <a:pt x="3215" y="7971"/>
                  </a:cubicBezTo>
                  <a:cubicBezTo>
                    <a:pt x="3215" y="7971"/>
                    <a:pt x="1" y="18450"/>
                    <a:pt x="1" y="20153"/>
                  </a:cubicBezTo>
                  <a:cubicBezTo>
                    <a:pt x="1" y="21825"/>
                    <a:pt x="901" y="26614"/>
                    <a:pt x="901" y="26614"/>
                  </a:cubicBezTo>
                  <a:lnTo>
                    <a:pt x="5433" y="26100"/>
                  </a:lnTo>
                  <a:lnTo>
                    <a:pt x="4790" y="20411"/>
                  </a:lnTo>
                  <a:lnTo>
                    <a:pt x="5433" y="7971"/>
                  </a:lnTo>
                  <a:cubicBezTo>
                    <a:pt x="5433" y="7971"/>
                    <a:pt x="6333" y="6653"/>
                    <a:pt x="6719" y="6267"/>
                  </a:cubicBezTo>
                  <a:cubicBezTo>
                    <a:pt x="6976" y="6010"/>
                    <a:pt x="7812" y="5303"/>
                    <a:pt x="8294" y="4917"/>
                  </a:cubicBezTo>
                  <a:cubicBezTo>
                    <a:pt x="8519" y="4724"/>
                    <a:pt x="8551" y="4403"/>
                    <a:pt x="8423" y="4178"/>
                  </a:cubicBezTo>
                  <a:cubicBezTo>
                    <a:pt x="8309" y="3973"/>
                    <a:pt x="8114" y="3865"/>
                    <a:pt x="7908" y="3865"/>
                  </a:cubicBezTo>
                  <a:cubicBezTo>
                    <a:pt x="7823" y="3865"/>
                    <a:pt x="7736" y="3883"/>
                    <a:pt x="7651" y="3920"/>
                  </a:cubicBezTo>
                  <a:lnTo>
                    <a:pt x="5819" y="4853"/>
                  </a:lnTo>
                  <a:cubicBezTo>
                    <a:pt x="5819" y="4853"/>
                    <a:pt x="4758" y="1092"/>
                    <a:pt x="4533" y="577"/>
                  </a:cubicBezTo>
                  <a:cubicBezTo>
                    <a:pt x="4318" y="135"/>
                    <a:pt x="4108" y="1"/>
                    <a:pt x="39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3" name="Google Shape;2303;p68"/>
            <p:cNvSpPr/>
            <p:nvPr/>
          </p:nvSpPr>
          <p:spPr>
            <a:xfrm>
              <a:off x="2047650" y="2204550"/>
              <a:ext cx="80400" cy="466125"/>
            </a:xfrm>
            <a:custGeom>
              <a:rect b="b" l="l" r="r" t="t"/>
              <a:pathLst>
                <a:path extrusionOk="0" h="18645" w="3216">
                  <a:moveTo>
                    <a:pt x="3215" y="1"/>
                  </a:moveTo>
                  <a:cubicBezTo>
                    <a:pt x="3215" y="1"/>
                    <a:pt x="1" y="10480"/>
                    <a:pt x="1" y="12183"/>
                  </a:cubicBezTo>
                  <a:cubicBezTo>
                    <a:pt x="1" y="13855"/>
                    <a:pt x="901" y="18644"/>
                    <a:pt x="901" y="18644"/>
                  </a:cubicBezTo>
                  <a:lnTo>
                    <a:pt x="2090" y="18516"/>
                  </a:lnTo>
                  <a:cubicBezTo>
                    <a:pt x="2090" y="17134"/>
                    <a:pt x="2058" y="15848"/>
                    <a:pt x="2026" y="14948"/>
                  </a:cubicBezTo>
                  <a:cubicBezTo>
                    <a:pt x="1865" y="11541"/>
                    <a:pt x="3215" y="1"/>
                    <a:pt x="3215" y="1"/>
                  </a:cubicBez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4" name="Google Shape;2304;p68"/>
            <p:cNvSpPr/>
            <p:nvPr/>
          </p:nvSpPr>
          <p:spPr>
            <a:xfrm>
              <a:off x="2054100" y="2240725"/>
              <a:ext cx="69925" cy="289325"/>
            </a:xfrm>
            <a:custGeom>
              <a:rect b="b" l="l" r="r" t="t"/>
              <a:pathLst>
                <a:path extrusionOk="0" h="11573" w="2797">
                  <a:moveTo>
                    <a:pt x="2797" y="0"/>
                  </a:moveTo>
                  <a:lnTo>
                    <a:pt x="2797" y="0"/>
                  </a:lnTo>
                  <a:cubicBezTo>
                    <a:pt x="2572" y="804"/>
                    <a:pt x="2250" y="1864"/>
                    <a:pt x="1897" y="3022"/>
                  </a:cubicBezTo>
                  <a:cubicBezTo>
                    <a:pt x="1222" y="5433"/>
                    <a:pt x="450" y="8229"/>
                    <a:pt x="129" y="9772"/>
                  </a:cubicBezTo>
                  <a:cubicBezTo>
                    <a:pt x="32" y="10222"/>
                    <a:pt x="0" y="10543"/>
                    <a:pt x="0" y="10736"/>
                  </a:cubicBezTo>
                  <a:cubicBezTo>
                    <a:pt x="0" y="10961"/>
                    <a:pt x="0" y="11219"/>
                    <a:pt x="32" y="11572"/>
                  </a:cubicBezTo>
                  <a:cubicBezTo>
                    <a:pt x="257" y="11508"/>
                    <a:pt x="482" y="11476"/>
                    <a:pt x="739" y="11444"/>
                  </a:cubicBezTo>
                  <a:cubicBezTo>
                    <a:pt x="804" y="11411"/>
                    <a:pt x="868" y="11379"/>
                    <a:pt x="964" y="11347"/>
                  </a:cubicBezTo>
                  <a:cubicBezTo>
                    <a:pt x="1222" y="11283"/>
                    <a:pt x="1511" y="11186"/>
                    <a:pt x="1800" y="11154"/>
                  </a:cubicBezTo>
                  <a:cubicBezTo>
                    <a:pt x="1961" y="7747"/>
                    <a:pt x="2507" y="2540"/>
                    <a:pt x="2797" y="0"/>
                  </a:cubicBez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5" name="Google Shape;2305;p68"/>
            <p:cNvSpPr/>
            <p:nvPr/>
          </p:nvSpPr>
          <p:spPr>
            <a:xfrm>
              <a:off x="2040425" y="1998825"/>
              <a:ext cx="226650" cy="679075"/>
            </a:xfrm>
            <a:custGeom>
              <a:rect b="b" l="l" r="r" t="t"/>
              <a:pathLst>
                <a:path extrusionOk="0" h="27163" w="9066">
                  <a:moveTo>
                    <a:pt x="4211" y="515"/>
                  </a:moveTo>
                  <a:cubicBezTo>
                    <a:pt x="4244" y="515"/>
                    <a:pt x="4276" y="515"/>
                    <a:pt x="4340" y="579"/>
                  </a:cubicBezTo>
                  <a:cubicBezTo>
                    <a:pt x="4372" y="643"/>
                    <a:pt x="4469" y="740"/>
                    <a:pt x="4565" y="965"/>
                  </a:cubicBezTo>
                  <a:cubicBezTo>
                    <a:pt x="4597" y="997"/>
                    <a:pt x="4629" y="1094"/>
                    <a:pt x="4694" y="1254"/>
                  </a:cubicBezTo>
                  <a:cubicBezTo>
                    <a:pt x="4854" y="1769"/>
                    <a:pt x="5144" y="2765"/>
                    <a:pt x="5401" y="3601"/>
                  </a:cubicBezTo>
                  <a:cubicBezTo>
                    <a:pt x="5658" y="4469"/>
                    <a:pt x="5851" y="5176"/>
                    <a:pt x="5851" y="5176"/>
                  </a:cubicBezTo>
                  <a:cubicBezTo>
                    <a:pt x="5883" y="5272"/>
                    <a:pt x="5915" y="5337"/>
                    <a:pt x="6012" y="5369"/>
                  </a:cubicBezTo>
                  <a:cubicBezTo>
                    <a:pt x="6038" y="5382"/>
                    <a:pt x="6065" y="5390"/>
                    <a:pt x="6094" y="5390"/>
                  </a:cubicBezTo>
                  <a:cubicBezTo>
                    <a:pt x="6135" y="5390"/>
                    <a:pt x="6180" y="5374"/>
                    <a:pt x="6237" y="5337"/>
                  </a:cubicBezTo>
                  <a:lnTo>
                    <a:pt x="8069" y="4437"/>
                  </a:lnTo>
                  <a:lnTo>
                    <a:pt x="8197" y="4404"/>
                  </a:lnTo>
                  <a:cubicBezTo>
                    <a:pt x="8326" y="4404"/>
                    <a:pt x="8422" y="4469"/>
                    <a:pt x="8487" y="4565"/>
                  </a:cubicBezTo>
                  <a:cubicBezTo>
                    <a:pt x="8519" y="4597"/>
                    <a:pt x="8519" y="4662"/>
                    <a:pt x="8519" y="4726"/>
                  </a:cubicBezTo>
                  <a:cubicBezTo>
                    <a:pt x="8519" y="4822"/>
                    <a:pt x="8487" y="4887"/>
                    <a:pt x="8422" y="4951"/>
                  </a:cubicBezTo>
                  <a:cubicBezTo>
                    <a:pt x="8165" y="5176"/>
                    <a:pt x="7844" y="5433"/>
                    <a:pt x="7555" y="5690"/>
                  </a:cubicBezTo>
                  <a:cubicBezTo>
                    <a:pt x="7233" y="5947"/>
                    <a:pt x="6976" y="6204"/>
                    <a:pt x="6815" y="6333"/>
                  </a:cubicBezTo>
                  <a:cubicBezTo>
                    <a:pt x="6590" y="6558"/>
                    <a:pt x="6269" y="6976"/>
                    <a:pt x="6012" y="7362"/>
                  </a:cubicBezTo>
                  <a:cubicBezTo>
                    <a:pt x="5722" y="7747"/>
                    <a:pt x="5497" y="8069"/>
                    <a:pt x="5497" y="8069"/>
                  </a:cubicBezTo>
                  <a:cubicBezTo>
                    <a:pt x="5465" y="8101"/>
                    <a:pt x="5465" y="8165"/>
                    <a:pt x="5465" y="8197"/>
                  </a:cubicBezTo>
                  <a:lnTo>
                    <a:pt x="4790" y="20670"/>
                  </a:lnTo>
                  <a:lnTo>
                    <a:pt x="4790" y="20702"/>
                  </a:lnTo>
                  <a:lnTo>
                    <a:pt x="5433" y="26134"/>
                  </a:lnTo>
                  <a:lnTo>
                    <a:pt x="1401" y="26589"/>
                  </a:lnTo>
                  <a:lnTo>
                    <a:pt x="1401" y="26589"/>
                  </a:lnTo>
                  <a:cubicBezTo>
                    <a:pt x="1377" y="26455"/>
                    <a:pt x="1348" y="26276"/>
                    <a:pt x="1318" y="26070"/>
                  </a:cubicBezTo>
                  <a:cubicBezTo>
                    <a:pt x="1190" y="25363"/>
                    <a:pt x="997" y="24238"/>
                    <a:pt x="836" y="23145"/>
                  </a:cubicBezTo>
                  <a:cubicBezTo>
                    <a:pt x="676" y="22084"/>
                    <a:pt x="547" y="20991"/>
                    <a:pt x="547" y="20412"/>
                  </a:cubicBezTo>
                  <a:cubicBezTo>
                    <a:pt x="547" y="20219"/>
                    <a:pt x="579" y="19898"/>
                    <a:pt x="676" y="19448"/>
                  </a:cubicBezTo>
                  <a:cubicBezTo>
                    <a:pt x="997" y="17905"/>
                    <a:pt x="1769" y="15109"/>
                    <a:pt x="2444" y="12698"/>
                  </a:cubicBezTo>
                  <a:cubicBezTo>
                    <a:pt x="2797" y="11508"/>
                    <a:pt x="3119" y="10415"/>
                    <a:pt x="3376" y="9612"/>
                  </a:cubicBezTo>
                  <a:cubicBezTo>
                    <a:pt x="3601" y="8808"/>
                    <a:pt x="3761" y="8294"/>
                    <a:pt x="3761" y="8294"/>
                  </a:cubicBezTo>
                  <a:cubicBezTo>
                    <a:pt x="3794" y="8230"/>
                    <a:pt x="3794" y="8133"/>
                    <a:pt x="3729" y="8069"/>
                  </a:cubicBezTo>
                  <a:cubicBezTo>
                    <a:pt x="3729" y="8069"/>
                    <a:pt x="3119" y="7169"/>
                    <a:pt x="2444" y="6237"/>
                  </a:cubicBezTo>
                  <a:cubicBezTo>
                    <a:pt x="2122" y="5754"/>
                    <a:pt x="1801" y="5272"/>
                    <a:pt x="1511" y="4887"/>
                  </a:cubicBezTo>
                  <a:cubicBezTo>
                    <a:pt x="1383" y="4726"/>
                    <a:pt x="1286" y="4533"/>
                    <a:pt x="1190" y="4437"/>
                  </a:cubicBezTo>
                  <a:cubicBezTo>
                    <a:pt x="1093" y="4308"/>
                    <a:pt x="1029" y="4212"/>
                    <a:pt x="997" y="4179"/>
                  </a:cubicBezTo>
                  <a:lnTo>
                    <a:pt x="965" y="4083"/>
                  </a:lnTo>
                  <a:cubicBezTo>
                    <a:pt x="997" y="4083"/>
                    <a:pt x="1061" y="4083"/>
                    <a:pt x="1158" y="4147"/>
                  </a:cubicBezTo>
                  <a:cubicBezTo>
                    <a:pt x="1383" y="4340"/>
                    <a:pt x="1640" y="4597"/>
                    <a:pt x="1801" y="4854"/>
                  </a:cubicBezTo>
                  <a:cubicBezTo>
                    <a:pt x="1897" y="4951"/>
                    <a:pt x="1994" y="5079"/>
                    <a:pt x="2026" y="5144"/>
                  </a:cubicBezTo>
                  <a:lnTo>
                    <a:pt x="2090" y="5240"/>
                  </a:lnTo>
                  <a:lnTo>
                    <a:pt x="2122" y="5272"/>
                  </a:lnTo>
                  <a:cubicBezTo>
                    <a:pt x="2184" y="5335"/>
                    <a:pt x="2260" y="5370"/>
                    <a:pt x="2340" y="5370"/>
                  </a:cubicBezTo>
                  <a:cubicBezTo>
                    <a:pt x="2385" y="5370"/>
                    <a:pt x="2430" y="5359"/>
                    <a:pt x="2476" y="5337"/>
                  </a:cubicBezTo>
                  <a:cubicBezTo>
                    <a:pt x="2604" y="5272"/>
                    <a:pt x="2636" y="5112"/>
                    <a:pt x="2572" y="4983"/>
                  </a:cubicBezTo>
                  <a:lnTo>
                    <a:pt x="2560" y="4959"/>
                  </a:lnTo>
                  <a:lnTo>
                    <a:pt x="2560" y="4959"/>
                  </a:lnTo>
                  <a:lnTo>
                    <a:pt x="2572" y="4951"/>
                  </a:lnTo>
                  <a:cubicBezTo>
                    <a:pt x="2572" y="4951"/>
                    <a:pt x="2553" y="4922"/>
                    <a:pt x="2517" y="4873"/>
                  </a:cubicBezTo>
                  <a:lnTo>
                    <a:pt x="2517" y="4873"/>
                  </a:lnTo>
                  <a:lnTo>
                    <a:pt x="1190" y="2219"/>
                  </a:lnTo>
                  <a:lnTo>
                    <a:pt x="1190" y="2219"/>
                  </a:lnTo>
                  <a:cubicBezTo>
                    <a:pt x="1191" y="2167"/>
                    <a:pt x="1197" y="2076"/>
                    <a:pt x="1222" y="2026"/>
                  </a:cubicBezTo>
                  <a:lnTo>
                    <a:pt x="1254" y="1961"/>
                  </a:lnTo>
                  <a:lnTo>
                    <a:pt x="1351" y="1961"/>
                  </a:lnTo>
                  <a:cubicBezTo>
                    <a:pt x="1351" y="1961"/>
                    <a:pt x="1415" y="1994"/>
                    <a:pt x="1479" y="2058"/>
                  </a:cubicBezTo>
                  <a:cubicBezTo>
                    <a:pt x="1736" y="2283"/>
                    <a:pt x="2090" y="2829"/>
                    <a:pt x="2379" y="3311"/>
                  </a:cubicBezTo>
                  <a:cubicBezTo>
                    <a:pt x="2540" y="3536"/>
                    <a:pt x="2669" y="3762"/>
                    <a:pt x="2733" y="3922"/>
                  </a:cubicBezTo>
                  <a:cubicBezTo>
                    <a:pt x="2829" y="4083"/>
                    <a:pt x="2894" y="4212"/>
                    <a:pt x="2894" y="4212"/>
                  </a:cubicBezTo>
                  <a:cubicBezTo>
                    <a:pt x="2936" y="4297"/>
                    <a:pt x="3022" y="4340"/>
                    <a:pt x="3113" y="4340"/>
                  </a:cubicBezTo>
                  <a:cubicBezTo>
                    <a:pt x="3158" y="4340"/>
                    <a:pt x="3204" y="4329"/>
                    <a:pt x="3247" y="4308"/>
                  </a:cubicBezTo>
                  <a:cubicBezTo>
                    <a:pt x="3376" y="4244"/>
                    <a:pt x="3440" y="4083"/>
                    <a:pt x="3376" y="3954"/>
                  </a:cubicBezTo>
                  <a:lnTo>
                    <a:pt x="1993" y="811"/>
                  </a:lnTo>
                  <a:lnTo>
                    <a:pt x="1993" y="811"/>
                  </a:lnTo>
                  <a:cubicBezTo>
                    <a:pt x="2008" y="775"/>
                    <a:pt x="2030" y="735"/>
                    <a:pt x="2058" y="708"/>
                  </a:cubicBezTo>
                  <a:lnTo>
                    <a:pt x="2122" y="611"/>
                  </a:lnTo>
                  <a:lnTo>
                    <a:pt x="2251" y="579"/>
                  </a:lnTo>
                  <a:cubicBezTo>
                    <a:pt x="2283" y="579"/>
                    <a:pt x="2347" y="611"/>
                    <a:pt x="2476" y="676"/>
                  </a:cubicBezTo>
                  <a:cubicBezTo>
                    <a:pt x="2476" y="676"/>
                    <a:pt x="2540" y="740"/>
                    <a:pt x="2604" y="804"/>
                  </a:cubicBezTo>
                  <a:cubicBezTo>
                    <a:pt x="2829" y="1094"/>
                    <a:pt x="3151" y="1704"/>
                    <a:pt x="3440" y="2186"/>
                  </a:cubicBezTo>
                  <a:cubicBezTo>
                    <a:pt x="3569" y="2476"/>
                    <a:pt x="3697" y="2701"/>
                    <a:pt x="3794" y="2861"/>
                  </a:cubicBezTo>
                  <a:cubicBezTo>
                    <a:pt x="3858" y="3054"/>
                    <a:pt x="3922" y="3151"/>
                    <a:pt x="3922" y="3151"/>
                  </a:cubicBezTo>
                  <a:cubicBezTo>
                    <a:pt x="3969" y="3245"/>
                    <a:pt x="4051" y="3305"/>
                    <a:pt x="4142" y="3305"/>
                  </a:cubicBezTo>
                  <a:cubicBezTo>
                    <a:pt x="4175" y="3305"/>
                    <a:pt x="4209" y="3297"/>
                    <a:pt x="4244" y="3279"/>
                  </a:cubicBezTo>
                  <a:cubicBezTo>
                    <a:pt x="4372" y="3247"/>
                    <a:pt x="4437" y="3119"/>
                    <a:pt x="4437" y="2990"/>
                  </a:cubicBezTo>
                  <a:lnTo>
                    <a:pt x="4064" y="633"/>
                  </a:lnTo>
                  <a:lnTo>
                    <a:pt x="4064" y="633"/>
                  </a:lnTo>
                  <a:cubicBezTo>
                    <a:pt x="4070" y="625"/>
                    <a:pt x="4077" y="618"/>
                    <a:pt x="4083" y="611"/>
                  </a:cubicBezTo>
                  <a:cubicBezTo>
                    <a:pt x="4147" y="547"/>
                    <a:pt x="4211" y="515"/>
                    <a:pt x="4211" y="515"/>
                  </a:cubicBezTo>
                  <a:close/>
                  <a:moveTo>
                    <a:pt x="4211" y="1"/>
                  </a:moveTo>
                  <a:cubicBezTo>
                    <a:pt x="3986" y="1"/>
                    <a:pt x="3826" y="129"/>
                    <a:pt x="3697" y="226"/>
                  </a:cubicBezTo>
                  <a:cubicBezTo>
                    <a:pt x="3601" y="322"/>
                    <a:pt x="3536" y="418"/>
                    <a:pt x="3536" y="451"/>
                  </a:cubicBezTo>
                  <a:cubicBezTo>
                    <a:pt x="3504" y="483"/>
                    <a:pt x="3504" y="547"/>
                    <a:pt x="3504" y="611"/>
                  </a:cubicBezTo>
                  <a:lnTo>
                    <a:pt x="3638" y="1468"/>
                  </a:lnTo>
                  <a:lnTo>
                    <a:pt x="3638" y="1468"/>
                  </a:lnTo>
                  <a:cubicBezTo>
                    <a:pt x="3508" y="1228"/>
                    <a:pt x="3368" y="998"/>
                    <a:pt x="3247" y="804"/>
                  </a:cubicBezTo>
                  <a:cubicBezTo>
                    <a:pt x="3151" y="643"/>
                    <a:pt x="3086" y="547"/>
                    <a:pt x="2990" y="451"/>
                  </a:cubicBezTo>
                  <a:cubicBezTo>
                    <a:pt x="2926" y="354"/>
                    <a:pt x="2829" y="258"/>
                    <a:pt x="2733" y="193"/>
                  </a:cubicBezTo>
                  <a:cubicBezTo>
                    <a:pt x="2572" y="97"/>
                    <a:pt x="2411" y="65"/>
                    <a:pt x="2251" y="65"/>
                  </a:cubicBezTo>
                  <a:cubicBezTo>
                    <a:pt x="2090" y="65"/>
                    <a:pt x="1929" y="97"/>
                    <a:pt x="1833" y="193"/>
                  </a:cubicBezTo>
                  <a:cubicBezTo>
                    <a:pt x="1672" y="290"/>
                    <a:pt x="1576" y="451"/>
                    <a:pt x="1511" y="547"/>
                  </a:cubicBezTo>
                  <a:cubicBezTo>
                    <a:pt x="1479" y="676"/>
                    <a:pt x="1447" y="772"/>
                    <a:pt x="1447" y="772"/>
                  </a:cubicBezTo>
                  <a:cubicBezTo>
                    <a:pt x="1415" y="836"/>
                    <a:pt x="1447" y="901"/>
                    <a:pt x="1447" y="933"/>
                  </a:cubicBezTo>
                  <a:lnTo>
                    <a:pt x="1729" y="1565"/>
                  </a:lnTo>
                  <a:lnTo>
                    <a:pt x="1729" y="1565"/>
                  </a:lnTo>
                  <a:cubicBezTo>
                    <a:pt x="1646" y="1509"/>
                    <a:pt x="1571" y="1470"/>
                    <a:pt x="1479" y="1447"/>
                  </a:cubicBezTo>
                  <a:cubicBezTo>
                    <a:pt x="1415" y="1415"/>
                    <a:pt x="1351" y="1415"/>
                    <a:pt x="1286" y="1415"/>
                  </a:cubicBezTo>
                  <a:cubicBezTo>
                    <a:pt x="1158" y="1415"/>
                    <a:pt x="997" y="1479"/>
                    <a:pt x="901" y="1544"/>
                  </a:cubicBezTo>
                  <a:cubicBezTo>
                    <a:pt x="772" y="1704"/>
                    <a:pt x="708" y="1833"/>
                    <a:pt x="676" y="1961"/>
                  </a:cubicBezTo>
                  <a:cubicBezTo>
                    <a:pt x="643" y="2090"/>
                    <a:pt x="643" y="2219"/>
                    <a:pt x="643" y="2251"/>
                  </a:cubicBezTo>
                  <a:lnTo>
                    <a:pt x="643" y="2283"/>
                  </a:lnTo>
                  <a:lnTo>
                    <a:pt x="676" y="2379"/>
                  </a:lnTo>
                  <a:lnTo>
                    <a:pt x="1299" y="3613"/>
                  </a:lnTo>
                  <a:lnTo>
                    <a:pt x="1299" y="3613"/>
                  </a:lnTo>
                  <a:cubicBezTo>
                    <a:pt x="1195" y="3562"/>
                    <a:pt x="1087" y="3536"/>
                    <a:pt x="965" y="3536"/>
                  </a:cubicBezTo>
                  <a:cubicBezTo>
                    <a:pt x="804" y="3536"/>
                    <a:pt x="643" y="3601"/>
                    <a:pt x="579" y="3729"/>
                  </a:cubicBezTo>
                  <a:cubicBezTo>
                    <a:pt x="483" y="3826"/>
                    <a:pt x="451" y="3954"/>
                    <a:pt x="451" y="4083"/>
                  </a:cubicBezTo>
                  <a:cubicBezTo>
                    <a:pt x="451" y="4244"/>
                    <a:pt x="483" y="4372"/>
                    <a:pt x="579" y="4501"/>
                  </a:cubicBezTo>
                  <a:cubicBezTo>
                    <a:pt x="611" y="4533"/>
                    <a:pt x="676" y="4597"/>
                    <a:pt x="740" y="4726"/>
                  </a:cubicBezTo>
                  <a:cubicBezTo>
                    <a:pt x="1061" y="5176"/>
                    <a:pt x="1704" y="6076"/>
                    <a:pt x="2251" y="6880"/>
                  </a:cubicBezTo>
                  <a:cubicBezTo>
                    <a:pt x="2694" y="7496"/>
                    <a:pt x="3063" y="8037"/>
                    <a:pt x="3210" y="8255"/>
                  </a:cubicBezTo>
                  <a:lnTo>
                    <a:pt x="3210" y="8255"/>
                  </a:lnTo>
                  <a:cubicBezTo>
                    <a:pt x="3044" y="8804"/>
                    <a:pt x="2342" y="11127"/>
                    <a:pt x="1640" y="13598"/>
                  </a:cubicBezTo>
                  <a:cubicBezTo>
                    <a:pt x="1222" y="15012"/>
                    <a:pt x="836" y="16491"/>
                    <a:pt x="515" y="17712"/>
                  </a:cubicBezTo>
                  <a:cubicBezTo>
                    <a:pt x="354" y="18323"/>
                    <a:pt x="226" y="18902"/>
                    <a:pt x="161" y="19352"/>
                  </a:cubicBezTo>
                  <a:cubicBezTo>
                    <a:pt x="65" y="19802"/>
                    <a:pt x="1" y="20155"/>
                    <a:pt x="1" y="20412"/>
                  </a:cubicBezTo>
                  <a:cubicBezTo>
                    <a:pt x="1" y="21280"/>
                    <a:pt x="226" y="22887"/>
                    <a:pt x="451" y="24302"/>
                  </a:cubicBezTo>
                  <a:cubicBezTo>
                    <a:pt x="676" y="25716"/>
                    <a:pt x="933" y="26938"/>
                    <a:pt x="933" y="26938"/>
                  </a:cubicBezTo>
                  <a:cubicBezTo>
                    <a:pt x="933" y="27066"/>
                    <a:pt x="1061" y="27163"/>
                    <a:pt x="1222" y="27163"/>
                  </a:cubicBezTo>
                  <a:lnTo>
                    <a:pt x="5754" y="26616"/>
                  </a:lnTo>
                  <a:cubicBezTo>
                    <a:pt x="5819" y="26616"/>
                    <a:pt x="5883" y="26584"/>
                    <a:pt x="5915" y="26520"/>
                  </a:cubicBezTo>
                  <a:cubicBezTo>
                    <a:pt x="5979" y="26488"/>
                    <a:pt x="5979" y="26391"/>
                    <a:pt x="5979" y="26327"/>
                  </a:cubicBezTo>
                  <a:lnTo>
                    <a:pt x="5337" y="20670"/>
                  </a:lnTo>
                  <a:lnTo>
                    <a:pt x="5973" y="8353"/>
                  </a:lnTo>
                  <a:lnTo>
                    <a:pt x="5973" y="8353"/>
                  </a:lnTo>
                  <a:cubicBezTo>
                    <a:pt x="6039" y="8258"/>
                    <a:pt x="6224" y="7991"/>
                    <a:pt x="6429" y="7683"/>
                  </a:cubicBezTo>
                  <a:cubicBezTo>
                    <a:pt x="6719" y="7330"/>
                    <a:pt x="7040" y="6880"/>
                    <a:pt x="7201" y="6719"/>
                  </a:cubicBezTo>
                  <a:cubicBezTo>
                    <a:pt x="7329" y="6590"/>
                    <a:pt x="7587" y="6365"/>
                    <a:pt x="7876" y="6108"/>
                  </a:cubicBezTo>
                  <a:cubicBezTo>
                    <a:pt x="8197" y="5851"/>
                    <a:pt x="8519" y="5562"/>
                    <a:pt x="8744" y="5369"/>
                  </a:cubicBezTo>
                  <a:cubicBezTo>
                    <a:pt x="8969" y="5208"/>
                    <a:pt x="9065" y="4951"/>
                    <a:pt x="9065" y="4726"/>
                  </a:cubicBezTo>
                  <a:cubicBezTo>
                    <a:pt x="9065" y="4565"/>
                    <a:pt x="9033" y="4437"/>
                    <a:pt x="8937" y="4308"/>
                  </a:cubicBezTo>
                  <a:cubicBezTo>
                    <a:pt x="8776" y="4019"/>
                    <a:pt x="8487" y="3858"/>
                    <a:pt x="8197" y="3858"/>
                  </a:cubicBezTo>
                  <a:cubicBezTo>
                    <a:pt x="8069" y="3858"/>
                    <a:pt x="7940" y="3890"/>
                    <a:pt x="7812" y="3954"/>
                  </a:cubicBezTo>
                  <a:lnTo>
                    <a:pt x="6279" y="4734"/>
                  </a:lnTo>
                  <a:lnTo>
                    <a:pt x="6279" y="4734"/>
                  </a:lnTo>
                  <a:cubicBezTo>
                    <a:pt x="6179" y="4376"/>
                    <a:pt x="6006" y="3751"/>
                    <a:pt x="5819" y="3086"/>
                  </a:cubicBezTo>
                  <a:cubicBezTo>
                    <a:pt x="5658" y="2604"/>
                    <a:pt x="5497" y="2058"/>
                    <a:pt x="5369" y="1640"/>
                  </a:cubicBezTo>
                  <a:cubicBezTo>
                    <a:pt x="5304" y="1415"/>
                    <a:pt x="5240" y="1254"/>
                    <a:pt x="5176" y="1094"/>
                  </a:cubicBezTo>
                  <a:cubicBezTo>
                    <a:pt x="5144" y="933"/>
                    <a:pt x="5079" y="804"/>
                    <a:pt x="5047" y="708"/>
                  </a:cubicBezTo>
                  <a:cubicBezTo>
                    <a:pt x="4951" y="483"/>
                    <a:pt x="4822" y="322"/>
                    <a:pt x="4694" y="193"/>
                  </a:cubicBezTo>
                  <a:cubicBezTo>
                    <a:pt x="4533" y="65"/>
                    <a:pt x="4372" y="1"/>
                    <a:pt x="4211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6" name="Google Shape;2306;p68"/>
            <p:cNvSpPr/>
            <p:nvPr/>
          </p:nvSpPr>
          <p:spPr>
            <a:xfrm>
              <a:off x="2352225" y="3549925"/>
              <a:ext cx="682300" cy="202825"/>
            </a:xfrm>
            <a:custGeom>
              <a:rect b="b" l="l" r="r" t="t"/>
              <a:pathLst>
                <a:path extrusionOk="0" h="8113" w="27292">
                  <a:moveTo>
                    <a:pt x="22580" y="1"/>
                  </a:moveTo>
                  <a:cubicBezTo>
                    <a:pt x="22419" y="1"/>
                    <a:pt x="22266" y="71"/>
                    <a:pt x="22148" y="188"/>
                  </a:cubicBezTo>
                  <a:cubicBezTo>
                    <a:pt x="21698" y="638"/>
                    <a:pt x="20959" y="1410"/>
                    <a:pt x="20669" y="1667"/>
                  </a:cubicBezTo>
                  <a:cubicBezTo>
                    <a:pt x="20252" y="2021"/>
                    <a:pt x="18901" y="2856"/>
                    <a:pt x="18901" y="2856"/>
                  </a:cubicBezTo>
                  <a:lnTo>
                    <a:pt x="3536" y="2278"/>
                  </a:lnTo>
                  <a:lnTo>
                    <a:pt x="804" y="1667"/>
                  </a:lnTo>
                  <a:lnTo>
                    <a:pt x="1" y="6167"/>
                  </a:lnTo>
                  <a:cubicBezTo>
                    <a:pt x="1" y="6167"/>
                    <a:pt x="1061" y="7421"/>
                    <a:pt x="2733" y="7549"/>
                  </a:cubicBezTo>
                  <a:cubicBezTo>
                    <a:pt x="2763" y="7551"/>
                    <a:pt x="2798" y="7552"/>
                    <a:pt x="2836" y="7552"/>
                  </a:cubicBezTo>
                  <a:cubicBezTo>
                    <a:pt x="4921" y="7552"/>
                    <a:pt x="18741" y="5042"/>
                    <a:pt x="18741" y="5042"/>
                  </a:cubicBezTo>
                  <a:cubicBezTo>
                    <a:pt x="18741" y="5042"/>
                    <a:pt x="22212" y="7774"/>
                    <a:pt x="22470" y="7999"/>
                  </a:cubicBezTo>
                  <a:cubicBezTo>
                    <a:pt x="22545" y="8075"/>
                    <a:pt x="22644" y="8112"/>
                    <a:pt x="22735" y="8112"/>
                  </a:cubicBezTo>
                  <a:cubicBezTo>
                    <a:pt x="22955" y="8112"/>
                    <a:pt x="23137" y="7903"/>
                    <a:pt x="22887" y="7517"/>
                  </a:cubicBezTo>
                  <a:cubicBezTo>
                    <a:pt x="22534" y="6971"/>
                    <a:pt x="21795" y="6425"/>
                    <a:pt x="21794" y="6424"/>
                  </a:cubicBezTo>
                  <a:lnTo>
                    <a:pt x="21794" y="6424"/>
                  </a:lnTo>
                  <a:lnTo>
                    <a:pt x="24527" y="8032"/>
                  </a:lnTo>
                  <a:cubicBezTo>
                    <a:pt x="24527" y="8032"/>
                    <a:pt x="24552" y="8034"/>
                    <a:pt x="24593" y="8034"/>
                  </a:cubicBezTo>
                  <a:cubicBezTo>
                    <a:pt x="24767" y="8034"/>
                    <a:pt x="25216" y="7992"/>
                    <a:pt x="25138" y="7549"/>
                  </a:cubicBezTo>
                  <a:cubicBezTo>
                    <a:pt x="25041" y="7035"/>
                    <a:pt x="22856" y="5717"/>
                    <a:pt x="22855" y="5717"/>
                  </a:cubicBezTo>
                  <a:lnTo>
                    <a:pt x="22855" y="5717"/>
                  </a:lnTo>
                  <a:lnTo>
                    <a:pt x="26005" y="7324"/>
                  </a:lnTo>
                  <a:cubicBezTo>
                    <a:pt x="26005" y="7324"/>
                    <a:pt x="26809" y="7196"/>
                    <a:pt x="26455" y="6457"/>
                  </a:cubicBezTo>
                  <a:cubicBezTo>
                    <a:pt x="26263" y="6039"/>
                    <a:pt x="23980" y="4721"/>
                    <a:pt x="23980" y="4721"/>
                  </a:cubicBezTo>
                  <a:lnTo>
                    <a:pt x="23980" y="4721"/>
                  </a:lnTo>
                  <a:lnTo>
                    <a:pt x="26391" y="5267"/>
                  </a:lnTo>
                  <a:cubicBezTo>
                    <a:pt x="26391" y="5267"/>
                    <a:pt x="27291" y="4817"/>
                    <a:pt x="26198" y="4239"/>
                  </a:cubicBezTo>
                  <a:cubicBezTo>
                    <a:pt x="25716" y="3949"/>
                    <a:pt x="22019" y="2663"/>
                    <a:pt x="22019" y="2663"/>
                  </a:cubicBezTo>
                  <a:lnTo>
                    <a:pt x="23048" y="896"/>
                  </a:lnTo>
                  <a:cubicBezTo>
                    <a:pt x="23209" y="606"/>
                    <a:pt x="23145" y="285"/>
                    <a:pt x="22887" y="92"/>
                  </a:cubicBezTo>
                  <a:cubicBezTo>
                    <a:pt x="22787" y="29"/>
                    <a:pt x="22682" y="1"/>
                    <a:pt x="225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7" name="Google Shape;2307;p68"/>
            <p:cNvSpPr/>
            <p:nvPr/>
          </p:nvSpPr>
          <p:spPr>
            <a:xfrm>
              <a:off x="2345000" y="3543375"/>
              <a:ext cx="682275" cy="216200"/>
            </a:xfrm>
            <a:custGeom>
              <a:rect b="b" l="l" r="r" t="t"/>
              <a:pathLst>
                <a:path extrusionOk="0" h="8648" w="27291">
                  <a:moveTo>
                    <a:pt x="22855" y="547"/>
                  </a:moveTo>
                  <a:cubicBezTo>
                    <a:pt x="22919" y="547"/>
                    <a:pt x="22951" y="547"/>
                    <a:pt x="23016" y="579"/>
                  </a:cubicBezTo>
                  <a:cubicBezTo>
                    <a:pt x="23112" y="643"/>
                    <a:pt x="23176" y="740"/>
                    <a:pt x="23176" y="868"/>
                  </a:cubicBezTo>
                  <a:cubicBezTo>
                    <a:pt x="23176" y="900"/>
                    <a:pt x="23144" y="965"/>
                    <a:pt x="23112" y="1029"/>
                  </a:cubicBezTo>
                  <a:lnTo>
                    <a:pt x="22083" y="2797"/>
                  </a:lnTo>
                  <a:cubicBezTo>
                    <a:pt x="22051" y="2861"/>
                    <a:pt x="22051" y="2925"/>
                    <a:pt x="22051" y="3022"/>
                  </a:cubicBezTo>
                  <a:cubicBezTo>
                    <a:pt x="22083" y="3086"/>
                    <a:pt x="22148" y="3151"/>
                    <a:pt x="22212" y="3183"/>
                  </a:cubicBezTo>
                  <a:cubicBezTo>
                    <a:pt x="22244" y="3183"/>
                    <a:pt x="23144" y="3504"/>
                    <a:pt x="24141" y="3858"/>
                  </a:cubicBezTo>
                  <a:cubicBezTo>
                    <a:pt x="24623" y="4018"/>
                    <a:pt x="25137" y="4211"/>
                    <a:pt x="25523" y="4372"/>
                  </a:cubicBezTo>
                  <a:cubicBezTo>
                    <a:pt x="25748" y="4468"/>
                    <a:pt x="25941" y="4533"/>
                    <a:pt x="26069" y="4597"/>
                  </a:cubicBezTo>
                  <a:cubicBezTo>
                    <a:pt x="26230" y="4661"/>
                    <a:pt x="26327" y="4693"/>
                    <a:pt x="26359" y="4726"/>
                  </a:cubicBezTo>
                  <a:cubicBezTo>
                    <a:pt x="26552" y="4822"/>
                    <a:pt x="26648" y="4918"/>
                    <a:pt x="26712" y="4983"/>
                  </a:cubicBezTo>
                  <a:cubicBezTo>
                    <a:pt x="26777" y="5047"/>
                    <a:pt x="26777" y="5079"/>
                    <a:pt x="26777" y="5079"/>
                  </a:cubicBezTo>
                  <a:lnTo>
                    <a:pt x="26744" y="5143"/>
                  </a:lnTo>
                  <a:lnTo>
                    <a:pt x="26662" y="5253"/>
                  </a:lnTo>
                  <a:lnTo>
                    <a:pt x="26662" y="5253"/>
                  </a:lnTo>
                  <a:lnTo>
                    <a:pt x="24334" y="4726"/>
                  </a:lnTo>
                  <a:cubicBezTo>
                    <a:pt x="24316" y="4721"/>
                    <a:pt x="24299" y="4719"/>
                    <a:pt x="24281" y="4719"/>
                  </a:cubicBezTo>
                  <a:cubicBezTo>
                    <a:pt x="24164" y="4719"/>
                    <a:pt x="24040" y="4803"/>
                    <a:pt x="24012" y="4886"/>
                  </a:cubicBezTo>
                  <a:cubicBezTo>
                    <a:pt x="23948" y="5015"/>
                    <a:pt x="24012" y="5176"/>
                    <a:pt x="24141" y="5240"/>
                  </a:cubicBezTo>
                  <a:cubicBezTo>
                    <a:pt x="24141" y="5240"/>
                    <a:pt x="24269" y="5304"/>
                    <a:pt x="24494" y="5433"/>
                  </a:cubicBezTo>
                  <a:cubicBezTo>
                    <a:pt x="24816" y="5626"/>
                    <a:pt x="25298" y="5915"/>
                    <a:pt x="25716" y="6204"/>
                  </a:cubicBezTo>
                  <a:cubicBezTo>
                    <a:pt x="25941" y="6365"/>
                    <a:pt x="26134" y="6494"/>
                    <a:pt x="26294" y="6622"/>
                  </a:cubicBezTo>
                  <a:cubicBezTo>
                    <a:pt x="26359" y="6686"/>
                    <a:pt x="26423" y="6719"/>
                    <a:pt x="26455" y="6783"/>
                  </a:cubicBezTo>
                  <a:lnTo>
                    <a:pt x="26519" y="6815"/>
                  </a:lnTo>
                  <a:lnTo>
                    <a:pt x="26519" y="6847"/>
                  </a:lnTo>
                  <a:cubicBezTo>
                    <a:pt x="26552" y="6944"/>
                    <a:pt x="26584" y="7008"/>
                    <a:pt x="26584" y="7072"/>
                  </a:cubicBezTo>
                  <a:cubicBezTo>
                    <a:pt x="26584" y="7104"/>
                    <a:pt x="26552" y="7136"/>
                    <a:pt x="26552" y="7169"/>
                  </a:cubicBezTo>
                  <a:cubicBezTo>
                    <a:pt x="26519" y="7233"/>
                    <a:pt x="26455" y="7265"/>
                    <a:pt x="26359" y="7297"/>
                  </a:cubicBezTo>
                  <a:lnTo>
                    <a:pt x="26328" y="7312"/>
                  </a:lnTo>
                  <a:lnTo>
                    <a:pt x="26328" y="7312"/>
                  </a:lnTo>
                  <a:lnTo>
                    <a:pt x="23363" y="5769"/>
                  </a:lnTo>
                  <a:lnTo>
                    <a:pt x="23363" y="5769"/>
                  </a:lnTo>
                  <a:cubicBezTo>
                    <a:pt x="23326" y="5743"/>
                    <a:pt x="23305" y="5727"/>
                    <a:pt x="23305" y="5722"/>
                  </a:cubicBezTo>
                  <a:lnTo>
                    <a:pt x="23297" y="5735"/>
                  </a:lnTo>
                  <a:lnTo>
                    <a:pt x="23297" y="5735"/>
                  </a:lnTo>
                  <a:lnTo>
                    <a:pt x="23273" y="5722"/>
                  </a:lnTo>
                  <a:cubicBezTo>
                    <a:pt x="23237" y="5704"/>
                    <a:pt x="23199" y="5696"/>
                    <a:pt x="23160" y="5696"/>
                  </a:cubicBezTo>
                  <a:cubicBezTo>
                    <a:pt x="23062" y="5696"/>
                    <a:pt x="22966" y="5749"/>
                    <a:pt x="22919" y="5818"/>
                  </a:cubicBezTo>
                  <a:cubicBezTo>
                    <a:pt x="22855" y="5947"/>
                    <a:pt x="22887" y="6108"/>
                    <a:pt x="23016" y="6204"/>
                  </a:cubicBezTo>
                  <a:cubicBezTo>
                    <a:pt x="23016" y="6204"/>
                    <a:pt x="23144" y="6269"/>
                    <a:pt x="23337" y="6397"/>
                  </a:cubicBezTo>
                  <a:cubicBezTo>
                    <a:pt x="23659" y="6590"/>
                    <a:pt x="24109" y="6911"/>
                    <a:pt x="24494" y="7201"/>
                  </a:cubicBezTo>
                  <a:cubicBezTo>
                    <a:pt x="24687" y="7361"/>
                    <a:pt x="24848" y="7522"/>
                    <a:pt x="24976" y="7651"/>
                  </a:cubicBezTo>
                  <a:cubicBezTo>
                    <a:pt x="25041" y="7715"/>
                    <a:pt x="25105" y="7747"/>
                    <a:pt x="25137" y="7811"/>
                  </a:cubicBezTo>
                  <a:lnTo>
                    <a:pt x="25169" y="7844"/>
                  </a:lnTo>
                  <a:lnTo>
                    <a:pt x="25169" y="7876"/>
                  </a:lnTo>
                  <a:lnTo>
                    <a:pt x="25169" y="7908"/>
                  </a:lnTo>
                  <a:lnTo>
                    <a:pt x="25169" y="7940"/>
                  </a:lnTo>
                  <a:cubicBezTo>
                    <a:pt x="25169" y="7972"/>
                    <a:pt x="25137" y="7972"/>
                    <a:pt x="25073" y="8004"/>
                  </a:cubicBezTo>
                  <a:lnTo>
                    <a:pt x="24921" y="8004"/>
                  </a:lnTo>
                  <a:lnTo>
                    <a:pt x="22212" y="6429"/>
                  </a:lnTo>
                  <a:cubicBezTo>
                    <a:pt x="22169" y="6408"/>
                    <a:pt x="22123" y="6397"/>
                    <a:pt x="22078" y="6397"/>
                  </a:cubicBezTo>
                  <a:cubicBezTo>
                    <a:pt x="21987" y="6397"/>
                    <a:pt x="21901" y="6440"/>
                    <a:pt x="21858" y="6526"/>
                  </a:cubicBezTo>
                  <a:cubicBezTo>
                    <a:pt x="21762" y="6654"/>
                    <a:pt x="21794" y="6815"/>
                    <a:pt x="21923" y="6879"/>
                  </a:cubicBezTo>
                  <a:lnTo>
                    <a:pt x="21955" y="6911"/>
                  </a:lnTo>
                  <a:lnTo>
                    <a:pt x="21955" y="6911"/>
                  </a:lnTo>
                  <a:lnTo>
                    <a:pt x="21955" y="6911"/>
                  </a:lnTo>
                  <a:cubicBezTo>
                    <a:pt x="22083" y="7008"/>
                    <a:pt x="22662" y="7522"/>
                    <a:pt x="22951" y="7940"/>
                  </a:cubicBezTo>
                  <a:cubicBezTo>
                    <a:pt x="23016" y="8036"/>
                    <a:pt x="23016" y="8101"/>
                    <a:pt x="23016" y="8101"/>
                  </a:cubicBezTo>
                  <a:lnTo>
                    <a:pt x="22919" y="8069"/>
                  </a:lnTo>
                  <a:cubicBezTo>
                    <a:pt x="22887" y="8036"/>
                    <a:pt x="22823" y="7972"/>
                    <a:pt x="22694" y="7876"/>
                  </a:cubicBezTo>
                  <a:cubicBezTo>
                    <a:pt x="21858" y="7201"/>
                    <a:pt x="19223" y="5111"/>
                    <a:pt x="19223" y="5111"/>
                  </a:cubicBezTo>
                  <a:cubicBezTo>
                    <a:pt x="19158" y="5047"/>
                    <a:pt x="19062" y="5047"/>
                    <a:pt x="18998" y="5047"/>
                  </a:cubicBezTo>
                  <a:cubicBezTo>
                    <a:pt x="18998" y="5047"/>
                    <a:pt x="18130" y="5208"/>
                    <a:pt x="16812" y="5433"/>
                  </a:cubicBezTo>
                  <a:cubicBezTo>
                    <a:pt x="14819" y="5786"/>
                    <a:pt x="11797" y="6301"/>
                    <a:pt x="9065" y="6751"/>
                  </a:cubicBezTo>
                  <a:cubicBezTo>
                    <a:pt x="7715" y="6976"/>
                    <a:pt x="6429" y="7169"/>
                    <a:pt x="5368" y="7297"/>
                  </a:cubicBezTo>
                  <a:cubicBezTo>
                    <a:pt x="4340" y="7458"/>
                    <a:pt x="3504" y="7554"/>
                    <a:pt x="3150" y="7554"/>
                  </a:cubicBezTo>
                  <a:lnTo>
                    <a:pt x="3054" y="7522"/>
                  </a:lnTo>
                  <a:cubicBezTo>
                    <a:pt x="2250" y="7490"/>
                    <a:pt x="1608" y="7169"/>
                    <a:pt x="1157" y="6847"/>
                  </a:cubicBezTo>
                  <a:cubicBezTo>
                    <a:pt x="932" y="6719"/>
                    <a:pt x="772" y="6558"/>
                    <a:pt x="643" y="6429"/>
                  </a:cubicBezTo>
                  <a:cubicBezTo>
                    <a:pt x="612" y="6414"/>
                    <a:pt x="588" y="6391"/>
                    <a:pt x="569" y="6367"/>
                  </a:cubicBezTo>
                  <a:lnTo>
                    <a:pt x="569" y="6367"/>
                  </a:lnTo>
                  <a:lnTo>
                    <a:pt x="1286" y="2250"/>
                  </a:lnTo>
                  <a:lnTo>
                    <a:pt x="3793" y="2829"/>
                  </a:lnTo>
                  <a:lnTo>
                    <a:pt x="3825" y="2829"/>
                  </a:lnTo>
                  <a:lnTo>
                    <a:pt x="19190" y="3376"/>
                  </a:lnTo>
                  <a:cubicBezTo>
                    <a:pt x="19223" y="3376"/>
                    <a:pt x="19287" y="3376"/>
                    <a:pt x="19319" y="3343"/>
                  </a:cubicBezTo>
                  <a:cubicBezTo>
                    <a:pt x="19319" y="3343"/>
                    <a:pt x="19673" y="3118"/>
                    <a:pt x="20058" y="2893"/>
                  </a:cubicBezTo>
                  <a:cubicBezTo>
                    <a:pt x="20444" y="2636"/>
                    <a:pt x="20894" y="2347"/>
                    <a:pt x="21119" y="2122"/>
                  </a:cubicBezTo>
                  <a:cubicBezTo>
                    <a:pt x="21280" y="1993"/>
                    <a:pt x="21537" y="1736"/>
                    <a:pt x="21826" y="1447"/>
                  </a:cubicBezTo>
                  <a:cubicBezTo>
                    <a:pt x="22083" y="1158"/>
                    <a:pt x="22405" y="868"/>
                    <a:pt x="22630" y="643"/>
                  </a:cubicBezTo>
                  <a:cubicBezTo>
                    <a:pt x="22662" y="579"/>
                    <a:pt x="22759" y="547"/>
                    <a:pt x="22855" y="547"/>
                  </a:cubicBezTo>
                  <a:close/>
                  <a:moveTo>
                    <a:pt x="22855" y="0"/>
                  </a:moveTo>
                  <a:cubicBezTo>
                    <a:pt x="22630" y="0"/>
                    <a:pt x="22405" y="97"/>
                    <a:pt x="22212" y="257"/>
                  </a:cubicBezTo>
                  <a:cubicBezTo>
                    <a:pt x="22019" y="483"/>
                    <a:pt x="21698" y="804"/>
                    <a:pt x="21441" y="1093"/>
                  </a:cubicBezTo>
                  <a:cubicBezTo>
                    <a:pt x="21151" y="1350"/>
                    <a:pt x="20894" y="1608"/>
                    <a:pt x="20766" y="1736"/>
                  </a:cubicBezTo>
                  <a:cubicBezTo>
                    <a:pt x="20605" y="1897"/>
                    <a:pt x="20155" y="2186"/>
                    <a:pt x="19769" y="2443"/>
                  </a:cubicBezTo>
                  <a:cubicBezTo>
                    <a:pt x="19511" y="2594"/>
                    <a:pt x="19281" y="2745"/>
                    <a:pt x="19158" y="2828"/>
                  </a:cubicBezTo>
                  <a:lnTo>
                    <a:pt x="19158" y="2828"/>
                  </a:lnTo>
                  <a:lnTo>
                    <a:pt x="3858" y="2283"/>
                  </a:lnTo>
                  <a:lnTo>
                    <a:pt x="1157" y="1672"/>
                  </a:lnTo>
                  <a:cubicBezTo>
                    <a:pt x="1061" y="1672"/>
                    <a:pt x="997" y="1672"/>
                    <a:pt x="932" y="1704"/>
                  </a:cubicBezTo>
                  <a:cubicBezTo>
                    <a:pt x="868" y="1768"/>
                    <a:pt x="836" y="1833"/>
                    <a:pt x="836" y="1897"/>
                  </a:cubicBezTo>
                  <a:lnTo>
                    <a:pt x="0" y="6397"/>
                  </a:lnTo>
                  <a:cubicBezTo>
                    <a:pt x="0" y="6461"/>
                    <a:pt x="32" y="6558"/>
                    <a:pt x="65" y="6622"/>
                  </a:cubicBezTo>
                  <a:cubicBezTo>
                    <a:pt x="97" y="6622"/>
                    <a:pt x="354" y="6944"/>
                    <a:pt x="868" y="7297"/>
                  </a:cubicBezTo>
                  <a:cubicBezTo>
                    <a:pt x="1383" y="7651"/>
                    <a:pt x="2090" y="8004"/>
                    <a:pt x="3022" y="8069"/>
                  </a:cubicBezTo>
                  <a:lnTo>
                    <a:pt x="3150" y="8069"/>
                  </a:lnTo>
                  <a:cubicBezTo>
                    <a:pt x="3729" y="8069"/>
                    <a:pt x="4983" y="7908"/>
                    <a:pt x="6558" y="7683"/>
                  </a:cubicBezTo>
                  <a:cubicBezTo>
                    <a:pt x="10956" y="7033"/>
                    <a:pt x="17850" y="5787"/>
                    <a:pt x="18945" y="5588"/>
                  </a:cubicBezTo>
                  <a:lnTo>
                    <a:pt x="18945" y="5588"/>
                  </a:lnTo>
                  <a:cubicBezTo>
                    <a:pt x="19176" y="5768"/>
                    <a:pt x="19895" y="6329"/>
                    <a:pt x="20637" y="6911"/>
                  </a:cubicBezTo>
                  <a:cubicBezTo>
                    <a:pt x="21087" y="7265"/>
                    <a:pt x="21537" y="7651"/>
                    <a:pt x="21891" y="7908"/>
                  </a:cubicBezTo>
                  <a:cubicBezTo>
                    <a:pt x="22083" y="8069"/>
                    <a:pt x="22244" y="8197"/>
                    <a:pt x="22341" y="8294"/>
                  </a:cubicBezTo>
                  <a:cubicBezTo>
                    <a:pt x="22469" y="8390"/>
                    <a:pt x="22534" y="8454"/>
                    <a:pt x="22566" y="8486"/>
                  </a:cubicBezTo>
                  <a:cubicBezTo>
                    <a:pt x="22694" y="8583"/>
                    <a:pt x="22855" y="8647"/>
                    <a:pt x="23016" y="8647"/>
                  </a:cubicBezTo>
                  <a:cubicBezTo>
                    <a:pt x="23144" y="8647"/>
                    <a:pt x="23273" y="8615"/>
                    <a:pt x="23369" y="8519"/>
                  </a:cubicBezTo>
                  <a:cubicBezTo>
                    <a:pt x="23498" y="8422"/>
                    <a:pt x="23562" y="8261"/>
                    <a:pt x="23562" y="8101"/>
                  </a:cubicBezTo>
                  <a:cubicBezTo>
                    <a:pt x="23562" y="7998"/>
                    <a:pt x="23536" y="7909"/>
                    <a:pt x="23492" y="7816"/>
                  </a:cubicBezTo>
                  <a:lnTo>
                    <a:pt x="23492" y="7816"/>
                  </a:lnTo>
                  <a:lnTo>
                    <a:pt x="24687" y="8519"/>
                  </a:lnTo>
                  <a:lnTo>
                    <a:pt x="24816" y="8551"/>
                  </a:lnTo>
                  <a:lnTo>
                    <a:pt x="24912" y="8551"/>
                  </a:lnTo>
                  <a:cubicBezTo>
                    <a:pt x="25009" y="8551"/>
                    <a:pt x="25169" y="8551"/>
                    <a:pt x="25330" y="8454"/>
                  </a:cubicBezTo>
                  <a:cubicBezTo>
                    <a:pt x="25427" y="8422"/>
                    <a:pt x="25523" y="8358"/>
                    <a:pt x="25587" y="8261"/>
                  </a:cubicBezTo>
                  <a:cubicBezTo>
                    <a:pt x="25652" y="8165"/>
                    <a:pt x="25716" y="8036"/>
                    <a:pt x="25684" y="7908"/>
                  </a:cubicBezTo>
                  <a:cubicBezTo>
                    <a:pt x="25684" y="7876"/>
                    <a:pt x="25684" y="7811"/>
                    <a:pt x="25684" y="7779"/>
                  </a:cubicBezTo>
                  <a:cubicBezTo>
                    <a:pt x="25664" y="7683"/>
                    <a:pt x="25633" y="7609"/>
                    <a:pt x="25598" y="7545"/>
                  </a:cubicBezTo>
                  <a:lnTo>
                    <a:pt x="25598" y="7545"/>
                  </a:lnTo>
                  <a:lnTo>
                    <a:pt x="26166" y="7844"/>
                  </a:lnTo>
                  <a:cubicBezTo>
                    <a:pt x="26198" y="7860"/>
                    <a:pt x="26230" y="7868"/>
                    <a:pt x="26262" y="7868"/>
                  </a:cubicBezTo>
                  <a:cubicBezTo>
                    <a:pt x="26294" y="7868"/>
                    <a:pt x="26327" y="7860"/>
                    <a:pt x="26359" y="7844"/>
                  </a:cubicBezTo>
                  <a:cubicBezTo>
                    <a:pt x="26359" y="7844"/>
                    <a:pt x="26519" y="7844"/>
                    <a:pt x="26712" y="7715"/>
                  </a:cubicBezTo>
                  <a:cubicBezTo>
                    <a:pt x="26809" y="7683"/>
                    <a:pt x="26905" y="7586"/>
                    <a:pt x="26969" y="7490"/>
                  </a:cubicBezTo>
                  <a:cubicBezTo>
                    <a:pt x="27066" y="7361"/>
                    <a:pt x="27130" y="7233"/>
                    <a:pt x="27098" y="7072"/>
                  </a:cubicBezTo>
                  <a:cubicBezTo>
                    <a:pt x="27098" y="6911"/>
                    <a:pt x="27066" y="6751"/>
                    <a:pt x="27002" y="6622"/>
                  </a:cubicBezTo>
                  <a:cubicBezTo>
                    <a:pt x="26937" y="6494"/>
                    <a:pt x="26873" y="6429"/>
                    <a:pt x="26777" y="6333"/>
                  </a:cubicBezTo>
                  <a:cubicBezTo>
                    <a:pt x="26550" y="6129"/>
                    <a:pt x="26197" y="5878"/>
                    <a:pt x="25829" y="5635"/>
                  </a:cubicBezTo>
                  <a:lnTo>
                    <a:pt x="25829" y="5635"/>
                  </a:lnTo>
                  <a:lnTo>
                    <a:pt x="26648" y="5818"/>
                  </a:lnTo>
                  <a:cubicBezTo>
                    <a:pt x="26680" y="5818"/>
                    <a:pt x="26744" y="5818"/>
                    <a:pt x="26809" y="5786"/>
                  </a:cubicBezTo>
                  <a:cubicBezTo>
                    <a:pt x="26841" y="5786"/>
                    <a:pt x="26937" y="5722"/>
                    <a:pt x="27034" y="5626"/>
                  </a:cubicBezTo>
                  <a:cubicBezTo>
                    <a:pt x="27098" y="5561"/>
                    <a:pt x="27162" y="5497"/>
                    <a:pt x="27227" y="5401"/>
                  </a:cubicBezTo>
                  <a:cubicBezTo>
                    <a:pt x="27259" y="5336"/>
                    <a:pt x="27291" y="5208"/>
                    <a:pt x="27291" y="5079"/>
                  </a:cubicBezTo>
                  <a:cubicBezTo>
                    <a:pt x="27291" y="4951"/>
                    <a:pt x="27227" y="4790"/>
                    <a:pt x="27130" y="4629"/>
                  </a:cubicBezTo>
                  <a:cubicBezTo>
                    <a:pt x="27002" y="4501"/>
                    <a:pt x="26841" y="4372"/>
                    <a:pt x="26616" y="4243"/>
                  </a:cubicBezTo>
                  <a:cubicBezTo>
                    <a:pt x="26552" y="4211"/>
                    <a:pt x="26423" y="4147"/>
                    <a:pt x="26262" y="4083"/>
                  </a:cubicBezTo>
                  <a:cubicBezTo>
                    <a:pt x="25413" y="3748"/>
                    <a:pt x="23449" y="3042"/>
                    <a:pt x="22701" y="2774"/>
                  </a:cubicBezTo>
                  <a:lnTo>
                    <a:pt x="22701" y="2774"/>
                  </a:lnTo>
                  <a:lnTo>
                    <a:pt x="23594" y="1286"/>
                  </a:lnTo>
                  <a:cubicBezTo>
                    <a:pt x="23659" y="1158"/>
                    <a:pt x="23691" y="997"/>
                    <a:pt x="23691" y="868"/>
                  </a:cubicBezTo>
                  <a:cubicBezTo>
                    <a:pt x="23691" y="579"/>
                    <a:pt x="23562" y="290"/>
                    <a:pt x="23305" y="129"/>
                  </a:cubicBezTo>
                  <a:cubicBezTo>
                    <a:pt x="23176" y="32"/>
                    <a:pt x="23016" y="0"/>
                    <a:pt x="22855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8" name="Google Shape;2308;p68"/>
            <p:cNvSpPr/>
            <p:nvPr/>
          </p:nvSpPr>
          <p:spPr>
            <a:xfrm>
              <a:off x="1661925" y="2524225"/>
              <a:ext cx="708000" cy="1228100"/>
            </a:xfrm>
            <a:custGeom>
              <a:rect b="b" l="l" r="r" t="t"/>
              <a:pathLst>
                <a:path extrusionOk="0" h="49124" w="28320">
                  <a:moveTo>
                    <a:pt x="18530" y="1"/>
                  </a:moveTo>
                  <a:cubicBezTo>
                    <a:pt x="17262" y="1"/>
                    <a:pt x="15934" y="417"/>
                    <a:pt x="15751" y="939"/>
                  </a:cubicBezTo>
                  <a:cubicBezTo>
                    <a:pt x="15526" y="1550"/>
                    <a:pt x="15108" y="3447"/>
                    <a:pt x="15366" y="7722"/>
                  </a:cubicBezTo>
                  <a:cubicBezTo>
                    <a:pt x="15623" y="11965"/>
                    <a:pt x="15591" y="17429"/>
                    <a:pt x="15591" y="17429"/>
                  </a:cubicBezTo>
                  <a:cubicBezTo>
                    <a:pt x="15591" y="17429"/>
                    <a:pt x="13598" y="21737"/>
                    <a:pt x="12923" y="23280"/>
                  </a:cubicBezTo>
                  <a:cubicBezTo>
                    <a:pt x="12248" y="24823"/>
                    <a:pt x="1" y="43499"/>
                    <a:pt x="1" y="43499"/>
                  </a:cubicBezTo>
                  <a:lnTo>
                    <a:pt x="10158" y="49124"/>
                  </a:lnTo>
                  <a:cubicBezTo>
                    <a:pt x="10158" y="49124"/>
                    <a:pt x="13694" y="45620"/>
                    <a:pt x="15366" y="44206"/>
                  </a:cubicBezTo>
                  <a:cubicBezTo>
                    <a:pt x="17069" y="42759"/>
                    <a:pt x="28320" y="28294"/>
                    <a:pt x="28159" y="27394"/>
                  </a:cubicBezTo>
                  <a:cubicBezTo>
                    <a:pt x="27998" y="26494"/>
                    <a:pt x="23305" y="21608"/>
                    <a:pt x="23305" y="21608"/>
                  </a:cubicBezTo>
                  <a:cubicBezTo>
                    <a:pt x="23305" y="21608"/>
                    <a:pt x="22437" y="9265"/>
                    <a:pt x="22341" y="8879"/>
                  </a:cubicBezTo>
                  <a:cubicBezTo>
                    <a:pt x="22244" y="8493"/>
                    <a:pt x="20669" y="521"/>
                    <a:pt x="20669" y="521"/>
                  </a:cubicBezTo>
                  <a:cubicBezTo>
                    <a:pt x="20669" y="521"/>
                    <a:pt x="20830" y="361"/>
                    <a:pt x="19384" y="71"/>
                  </a:cubicBezTo>
                  <a:cubicBezTo>
                    <a:pt x="19112" y="23"/>
                    <a:pt x="18823" y="1"/>
                    <a:pt x="1853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9" name="Google Shape;2309;p68"/>
            <p:cNvSpPr/>
            <p:nvPr/>
          </p:nvSpPr>
          <p:spPr>
            <a:xfrm>
              <a:off x="1745500" y="2526000"/>
              <a:ext cx="524775" cy="1109800"/>
            </a:xfrm>
            <a:custGeom>
              <a:rect b="b" l="l" r="r" t="t"/>
              <a:pathLst>
                <a:path extrusionOk="0" h="44392" w="20991">
                  <a:moveTo>
                    <a:pt x="14144" y="0"/>
                  </a:moveTo>
                  <a:lnTo>
                    <a:pt x="14144" y="0"/>
                  </a:lnTo>
                  <a:cubicBezTo>
                    <a:pt x="13276" y="161"/>
                    <a:pt x="12537" y="483"/>
                    <a:pt x="12408" y="868"/>
                  </a:cubicBezTo>
                  <a:cubicBezTo>
                    <a:pt x="12183" y="1479"/>
                    <a:pt x="11765" y="3376"/>
                    <a:pt x="12023" y="7651"/>
                  </a:cubicBezTo>
                  <a:cubicBezTo>
                    <a:pt x="12280" y="11894"/>
                    <a:pt x="12248" y="17358"/>
                    <a:pt x="12248" y="17358"/>
                  </a:cubicBezTo>
                  <a:cubicBezTo>
                    <a:pt x="12248" y="17358"/>
                    <a:pt x="12119" y="17712"/>
                    <a:pt x="11862" y="18194"/>
                  </a:cubicBezTo>
                  <a:lnTo>
                    <a:pt x="12087" y="20219"/>
                  </a:lnTo>
                  <a:lnTo>
                    <a:pt x="1" y="39892"/>
                  </a:lnTo>
                  <a:lnTo>
                    <a:pt x="7137" y="44392"/>
                  </a:lnTo>
                  <a:lnTo>
                    <a:pt x="17359" y="34009"/>
                  </a:lnTo>
                  <a:lnTo>
                    <a:pt x="18580" y="36227"/>
                  </a:lnTo>
                  <a:cubicBezTo>
                    <a:pt x="19416" y="35166"/>
                    <a:pt x="20219" y="34074"/>
                    <a:pt x="20991" y="33045"/>
                  </a:cubicBezTo>
                  <a:cubicBezTo>
                    <a:pt x="20444" y="28995"/>
                    <a:pt x="20027" y="25234"/>
                    <a:pt x="20316" y="24559"/>
                  </a:cubicBezTo>
                  <a:cubicBezTo>
                    <a:pt x="20927" y="22984"/>
                    <a:pt x="19544" y="21762"/>
                    <a:pt x="17680" y="20219"/>
                  </a:cubicBezTo>
                  <a:cubicBezTo>
                    <a:pt x="15816" y="18644"/>
                    <a:pt x="16555" y="16651"/>
                    <a:pt x="16555" y="16651"/>
                  </a:cubicBezTo>
                  <a:lnTo>
                    <a:pt x="14112" y="14015"/>
                  </a:lnTo>
                  <a:cubicBezTo>
                    <a:pt x="14112" y="14015"/>
                    <a:pt x="14273" y="5497"/>
                    <a:pt x="14112" y="2090"/>
                  </a:cubicBezTo>
                  <a:cubicBezTo>
                    <a:pt x="14080" y="1543"/>
                    <a:pt x="14112" y="836"/>
                    <a:pt x="14144" y="0"/>
                  </a:cubicBez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0" name="Google Shape;2310;p68"/>
            <p:cNvSpPr/>
            <p:nvPr/>
          </p:nvSpPr>
          <p:spPr>
            <a:xfrm>
              <a:off x="1745500" y="2598325"/>
              <a:ext cx="511925" cy="1037475"/>
            </a:xfrm>
            <a:custGeom>
              <a:rect b="b" l="l" r="r" t="t"/>
              <a:pathLst>
                <a:path extrusionOk="0" h="41499" w="20477">
                  <a:moveTo>
                    <a:pt x="14144" y="0"/>
                  </a:moveTo>
                  <a:cubicBezTo>
                    <a:pt x="13566" y="129"/>
                    <a:pt x="13083" y="290"/>
                    <a:pt x="12633" y="483"/>
                  </a:cubicBezTo>
                  <a:lnTo>
                    <a:pt x="12601" y="483"/>
                  </a:lnTo>
                  <a:cubicBezTo>
                    <a:pt x="12473" y="515"/>
                    <a:pt x="12376" y="579"/>
                    <a:pt x="12248" y="643"/>
                  </a:cubicBezTo>
                  <a:cubicBezTo>
                    <a:pt x="12215" y="1093"/>
                    <a:pt x="12215" y="1608"/>
                    <a:pt x="12215" y="2186"/>
                  </a:cubicBezTo>
                  <a:cubicBezTo>
                    <a:pt x="12215" y="2926"/>
                    <a:pt x="12215" y="3761"/>
                    <a:pt x="12280" y="4726"/>
                  </a:cubicBezTo>
                  <a:cubicBezTo>
                    <a:pt x="12505" y="8037"/>
                    <a:pt x="12537" y="12087"/>
                    <a:pt x="12537" y="13726"/>
                  </a:cubicBezTo>
                  <a:cubicBezTo>
                    <a:pt x="12537" y="14208"/>
                    <a:pt x="12537" y="14498"/>
                    <a:pt x="12537" y="14498"/>
                  </a:cubicBezTo>
                  <a:lnTo>
                    <a:pt x="12505" y="14594"/>
                  </a:lnTo>
                  <a:cubicBezTo>
                    <a:pt x="12505" y="14594"/>
                    <a:pt x="12376" y="14851"/>
                    <a:pt x="12183" y="15301"/>
                  </a:cubicBezTo>
                  <a:cubicBezTo>
                    <a:pt x="12087" y="15430"/>
                    <a:pt x="12023" y="15623"/>
                    <a:pt x="11926" y="15815"/>
                  </a:cubicBezTo>
                  <a:lnTo>
                    <a:pt x="12087" y="17326"/>
                  </a:lnTo>
                  <a:lnTo>
                    <a:pt x="1" y="36999"/>
                  </a:lnTo>
                  <a:lnTo>
                    <a:pt x="7137" y="41499"/>
                  </a:lnTo>
                  <a:lnTo>
                    <a:pt x="16973" y="31534"/>
                  </a:lnTo>
                  <a:cubicBezTo>
                    <a:pt x="16941" y="31502"/>
                    <a:pt x="16941" y="31502"/>
                    <a:pt x="16941" y="31502"/>
                  </a:cubicBezTo>
                  <a:cubicBezTo>
                    <a:pt x="16362" y="30538"/>
                    <a:pt x="15976" y="29895"/>
                    <a:pt x="15944" y="29863"/>
                  </a:cubicBezTo>
                  <a:lnTo>
                    <a:pt x="20477" y="25877"/>
                  </a:lnTo>
                  <a:cubicBezTo>
                    <a:pt x="20316" y="24462"/>
                    <a:pt x="20219" y="23273"/>
                    <a:pt x="20219" y="22502"/>
                  </a:cubicBezTo>
                  <a:cubicBezTo>
                    <a:pt x="20219" y="22084"/>
                    <a:pt x="20252" y="21794"/>
                    <a:pt x="20316" y="21666"/>
                  </a:cubicBezTo>
                  <a:cubicBezTo>
                    <a:pt x="20412" y="21409"/>
                    <a:pt x="20444" y="21151"/>
                    <a:pt x="20444" y="20926"/>
                  </a:cubicBezTo>
                  <a:cubicBezTo>
                    <a:pt x="20477" y="19673"/>
                    <a:pt x="19223" y="18612"/>
                    <a:pt x="17680" y="17326"/>
                  </a:cubicBezTo>
                  <a:cubicBezTo>
                    <a:pt x="16651" y="16458"/>
                    <a:pt x="16426" y="15462"/>
                    <a:pt x="16426" y="14723"/>
                  </a:cubicBezTo>
                  <a:cubicBezTo>
                    <a:pt x="16426" y="14144"/>
                    <a:pt x="16555" y="13758"/>
                    <a:pt x="16555" y="13758"/>
                  </a:cubicBezTo>
                  <a:lnTo>
                    <a:pt x="14112" y="11122"/>
                  </a:lnTo>
                  <a:cubicBezTo>
                    <a:pt x="14112" y="11122"/>
                    <a:pt x="14176" y="7329"/>
                    <a:pt x="14176" y="3793"/>
                  </a:cubicBezTo>
                  <a:cubicBezTo>
                    <a:pt x="14176" y="2411"/>
                    <a:pt x="14176" y="1061"/>
                    <a:pt x="14144" y="0"/>
                  </a:cubicBez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1" name="Google Shape;2311;p68"/>
            <p:cNvSpPr/>
            <p:nvPr/>
          </p:nvSpPr>
          <p:spPr>
            <a:xfrm>
              <a:off x="1655500" y="2517150"/>
              <a:ext cx="716850" cy="1242100"/>
            </a:xfrm>
            <a:custGeom>
              <a:rect b="b" l="l" r="r" t="t"/>
              <a:pathLst>
                <a:path extrusionOk="0" h="49684" w="28674">
                  <a:moveTo>
                    <a:pt x="18741" y="547"/>
                  </a:moveTo>
                  <a:cubicBezTo>
                    <a:pt x="19062" y="547"/>
                    <a:pt x="19319" y="579"/>
                    <a:pt x="19608" y="612"/>
                  </a:cubicBezTo>
                  <a:cubicBezTo>
                    <a:pt x="20155" y="740"/>
                    <a:pt x="20476" y="837"/>
                    <a:pt x="20605" y="901"/>
                  </a:cubicBezTo>
                  <a:lnTo>
                    <a:pt x="20680" y="926"/>
                  </a:lnTo>
                  <a:lnTo>
                    <a:pt x="20680" y="926"/>
                  </a:lnTo>
                  <a:cubicBezTo>
                    <a:pt x="20746" y="1266"/>
                    <a:pt x="21097" y="3063"/>
                    <a:pt x="21473" y="4887"/>
                  </a:cubicBezTo>
                  <a:cubicBezTo>
                    <a:pt x="21666" y="5915"/>
                    <a:pt x="21859" y="6944"/>
                    <a:pt x="22019" y="7748"/>
                  </a:cubicBezTo>
                  <a:cubicBezTo>
                    <a:pt x="22116" y="8133"/>
                    <a:pt x="22180" y="8487"/>
                    <a:pt x="22244" y="8744"/>
                  </a:cubicBezTo>
                  <a:cubicBezTo>
                    <a:pt x="22276" y="9001"/>
                    <a:pt x="22309" y="9162"/>
                    <a:pt x="22341" y="9226"/>
                  </a:cubicBezTo>
                  <a:cubicBezTo>
                    <a:pt x="22341" y="9226"/>
                    <a:pt x="22341" y="9323"/>
                    <a:pt x="22373" y="9419"/>
                  </a:cubicBezTo>
                  <a:cubicBezTo>
                    <a:pt x="22469" y="10319"/>
                    <a:pt x="22694" y="13469"/>
                    <a:pt x="22887" y="16362"/>
                  </a:cubicBezTo>
                  <a:cubicBezTo>
                    <a:pt x="22984" y="17809"/>
                    <a:pt x="23080" y="19191"/>
                    <a:pt x="23177" y="20220"/>
                  </a:cubicBezTo>
                  <a:cubicBezTo>
                    <a:pt x="23241" y="21248"/>
                    <a:pt x="23273" y="21923"/>
                    <a:pt x="23273" y="21923"/>
                  </a:cubicBezTo>
                  <a:cubicBezTo>
                    <a:pt x="23273" y="21988"/>
                    <a:pt x="23305" y="22052"/>
                    <a:pt x="23369" y="22084"/>
                  </a:cubicBezTo>
                  <a:cubicBezTo>
                    <a:pt x="23369" y="22084"/>
                    <a:pt x="23659" y="22373"/>
                    <a:pt x="24077" y="22856"/>
                  </a:cubicBezTo>
                  <a:cubicBezTo>
                    <a:pt x="24752" y="23563"/>
                    <a:pt x="25748" y="24656"/>
                    <a:pt x="26584" y="25620"/>
                  </a:cubicBezTo>
                  <a:cubicBezTo>
                    <a:pt x="27034" y="26134"/>
                    <a:pt x="27387" y="26584"/>
                    <a:pt x="27677" y="26970"/>
                  </a:cubicBezTo>
                  <a:cubicBezTo>
                    <a:pt x="27837" y="27163"/>
                    <a:pt x="27934" y="27324"/>
                    <a:pt x="28030" y="27452"/>
                  </a:cubicBezTo>
                  <a:cubicBezTo>
                    <a:pt x="28080" y="27576"/>
                    <a:pt x="28129" y="27662"/>
                    <a:pt x="28150" y="27709"/>
                  </a:cubicBezTo>
                  <a:lnTo>
                    <a:pt x="28127" y="27709"/>
                  </a:lnTo>
                  <a:cubicBezTo>
                    <a:pt x="28127" y="27742"/>
                    <a:pt x="28062" y="27870"/>
                    <a:pt x="27998" y="28031"/>
                  </a:cubicBezTo>
                  <a:cubicBezTo>
                    <a:pt x="27645" y="28706"/>
                    <a:pt x="26777" y="29992"/>
                    <a:pt x="25652" y="31535"/>
                  </a:cubicBezTo>
                  <a:cubicBezTo>
                    <a:pt x="23948" y="33849"/>
                    <a:pt x="21698" y="36806"/>
                    <a:pt x="19705" y="39281"/>
                  </a:cubicBezTo>
                  <a:cubicBezTo>
                    <a:pt x="18708" y="40535"/>
                    <a:pt x="17776" y="41660"/>
                    <a:pt x="17037" y="42560"/>
                  </a:cubicBezTo>
                  <a:cubicBezTo>
                    <a:pt x="16298" y="43428"/>
                    <a:pt x="15719" y="44039"/>
                    <a:pt x="15462" y="44264"/>
                  </a:cubicBezTo>
                  <a:cubicBezTo>
                    <a:pt x="13957" y="45541"/>
                    <a:pt x="11024" y="48423"/>
                    <a:pt x="10359" y="49079"/>
                  </a:cubicBezTo>
                  <a:lnTo>
                    <a:pt x="10359" y="49079"/>
                  </a:lnTo>
                  <a:lnTo>
                    <a:pt x="627" y="43690"/>
                  </a:lnTo>
                  <a:lnTo>
                    <a:pt x="627" y="43690"/>
                  </a:lnTo>
                  <a:cubicBezTo>
                    <a:pt x="1267" y="42712"/>
                    <a:pt x="3940" y="38627"/>
                    <a:pt x="6686" y="34395"/>
                  </a:cubicBezTo>
                  <a:cubicBezTo>
                    <a:pt x="8262" y="31985"/>
                    <a:pt x="9869" y="29509"/>
                    <a:pt x="11090" y="27517"/>
                  </a:cubicBezTo>
                  <a:cubicBezTo>
                    <a:pt x="11733" y="26552"/>
                    <a:pt x="12247" y="25684"/>
                    <a:pt x="12665" y="25009"/>
                  </a:cubicBezTo>
                  <a:cubicBezTo>
                    <a:pt x="13051" y="24366"/>
                    <a:pt x="13308" y="23916"/>
                    <a:pt x="13437" y="23691"/>
                  </a:cubicBezTo>
                  <a:cubicBezTo>
                    <a:pt x="13758" y="22920"/>
                    <a:pt x="14433" y="21441"/>
                    <a:pt x="15012" y="20188"/>
                  </a:cubicBezTo>
                  <a:cubicBezTo>
                    <a:pt x="15301" y="19545"/>
                    <a:pt x="15590" y="18966"/>
                    <a:pt x="15783" y="18548"/>
                  </a:cubicBezTo>
                  <a:cubicBezTo>
                    <a:pt x="15976" y="18098"/>
                    <a:pt x="16105" y="17841"/>
                    <a:pt x="16105" y="17841"/>
                  </a:cubicBezTo>
                  <a:lnTo>
                    <a:pt x="16137" y="17745"/>
                  </a:lnTo>
                  <a:cubicBezTo>
                    <a:pt x="16137" y="17745"/>
                    <a:pt x="16137" y="17455"/>
                    <a:pt x="16137" y="16973"/>
                  </a:cubicBezTo>
                  <a:cubicBezTo>
                    <a:pt x="16137" y="15334"/>
                    <a:pt x="16105" y="11284"/>
                    <a:pt x="15880" y="7973"/>
                  </a:cubicBezTo>
                  <a:cubicBezTo>
                    <a:pt x="15815" y="7008"/>
                    <a:pt x="15815" y="6173"/>
                    <a:pt x="15815" y="5433"/>
                  </a:cubicBezTo>
                  <a:cubicBezTo>
                    <a:pt x="15815" y="2958"/>
                    <a:pt x="16105" y="1737"/>
                    <a:pt x="16265" y="1287"/>
                  </a:cubicBezTo>
                  <a:cubicBezTo>
                    <a:pt x="16265" y="1254"/>
                    <a:pt x="16330" y="1158"/>
                    <a:pt x="16490" y="1062"/>
                  </a:cubicBezTo>
                  <a:cubicBezTo>
                    <a:pt x="16683" y="933"/>
                    <a:pt x="17037" y="804"/>
                    <a:pt x="17455" y="708"/>
                  </a:cubicBezTo>
                  <a:cubicBezTo>
                    <a:pt x="17841" y="612"/>
                    <a:pt x="18291" y="547"/>
                    <a:pt x="18741" y="547"/>
                  </a:cubicBezTo>
                  <a:close/>
                  <a:moveTo>
                    <a:pt x="18741" y="1"/>
                  </a:moveTo>
                  <a:cubicBezTo>
                    <a:pt x="18098" y="1"/>
                    <a:pt x="17423" y="129"/>
                    <a:pt x="16908" y="290"/>
                  </a:cubicBezTo>
                  <a:cubicBezTo>
                    <a:pt x="16619" y="387"/>
                    <a:pt x="16394" y="483"/>
                    <a:pt x="16201" y="612"/>
                  </a:cubicBezTo>
                  <a:cubicBezTo>
                    <a:pt x="16008" y="772"/>
                    <a:pt x="15848" y="901"/>
                    <a:pt x="15751" y="1126"/>
                  </a:cubicBezTo>
                  <a:cubicBezTo>
                    <a:pt x="15558" y="1640"/>
                    <a:pt x="15269" y="2926"/>
                    <a:pt x="15269" y="5433"/>
                  </a:cubicBezTo>
                  <a:cubicBezTo>
                    <a:pt x="15269" y="6173"/>
                    <a:pt x="15301" y="7040"/>
                    <a:pt x="15365" y="8005"/>
                  </a:cubicBezTo>
                  <a:cubicBezTo>
                    <a:pt x="15558" y="11316"/>
                    <a:pt x="15590" y="15334"/>
                    <a:pt x="15590" y="16973"/>
                  </a:cubicBezTo>
                  <a:cubicBezTo>
                    <a:pt x="15590" y="17362"/>
                    <a:pt x="15590" y="17605"/>
                    <a:pt x="15590" y="17684"/>
                  </a:cubicBezTo>
                  <a:lnTo>
                    <a:pt x="15590" y="17684"/>
                  </a:lnTo>
                  <a:cubicBezTo>
                    <a:pt x="15329" y="18236"/>
                    <a:pt x="13547" y="22008"/>
                    <a:pt x="12922" y="23466"/>
                  </a:cubicBezTo>
                  <a:cubicBezTo>
                    <a:pt x="12858" y="23627"/>
                    <a:pt x="12601" y="24109"/>
                    <a:pt x="12215" y="24752"/>
                  </a:cubicBezTo>
                  <a:cubicBezTo>
                    <a:pt x="10801" y="27034"/>
                    <a:pt x="7779" y="31760"/>
                    <a:pt x="5079" y="35906"/>
                  </a:cubicBezTo>
                  <a:cubicBezTo>
                    <a:pt x="3729" y="37996"/>
                    <a:pt x="2476" y="39924"/>
                    <a:pt x="1543" y="41339"/>
                  </a:cubicBezTo>
                  <a:cubicBezTo>
                    <a:pt x="1093" y="42046"/>
                    <a:pt x="708" y="42624"/>
                    <a:pt x="450" y="43010"/>
                  </a:cubicBezTo>
                  <a:cubicBezTo>
                    <a:pt x="193" y="43396"/>
                    <a:pt x="33" y="43621"/>
                    <a:pt x="33" y="43621"/>
                  </a:cubicBezTo>
                  <a:cubicBezTo>
                    <a:pt x="0" y="43685"/>
                    <a:pt x="0" y="43782"/>
                    <a:pt x="0" y="43846"/>
                  </a:cubicBezTo>
                  <a:cubicBezTo>
                    <a:pt x="33" y="43910"/>
                    <a:pt x="65" y="43974"/>
                    <a:pt x="129" y="44007"/>
                  </a:cubicBezTo>
                  <a:lnTo>
                    <a:pt x="10287" y="49664"/>
                  </a:lnTo>
                  <a:cubicBezTo>
                    <a:pt x="10322" y="49676"/>
                    <a:pt x="10362" y="49683"/>
                    <a:pt x="10402" y="49683"/>
                  </a:cubicBezTo>
                  <a:cubicBezTo>
                    <a:pt x="10473" y="49683"/>
                    <a:pt x="10547" y="49661"/>
                    <a:pt x="10608" y="49600"/>
                  </a:cubicBezTo>
                  <a:cubicBezTo>
                    <a:pt x="10608" y="49600"/>
                    <a:pt x="10833" y="49375"/>
                    <a:pt x="11187" y="49021"/>
                  </a:cubicBezTo>
                  <a:cubicBezTo>
                    <a:pt x="12247" y="47993"/>
                    <a:pt x="14562" y="45742"/>
                    <a:pt x="15815" y="44682"/>
                  </a:cubicBezTo>
                  <a:cubicBezTo>
                    <a:pt x="16040" y="44489"/>
                    <a:pt x="16394" y="44103"/>
                    <a:pt x="16876" y="43557"/>
                  </a:cubicBezTo>
                  <a:cubicBezTo>
                    <a:pt x="18516" y="41724"/>
                    <a:pt x="21441" y="38028"/>
                    <a:pt x="23980" y="34685"/>
                  </a:cubicBezTo>
                  <a:cubicBezTo>
                    <a:pt x="25234" y="33013"/>
                    <a:pt x="26391" y="31406"/>
                    <a:pt x="27259" y="30184"/>
                  </a:cubicBezTo>
                  <a:cubicBezTo>
                    <a:pt x="27677" y="29574"/>
                    <a:pt x="28030" y="29027"/>
                    <a:pt x="28255" y="28642"/>
                  </a:cubicBezTo>
                  <a:cubicBezTo>
                    <a:pt x="28384" y="28417"/>
                    <a:pt x="28480" y="28256"/>
                    <a:pt x="28545" y="28095"/>
                  </a:cubicBezTo>
                  <a:cubicBezTo>
                    <a:pt x="28577" y="28031"/>
                    <a:pt x="28609" y="27967"/>
                    <a:pt x="28641" y="27902"/>
                  </a:cubicBezTo>
                  <a:cubicBezTo>
                    <a:pt x="28673" y="27838"/>
                    <a:pt x="28673" y="27774"/>
                    <a:pt x="28673" y="27709"/>
                  </a:cubicBezTo>
                  <a:lnTo>
                    <a:pt x="28673" y="27645"/>
                  </a:lnTo>
                  <a:cubicBezTo>
                    <a:pt x="28641" y="27452"/>
                    <a:pt x="28512" y="27259"/>
                    <a:pt x="28384" y="27034"/>
                  </a:cubicBezTo>
                  <a:cubicBezTo>
                    <a:pt x="27837" y="26231"/>
                    <a:pt x="26712" y="24913"/>
                    <a:pt x="25684" y="23788"/>
                  </a:cubicBezTo>
                  <a:cubicBezTo>
                    <a:pt x="24804" y="22826"/>
                    <a:pt x="24019" y="21982"/>
                    <a:pt x="23810" y="21757"/>
                  </a:cubicBezTo>
                  <a:lnTo>
                    <a:pt x="23810" y="21757"/>
                  </a:lnTo>
                  <a:cubicBezTo>
                    <a:pt x="23764" y="21131"/>
                    <a:pt x="23567" y="18418"/>
                    <a:pt x="23369" y="15655"/>
                  </a:cubicBezTo>
                  <a:cubicBezTo>
                    <a:pt x="23273" y="14080"/>
                    <a:pt x="23144" y="12505"/>
                    <a:pt x="23048" y="11284"/>
                  </a:cubicBezTo>
                  <a:cubicBezTo>
                    <a:pt x="23016" y="10673"/>
                    <a:pt x="22984" y="10158"/>
                    <a:pt x="22919" y="9805"/>
                  </a:cubicBezTo>
                  <a:cubicBezTo>
                    <a:pt x="22919" y="9612"/>
                    <a:pt x="22919" y="9451"/>
                    <a:pt x="22887" y="9355"/>
                  </a:cubicBezTo>
                  <a:cubicBezTo>
                    <a:pt x="22887" y="9291"/>
                    <a:pt x="22887" y="9226"/>
                    <a:pt x="22887" y="9194"/>
                  </a:cubicBezTo>
                  <a:lnTo>
                    <a:pt x="22855" y="9098"/>
                  </a:lnTo>
                  <a:cubicBezTo>
                    <a:pt x="22855" y="9066"/>
                    <a:pt x="22823" y="8873"/>
                    <a:pt x="22759" y="8648"/>
                  </a:cubicBezTo>
                  <a:cubicBezTo>
                    <a:pt x="22566" y="7748"/>
                    <a:pt x="22180" y="5787"/>
                    <a:pt x="21826" y="4019"/>
                  </a:cubicBezTo>
                  <a:cubicBezTo>
                    <a:pt x="21666" y="3151"/>
                    <a:pt x="21505" y="2347"/>
                    <a:pt x="21376" y="1737"/>
                  </a:cubicBezTo>
                  <a:cubicBezTo>
                    <a:pt x="21248" y="1126"/>
                    <a:pt x="21184" y="772"/>
                    <a:pt x="21184" y="772"/>
                  </a:cubicBezTo>
                  <a:lnTo>
                    <a:pt x="21182" y="772"/>
                  </a:lnTo>
                  <a:lnTo>
                    <a:pt x="21182" y="772"/>
                  </a:lnTo>
                  <a:cubicBezTo>
                    <a:pt x="21173" y="660"/>
                    <a:pt x="21114" y="577"/>
                    <a:pt x="21055" y="547"/>
                  </a:cubicBezTo>
                  <a:cubicBezTo>
                    <a:pt x="20959" y="451"/>
                    <a:pt x="20862" y="387"/>
                    <a:pt x="20637" y="322"/>
                  </a:cubicBezTo>
                  <a:cubicBezTo>
                    <a:pt x="20444" y="258"/>
                    <a:pt x="20155" y="194"/>
                    <a:pt x="19705" y="97"/>
                  </a:cubicBezTo>
                  <a:cubicBezTo>
                    <a:pt x="19383" y="33"/>
                    <a:pt x="19062" y="1"/>
                    <a:pt x="18741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2" name="Google Shape;2312;p68"/>
            <p:cNvSpPr/>
            <p:nvPr/>
          </p:nvSpPr>
          <p:spPr>
            <a:xfrm>
              <a:off x="2159350" y="2939125"/>
              <a:ext cx="140675" cy="185600"/>
            </a:xfrm>
            <a:custGeom>
              <a:rect b="b" l="l" r="r" t="t"/>
              <a:pathLst>
                <a:path extrusionOk="0" h="7424" w="5627">
                  <a:moveTo>
                    <a:pt x="934" y="0"/>
                  </a:moveTo>
                  <a:cubicBezTo>
                    <a:pt x="442" y="0"/>
                    <a:pt x="1" y="126"/>
                    <a:pt x="1" y="126"/>
                  </a:cubicBezTo>
                  <a:cubicBezTo>
                    <a:pt x="1" y="126"/>
                    <a:pt x="1" y="2859"/>
                    <a:pt x="1319" y="4530"/>
                  </a:cubicBezTo>
                  <a:cubicBezTo>
                    <a:pt x="2637" y="6169"/>
                    <a:pt x="5626" y="7423"/>
                    <a:pt x="5626" y="7423"/>
                  </a:cubicBezTo>
                  <a:cubicBezTo>
                    <a:pt x="5626" y="7423"/>
                    <a:pt x="4726" y="5269"/>
                    <a:pt x="4598" y="4626"/>
                  </a:cubicBezTo>
                  <a:cubicBezTo>
                    <a:pt x="4469" y="3984"/>
                    <a:pt x="3569" y="3534"/>
                    <a:pt x="3055" y="2634"/>
                  </a:cubicBezTo>
                  <a:cubicBezTo>
                    <a:pt x="2540" y="1733"/>
                    <a:pt x="1962" y="319"/>
                    <a:pt x="1962" y="319"/>
                  </a:cubicBezTo>
                  <a:cubicBezTo>
                    <a:pt x="1700" y="71"/>
                    <a:pt x="1302" y="0"/>
                    <a:pt x="9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3" name="Google Shape;2313;p68"/>
            <p:cNvSpPr/>
            <p:nvPr/>
          </p:nvSpPr>
          <p:spPr>
            <a:xfrm>
              <a:off x="2152925" y="2932625"/>
              <a:ext cx="154325" cy="199000"/>
            </a:xfrm>
            <a:custGeom>
              <a:rect b="b" l="l" r="r" t="t"/>
              <a:pathLst>
                <a:path extrusionOk="0" h="7960" w="6173">
                  <a:moveTo>
                    <a:pt x="1158" y="547"/>
                  </a:moveTo>
                  <a:cubicBezTo>
                    <a:pt x="1459" y="547"/>
                    <a:pt x="1789" y="603"/>
                    <a:pt x="1988" y="769"/>
                  </a:cubicBezTo>
                  <a:lnTo>
                    <a:pt x="1988" y="769"/>
                  </a:lnTo>
                  <a:cubicBezTo>
                    <a:pt x="2106" y="1047"/>
                    <a:pt x="2609" y="2207"/>
                    <a:pt x="3087" y="3022"/>
                  </a:cubicBezTo>
                  <a:cubicBezTo>
                    <a:pt x="3376" y="3504"/>
                    <a:pt x="3730" y="3858"/>
                    <a:pt x="4051" y="4179"/>
                  </a:cubicBezTo>
                  <a:cubicBezTo>
                    <a:pt x="4212" y="4308"/>
                    <a:pt x="4340" y="4469"/>
                    <a:pt x="4437" y="4597"/>
                  </a:cubicBezTo>
                  <a:cubicBezTo>
                    <a:pt x="4533" y="4726"/>
                    <a:pt x="4597" y="4822"/>
                    <a:pt x="4597" y="4919"/>
                  </a:cubicBezTo>
                  <a:cubicBezTo>
                    <a:pt x="4630" y="5111"/>
                    <a:pt x="4726" y="5369"/>
                    <a:pt x="4822" y="5690"/>
                  </a:cubicBezTo>
                  <a:cubicBezTo>
                    <a:pt x="4999" y="6166"/>
                    <a:pt x="5223" y="6747"/>
                    <a:pt x="5390" y="7176"/>
                  </a:cubicBezTo>
                  <a:lnTo>
                    <a:pt x="5390" y="7176"/>
                  </a:lnTo>
                  <a:cubicBezTo>
                    <a:pt x="5028" y="6998"/>
                    <a:pt x="4537" y="6740"/>
                    <a:pt x="4019" y="6429"/>
                  </a:cubicBezTo>
                  <a:cubicBezTo>
                    <a:pt x="3183" y="5947"/>
                    <a:pt x="2315" y="5304"/>
                    <a:pt x="1769" y="4597"/>
                  </a:cubicBezTo>
                  <a:cubicBezTo>
                    <a:pt x="1190" y="3858"/>
                    <a:pt x="869" y="2829"/>
                    <a:pt x="708" y="1993"/>
                  </a:cubicBezTo>
                  <a:cubicBezTo>
                    <a:pt x="595" y="1385"/>
                    <a:pt x="562" y="871"/>
                    <a:pt x="552" y="596"/>
                  </a:cubicBezTo>
                  <a:lnTo>
                    <a:pt x="552" y="596"/>
                  </a:lnTo>
                  <a:cubicBezTo>
                    <a:pt x="704" y="570"/>
                    <a:pt x="925" y="547"/>
                    <a:pt x="1158" y="547"/>
                  </a:cubicBezTo>
                  <a:close/>
                  <a:moveTo>
                    <a:pt x="1158" y="1"/>
                  </a:moveTo>
                  <a:cubicBezTo>
                    <a:pt x="644" y="1"/>
                    <a:pt x="226" y="129"/>
                    <a:pt x="194" y="129"/>
                  </a:cubicBezTo>
                  <a:cubicBezTo>
                    <a:pt x="97" y="161"/>
                    <a:pt x="33" y="226"/>
                    <a:pt x="1" y="322"/>
                  </a:cubicBezTo>
                  <a:lnTo>
                    <a:pt x="1" y="386"/>
                  </a:lnTo>
                  <a:cubicBezTo>
                    <a:pt x="1" y="483"/>
                    <a:pt x="1" y="1190"/>
                    <a:pt x="162" y="2090"/>
                  </a:cubicBezTo>
                  <a:cubicBezTo>
                    <a:pt x="354" y="2990"/>
                    <a:pt x="676" y="4083"/>
                    <a:pt x="1351" y="4951"/>
                  </a:cubicBezTo>
                  <a:cubicBezTo>
                    <a:pt x="2058" y="5819"/>
                    <a:pt x="3151" y="6558"/>
                    <a:pt x="4083" y="7104"/>
                  </a:cubicBezTo>
                  <a:cubicBezTo>
                    <a:pt x="5015" y="7619"/>
                    <a:pt x="5787" y="7940"/>
                    <a:pt x="5787" y="7940"/>
                  </a:cubicBezTo>
                  <a:cubicBezTo>
                    <a:pt x="5822" y="7952"/>
                    <a:pt x="5857" y="7959"/>
                    <a:pt x="5893" y="7959"/>
                  </a:cubicBezTo>
                  <a:cubicBezTo>
                    <a:pt x="5954" y="7959"/>
                    <a:pt x="6015" y="7937"/>
                    <a:pt x="6076" y="7876"/>
                  </a:cubicBezTo>
                  <a:cubicBezTo>
                    <a:pt x="6140" y="7812"/>
                    <a:pt x="6173" y="7683"/>
                    <a:pt x="6140" y="7587"/>
                  </a:cubicBezTo>
                  <a:cubicBezTo>
                    <a:pt x="6140" y="7587"/>
                    <a:pt x="5915" y="7040"/>
                    <a:pt x="5690" y="6429"/>
                  </a:cubicBezTo>
                  <a:cubicBezTo>
                    <a:pt x="5562" y="6108"/>
                    <a:pt x="5433" y="5787"/>
                    <a:pt x="5337" y="5497"/>
                  </a:cubicBezTo>
                  <a:cubicBezTo>
                    <a:pt x="5240" y="5208"/>
                    <a:pt x="5144" y="4951"/>
                    <a:pt x="5144" y="4822"/>
                  </a:cubicBezTo>
                  <a:cubicBezTo>
                    <a:pt x="5080" y="4597"/>
                    <a:pt x="4983" y="4436"/>
                    <a:pt x="4855" y="4244"/>
                  </a:cubicBezTo>
                  <a:cubicBezTo>
                    <a:pt x="4469" y="3761"/>
                    <a:pt x="3890" y="3376"/>
                    <a:pt x="3537" y="2765"/>
                  </a:cubicBezTo>
                  <a:cubicBezTo>
                    <a:pt x="3280" y="2315"/>
                    <a:pt x="3022" y="1768"/>
                    <a:pt x="2829" y="1286"/>
                  </a:cubicBezTo>
                  <a:cubicBezTo>
                    <a:pt x="2701" y="1061"/>
                    <a:pt x="2637" y="868"/>
                    <a:pt x="2572" y="708"/>
                  </a:cubicBezTo>
                  <a:cubicBezTo>
                    <a:pt x="2508" y="579"/>
                    <a:pt x="2476" y="483"/>
                    <a:pt x="2476" y="483"/>
                  </a:cubicBezTo>
                  <a:lnTo>
                    <a:pt x="2412" y="386"/>
                  </a:lnTo>
                  <a:cubicBezTo>
                    <a:pt x="2026" y="65"/>
                    <a:pt x="1544" y="1"/>
                    <a:pt x="1158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4" name="Google Shape;2314;p68"/>
            <p:cNvSpPr/>
            <p:nvPr/>
          </p:nvSpPr>
          <p:spPr>
            <a:xfrm>
              <a:off x="2144100" y="3174525"/>
              <a:ext cx="314225" cy="554975"/>
            </a:xfrm>
            <a:custGeom>
              <a:rect b="b" l="l" r="r" t="t"/>
              <a:pathLst>
                <a:path extrusionOk="0" h="22199" w="12569">
                  <a:moveTo>
                    <a:pt x="7683" y="0"/>
                  </a:moveTo>
                  <a:lnTo>
                    <a:pt x="0" y="6815"/>
                  </a:lnTo>
                  <a:cubicBezTo>
                    <a:pt x="0" y="6815"/>
                    <a:pt x="3118" y="11861"/>
                    <a:pt x="4565" y="14754"/>
                  </a:cubicBezTo>
                  <a:cubicBezTo>
                    <a:pt x="6043" y="17679"/>
                    <a:pt x="8004" y="21923"/>
                    <a:pt x="9676" y="22180"/>
                  </a:cubicBezTo>
                  <a:cubicBezTo>
                    <a:pt x="9758" y="22192"/>
                    <a:pt x="9839" y="22198"/>
                    <a:pt x="9918" y="22198"/>
                  </a:cubicBezTo>
                  <a:cubicBezTo>
                    <a:pt x="11474" y="22198"/>
                    <a:pt x="12380" y="19885"/>
                    <a:pt x="12472" y="18997"/>
                  </a:cubicBezTo>
                  <a:cubicBezTo>
                    <a:pt x="12569" y="18065"/>
                    <a:pt x="11186" y="16297"/>
                    <a:pt x="10640" y="12504"/>
                  </a:cubicBezTo>
                  <a:cubicBezTo>
                    <a:pt x="10061" y="8711"/>
                    <a:pt x="8872" y="1382"/>
                    <a:pt x="8872" y="1382"/>
                  </a:cubicBezTo>
                  <a:lnTo>
                    <a:pt x="76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5" name="Google Shape;2315;p68"/>
            <p:cNvSpPr/>
            <p:nvPr/>
          </p:nvSpPr>
          <p:spPr>
            <a:xfrm>
              <a:off x="2144100" y="3245225"/>
              <a:ext cx="167175" cy="374525"/>
            </a:xfrm>
            <a:custGeom>
              <a:rect b="b" l="l" r="r" t="t"/>
              <a:pathLst>
                <a:path extrusionOk="0" h="14981" w="6687">
                  <a:moveTo>
                    <a:pt x="4533" y="1"/>
                  </a:moveTo>
                  <a:lnTo>
                    <a:pt x="0" y="3987"/>
                  </a:lnTo>
                  <a:cubicBezTo>
                    <a:pt x="0" y="3987"/>
                    <a:pt x="418" y="4662"/>
                    <a:pt x="1029" y="5658"/>
                  </a:cubicBezTo>
                  <a:lnTo>
                    <a:pt x="1415" y="5240"/>
                  </a:lnTo>
                  <a:lnTo>
                    <a:pt x="6686" y="14980"/>
                  </a:lnTo>
                  <a:cubicBezTo>
                    <a:pt x="6686" y="14980"/>
                    <a:pt x="5143" y="5690"/>
                    <a:pt x="4533" y="1"/>
                  </a:cubicBez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6" name="Google Shape;2316;p68"/>
            <p:cNvSpPr/>
            <p:nvPr/>
          </p:nvSpPr>
          <p:spPr>
            <a:xfrm>
              <a:off x="2169800" y="3376225"/>
              <a:ext cx="141475" cy="243525"/>
            </a:xfrm>
            <a:custGeom>
              <a:rect b="b" l="l" r="r" t="t"/>
              <a:pathLst>
                <a:path extrusionOk="0" h="9741" w="5659">
                  <a:moveTo>
                    <a:pt x="5658" y="9740"/>
                  </a:moveTo>
                  <a:lnTo>
                    <a:pt x="387" y="0"/>
                  </a:lnTo>
                  <a:lnTo>
                    <a:pt x="1" y="418"/>
                  </a:lnTo>
                  <a:lnTo>
                    <a:pt x="1" y="418"/>
                  </a:lnTo>
                  <a:lnTo>
                    <a:pt x="387" y="0"/>
                  </a:lnTo>
                  <a:lnTo>
                    <a:pt x="5658" y="9740"/>
                  </a:lnTo>
                  <a:lnTo>
                    <a:pt x="5658" y="97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7" name="Google Shape;2317;p68"/>
            <p:cNvSpPr/>
            <p:nvPr/>
          </p:nvSpPr>
          <p:spPr>
            <a:xfrm>
              <a:off x="2144100" y="3245225"/>
              <a:ext cx="167175" cy="374525"/>
            </a:xfrm>
            <a:custGeom>
              <a:rect b="b" l="l" r="r" t="t"/>
              <a:pathLst>
                <a:path extrusionOk="0" h="14981" w="6687">
                  <a:moveTo>
                    <a:pt x="4533" y="1"/>
                  </a:moveTo>
                  <a:lnTo>
                    <a:pt x="0" y="3987"/>
                  </a:lnTo>
                  <a:cubicBezTo>
                    <a:pt x="32" y="4019"/>
                    <a:pt x="418" y="4662"/>
                    <a:pt x="997" y="5626"/>
                  </a:cubicBezTo>
                  <a:cubicBezTo>
                    <a:pt x="997" y="5626"/>
                    <a:pt x="997" y="5626"/>
                    <a:pt x="1029" y="5658"/>
                  </a:cubicBezTo>
                  <a:lnTo>
                    <a:pt x="1415" y="5240"/>
                  </a:lnTo>
                  <a:lnTo>
                    <a:pt x="6686" y="14980"/>
                  </a:lnTo>
                  <a:cubicBezTo>
                    <a:pt x="6686" y="14980"/>
                    <a:pt x="5143" y="5690"/>
                    <a:pt x="4533" y="1"/>
                  </a:cubicBez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8" name="Google Shape;2318;p68"/>
            <p:cNvSpPr/>
            <p:nvPr/>
          </p:nvSpPr>
          <p:spPr>
            <a:xfrm>
              <a:off x="2136850" y="3167975"/>
              <a:ext cx="325500" cy="568300"/>
            </a:xfrm>
            <a:custGeom>
              <a:rect b="b" l="l" r="r" t="t"/>
              <a:pathLst>
                <a:path extrusionOk="0" h="22732" w="13020">
                  <a:moveTo>
                    <a:pt x="7975" y="0"/>
                  </a:moveTo>
                  <a:cubicBezTo>
                    <a:pt x="7915" y="0"/>
                    <a:pt x="7857" y="24"/>
                    <a:pt x="7812" y="69"/>
                  </a:cubicBezTo>
                  <a:cubicBezTo>
                    <a:pt x="7683" y="166"/>
                    <a:pt x="7683" y="326"/>
                    <a:pt x="7780" y="455"/>
                  </a:cubicBezTo>
                  <a:lnTo>
                    <a:pt x="8920" y="1785"/>
                  </a:lnTo>
                  <a:lnTo>
                    <a:pt x="8920" y="1785"/>
                  </a:lnTo>
                  <a:cubicBezTo>
                    <a:pt x="8946" y="1967"/>
                    <a:pt x="9005" y="2366"/>
                    <a:pt x="9098" y="2898"/>
                  </a:cubicBezTo>
                  <a:cubicBezTo>
                    <a:pt x="9451" y="5148"/>
                    <a:pt x="10223" y="9970"/>
                    <a:pt x="10641" y="12798"/>
                  </a:cubicBezTo>
                  <a:cubicBezTo>
                    <a:pt x="10930" y="14663"/>
                    <a:pt x="11412" y="16045"/>
                    <a:pt x="11798" y="17074"/>
                  </a:cubicBezTo>
                  <a:cubicBezTo>
                    <a:pt x="11991" y="17588"/>
                    <a:pt x="12184" y="18038"/>
                    <a:pt x="12280" y="18359"/>
                  </a:cubicBezTo>
                  <a:cubicBezTo>
                    <a:pt x="12409" y="18713"/>
                    <a:pt x="12505" y="19002"/>
                    <a:pt x="12505" y="19163"/>
                  </a:cubicBezTo>
                  <a:lnTo>
                    <a:pt x="12473" y="19227"/>
                  </a:lnTo>
                  <a:cubicBezTo>
                    <a:pt x="12441" y="19613"/>
                    <a:pt x="12216" y="20384"/>
                    <a:pt x="11798" y="21060"/>
                  </a:cubicBezTo>
                  <a:cubicBezTo>
                    <a:pt x="11605" y="21381"/>
                    <a:pt x="11348" y="21670"/>
                    <a:pt x="11091" y="21863"/>
                  </a:cubicBezTo>
                  <a:cubicBezTo>
                    <a:pt x="10834" y="22088"/>
                    <a:pt x="10544" y="22185"/>
                    <a:pt x="10223" y="22185"/>
                  </a:cubicBezTo>
                  <a:lnTo>
                    <a:pt x="10030" y="22185"/>
                  </a:lnTo>
                  <a:cubicBezTo>
                    <a:pt x="9709" y="22152"/>
                    <a:pt x="9291" y="21863"/>
                    <a:pt x="8873" y="21413"/>
                  </a:cubicBezTo>
                  <a:cubicBezTo>
                    <a:pt x="8230" y="20706"/>
                    <a:pt x="7555" y="19645"/>
                    <a:pt x="6912" y="18456"/>
                  </a:cubicBezTo>
                  <a:cubicBezTo>
                    <a:pt x="6269" y="17266"/>
                    <a:pt x="5658" y="16013"/>
                    <a:pt x="5112" y="14920"/>
                  </a:cubicBezTo>
                  <a:cubicBezTo>
                    <a:pt x="3633" y="11963"/>
                    <a:pt x="547" y="6948"/>
                    <a:pt x="547" y="6948"/>
                  </a:cubicBezTo>
                  <a:cubicBezTo>
                    <a:pt x="483" y="6862"/>
                    <a:pt x="390" y="6819"/>
                    <a:pt x="297" y="6819"/>
                  </a:cubicBezTo>
                  <a:cubicBezTo>
                    <a:pt x="251" y="6819"/>
                    <a:pt x="204" y="6830"/>
                    <a:pt x="162" y="6852"/>
                  </a:cubicBezTo>
                  <a:cubicBezTo>
                    <a:pt x="33" y="6916"/>
                    <a:pt x="1" y="7109"/>
                    <a:pt x="65" y="7237"/>
                  </a:cubicBezTo>
                  <a:cubicBezTo>
                    <a:pt x="65" y="7237"/>
                    <a:pt x="258" y="7527"/>
                    <a:pt x="580" y="8041"/>
                  </a:cubicBezTo>
                  <a:cubicBezTo>
                    <a:pt x="1512" y="9616"/>
                    <a:pt x="3537" y="12991"/>
                    <a:pt x="4630" y="15145"/>
                  </a:cubicBezTo>
                  <a:cubicBezTo>
                    <a:pt x="5369" y="16591"/>
                    <a:pt x="6205" y="18392"/>
                    <a:pt x="7105" y="19870"/>
                  </a:cubicBezTo>
                  <a:cubicBezTo>
                    <a:pt x="7555" y="20609"/>
                    <a:pt x="8005" y="21285"/>
                    <a:pt x="8487" y="21767"/>
                  </a:cubicBezTo>
                  <a:cubicBezTo>
                    <a:pt x="8937" y="22281"/>
                    <a:pt x="9419" y="22635"/>
                    <a:pt x="9934" y="22699"/>
                  </a:cubicBezTo>
                  <a:cubicBezTo>
                    <a:pt x="10030" y="22731"/>
                    <a:pt x="10126" y="22731"/>
                    <a:pt x="10223" y="22731"/>
                  </a:cubicBezTo>
                  <a:cubicBezTo>
                    <a:pt x="10673" y="22731"/>
                    <a:pt x="11091" y="22570"/>
                    <a:pt x="11412" y="22313"/>
                  </a:cubicBezTo>
                  <a:cubicBezTo>
                    <a:pt x="11926" y="21895"/>
                    <a:pt x="12312" y="21349"/>
                    <a:pt x="12569" y="20770"/>
                  </a:cubicBezTo>
                  <a:cubicBezTo>
                    <a:pt x="12827" y="20192"/>
                    <a:pt x="12987" y="19645"/>
                    <a:pt x="13019" y="19292"/>
                  </a:cubicBezTo>
                  <a:lnTo>
                    <a:pt x="13019" y="19163"/>
                  </a:lnTo>
                  <a:cubicBezTo>
                    <a:pt x="13019" y="18874"/>
                    <a:pt x="12923" y="18552"/>
                    <a:pt x="12794" y="18199"/>
                  </a:cubicBezTo>
                  <a:cubicBezTo>
                    <a:pt x="12409" y="17074"/>
                    <a:pt x="11605" y="15434"/>
                    <a:pt x="11187" y="12734"/>
                  </a:cubicBezTo>
                  <a:cubicBezTo>
                    <a:pt x="10609" y="8941"/>
                    <a:pt x="9419" y="1612"/>
                    <a:pt x="9419" y="1612"/>
                  </a:cubicBezTo>
                  <a:cubicBezTo>
                    <a:pt x="9419" y="1548"/>
                    <a:pt x="9387" y="1516"/>
                    <a:pt x="9355" y="1484"/>
                  </a:cubicBezTo>
                  <a:lnTo>
                    <a:pt x="8166" y="101"/>
                  </a:lnTo>
                  <a:cubicBezTo>
                    <a:pt x="8114" y="32"/>
                    <a:pt x="8044" y="0"/>
                    <a:pt x="7975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9" name="Google Shape;2319;p68"/>
            <p:cNvSpPr/>
            <p:nvPr/>
          </p:nvSpPr>
          <p:spPr>
            <a:xfrm>
              <a:off x="2314450" y="3589175"/>
              <a:ext cx="147900" cy="140325"/>
            </a:xfrm>
            <a:custGeom>
              <a:rect b="b" l="l" r="r" t="t"/>
              <a:pathLst>
                <a:path extrusionOk="0" h="5613" w="5916">
                  <a:moveTo>
                    <a:pt x="4983" y="1"/>
                  </a:moveTo>
                  <a:cubicBezTo>
                    <a:pt x="4501" y="547"/>
                    <a:pt x="3762" y="1158"/>
                    <a:pt x="2605" y="1672"/>
                  </a:cubicBezTo>
                  <a:cubicBezTo>
                    <a:pt x="1544" y="2154"/>
                    <a:pt x="644" y="2379"/>
                    <a:pt x="1" y="2476"/>
                  </a:cubicBezTo>
                  <a:cubicBezTo>
                    <a:pt x="965" y="4147"/>
                    <a:pt x="1962" y="5465"/>
                    <a:pt x="2862" y="5594"/>
                  </a:cubicBezTo>
                  <a:cubicBezTo>
                    <a:pt x="2944" y="5606"/>
                    <a:pt x="3025" y="5612"/>
                    <a:pt x="3104" y="5612"/>
                  </a:cubicBezTo>
                  <a:cubicBezTo>
                    <a:pt x="4660" y="5612"/>
                    <a:pt x="5566" y="3299"/>
                    <a:pt x="5658" y="2411"/>
                  </a:cubicBezTo>
                  <a:cubicBezTo>
                    <a:pt x="5690" y="1865"/>
                    <a:pt x="5915" y="290"/>
                    <a:pt x="49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0" name="Google Shape;2320;p68"/>
            <p:cNvSpPr/>
            <p:nvPr/>
          </p:nvSpPr>
          <p:spPr>
            <a:xfrm>
              <a:off x="2307225" y="3582450"/>
              <a:ext cx="156725" cy="153825"/>
            </a:xfrm>
            <a:custGeom>
              <a:rect b="b" l="l" r="r" t="t"/>
              <a:pathLst>
                <a:path extrusionOk="0" h="6153" w="6269">
                  <a:moveTo>
                    <a:pt x="5359" y="606"/>
                  </a:moveTo>
                  <a:cubicBezTo>
                    <a:pt x="5470" y="689"/>
                    <a:pt x="5548" y="817"/>
                    <a:pt x="5594" y="977"/>
                  </a:cubicBezTo>
                  <a:cubicBezTo>
                    <a:pt x="5690" y="1202"/>
                    <a:pt x="5722" y="1523"/>
                    <a:pt x="5722" y="1813"/>
                  </a:cubicBezTo>
                  <a:cubicBezTo>
                    <a:pt x="5722" y="2166"/>
                    <a:pt x="5690" y="2455"/>
                    <a:pt x="5658" y="2648"/>
                  </a:cubicBezTo>
                  <a:cubicBezTo>
                    <a:pt x="5626" y="3034"/>
                    <a:pt x="5401" y="3805"/>
                    <a:pt x="4983" y="4481"/>
                  </a:cubicBezTo>
                  <a:cubicBezTo>
                    <a:pt x="4790" y="4802"/>
                    <a:pt x="4533" y="5091"/>
                    <a:pt x="4276" y="5284"/>
                  </a:cubicBezTo>
                  <a:cubicBezTo>
                    <a:pt x="4019" y="5509"/>
                    <a:pt x="3729" y="5606"/>
                    <a:pt x="3408" y="5606"/>
                  </a:cubicBezTo>
                  <a:lnTo>
                    <a:pt x="3215" y="5606"/>
                  </a:lnTo>
                  <a:cubicBezTo>
                    <a:pt x="2861" y="5541"/>
                    <a:pt x="2411" y="5252"/>
                    <a:pt x="1929" y="4706"/>
                  </a:cubicBezTo>
                  <a:cubicBezTo>
                    <a:pt x="1540" y="4233"/>
                    <a:pt x="1126" y="3615"/>
                    <a:pt x="709" y="2936"/>
                  </a:cubicBezTo>
                  <a:lnTo>
                    <a:pt x="709" y="2936"/>
                  </a:lnTo>
                  <a:cubicBezTo>
                    <a:pt x="1328" y="2816"/>
                    <a:pt x="2094" y="2593"/>
                    <a:pt x="2990" y="2198"/>
                  </a:cubicBezTo>
                  <a:cubicBezTo>
                    <a:pt x="4077" y="1728"/>
                    <a:pt x="4842" y="1123"/>
                    <a:pt x="5359" y="606"/>
                  </a:cubicBezTo>
                  <a:close/>
                  <a:moveTo>
                    <a:pt x="5292" y="0"/>
                  </a:moveTo>
                  <a:cubicBezTo>
                    <a:pt x="5212" y="0"/>
                    <a:pt x="5128" y="37"/>
                    <a:pt x="5079" y="109"/>
                  </a:cubicBezTo>
                  <a:cubicBezTo>
                    <a:pt x="4629" y="591"/>
                    <a:pt x="3922" y="1202"/>
                    <a:pt x="2765" y="1716"/>
                  </a:cubicBezTo>
                  <a:cubicBezTo>
                    <a:pt x="1736" y="2166"/>
                    <a:pt x="868" y="2391"/>
                    <a:pt x="258" y="2488"/>
                  </a:cubicBezTo>
                  <a:cubicBezTo>
                    <a:pt x="161" y="2488"/>
                    <a:pt x="97" y="2552"/>
                    <a:pt x="33" y="2648"/>
                  </a:cubicBezTo>
                  <a:cubicBezTo>
                    <a:pt x="1" y="2713"/>
                    <a:pt x="1" y="2809"/>
                    <a:pt x="65" y="2873"/>
                  </a:cubicBezTo>
                  <a:cubicBezTo>
                    <a:pt x="547" y="3709"/>
                    <a:pt x="1029" y="4481"/>
                    <a:pt x="1543" y="5059"/>
                  </a:cubicBezTo>
                  <a:cubicBezTo>
                    <a:pt x="2026" y="5638"/>
                    <a:pt x="2540" y="6056"/>
                    <a:pt x="3119" y="6120"/>
                  </a:cubicBezTo>
                  <a:cubicBezTo>
                    <a:pt x="3215" y="6152"/>
                    <a:pt x="3311" y="6152"/>
                    <a:pt x="3408" y="6152"/>
                  </a:cubicBezTo>
                  <a:cubicBezTo>
                    <a:pt x="3858" y="6152"/>
                    <a:pt x="4276" y="5991"/>
                    <a:pt x="4597" y="5734"/>
                  </a:cubicBezTo>
                  <a:cubicBezTo>
                    <a:pt x="5111" y="5316"/>
                    <a:pt x="5497" y="4770"/>
                    <a:pt x="5754" y="4191"/>
                  </a:cubicBezTo>
                  <a:cubicBezTo>
                    <a:pt x="6012" y="3613"/>
                    <a:pt x="6172" y="3066"/>
                    <a:pt x="6204" y="2713"/>
                  </a:cubicBezTo>
                  <a:cubicBezTo>
                    <a:pt x="6237" y="2520"/>
                    <a:pt x="6269" y="2198"/>
                    <a:pt x="6269" y="1813"/>
                  </a:cubicBezTo>
                  <a:cubicBezTo>
                    <a:pt x="6269" y="1491"/>
                    <a:pt x="6237" y="1137"/>
                    <a:pt x="6108" y="784"/>
                  </a:cubicBezTo>
                  <a:cubicBezTo>
                    <a:pt x="5979" y="462"/>
                    <a:pt x="5754" y="141"/>
                    <a:pt x="5369" y="12"/>
                  </a:cubicBezTo>
                  <a:cubicBezTo>
                    <a:pt x="5345" y="4"/>
                    <a:pt x="5318" y="0"/>
                    <a:pt x="5292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1" name="Google Shape;2321;p68"/>
            <p:cNvSpPr/>
            <p:nvPr/>
          </p:nvSpPr>
          <p:spPr>
            <a:xfrm>
              <a:off x="2013100" y="2523650"/>
              <a:ext cx="178425" cy="93975"/>
            </a:xfrm>
            <a:custGeom>
              <a:rect b="b" l="l" r="r" t="t"/>
              <a:pathLst>
                <a:path extrusionOk="0" h="3759" w="7137">
                  <a:moveTo>
                    <a:pt x="4044" y="1"/>
                  </a:moveTo>
                  <a:cubicBezTo>
                    <a:pt x="2559" y="1"/>
                    <a:pt x="781" y="285"/>
                    <a:pt x="611" y="769"/>
                  </a:cubicBezTo>
                  <a:cubicBezTo>
                    <a:pt x="483" y="1155"/>
                    <a:pt x="1" y="2312"/>
                    <a:pt x="1254" y="3759"/>
                  </a:cubicBezTo>
                  <a:cubicBezTo>
                    <a:pt x="2144" y="3303"/>
                    <a:pt x="3430" y="2832"/>
                    <a:pt x="4904" y="2832"/>
                  </a:cubicBezTo>
                  <a:cubicBezTo>
                    <a:pt x="5613" y="2832"/>
                    <a:pt x="6365" y="2941"/>
                    <a:pt x="7137" y="3212"/>
                  </a:cubicBezTo>
                  <a:cubicBezTo>
                    <a:pt x="6847" y="1734"/>
                    <a:pt x="6622" y="544"/>
                    <a:pt x="6622" y="544"/>
                  </a:cubicBezTo>
                  <a:cubicBezTo>
                    <a:pt x="6622" y="544"/>
                    <a:pt x="6783" y="384"/>
                    <a:pt x="5337" y="94"/>
                  </a:cubicBezTo>
                  <a:cubicBezTo>
                    <a:pt x="4981" y="31"/>
                    <a:pt x="4528" y="1"/>
                    <a:pt x="40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2" name="Google Shape;2322;p68"/>
            <p:cNvSpPr/>
            <p:nvPr/>
          </p:nvSpPr>
          <p:spPr>
            <a:xfrm>
              <a:off x="2013100" y="2524400"/>
              <a:ext cx="86025" cy="93225"/>
            </a:xfrm>
            <a:custGeom>
              <a:rect b="b" l="l" r="r" t="t"/>
              <a:pathLst>
                <a:path extrusionOk="0" h="3729" w="3441">
                  <a:moveTo>
                    <a:pt x="3440" y="0"/>
                  </a:moveTo>
                  <a:lnTo>
                    <a:pt x="3440" y="0"/>
                  </a:lnTo>
                  <a:cubicBezTo>
                    <a:pt x="2122" y="64"/>
                    <a:pt x="772" y="322"/>
                    <a:pt x="611" y="739"/>
                  </a:cubicBezTo>
                  <a:cubicBezTo>
                    <a:pt x="483" y="1125"/>
                    <a:pt x="1" y="2282"/>
                    <a:pt x="1254" y="3729"/>
                  </a:cubicBezTo>
                  <a:cubicBezTo>
                    <a:pt x="1833" y="3440"/>
                    <a:pt x="2572" y="3118"/>
                    <a:pt x="3440" y="2957"/>
                  </a:cubicBezTo>
                  <a:cubicBezTo>
                    <a:pt x="3440" y="2668"/>
                    <a:pt x="3408" y="2379"/>
                    <a:pt x="3408" y="2154"/>
                  </a:cubicBezTo>
                  <a:cubicBezTo>
                    <a:pt x="3376" y="1607"/>
                    <a:pt x="3408" y="868"/>
                    <a:pt x="3440" y="0"/>
                  </a:cubicBez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3" name="Google Shape;2323;p68"/>
            <p:cNvSpPr/>
            <p:nvPr/>
          </p:nvSpPr>
          <p:spPr>
            <a:xfrm>
              <a:off x="2023550" y="2524400"/>
              <a:ext cx="75575" cy="93225"/>
            </a:xfrm>
            <a:custGeom>
              <a:rect b="b" l="l" r="r" t="t"/>
              <a:pathLst>
                <a:path extrusionOk="0" h="3729" w="3023">
                  <a:moveTo>
                    <a:pt x="3022" y="0"/>
                  </a:moveTo>
                  <a:lnTo>
                    <a:pt x="3022" y="0"/>
                  </a:lnTo>
                  <a:cubicBezTo>
                    <a:pt x="1704" y="64"/>
                    <a:pt x="386" y="322"/>
                    <a:pt x="193" y="739"/>
                  </a:cubicBezTo>
                  <a:cubicBezTo>
                    <a:pt x="129" y="932"/>
                    <a:pt x="1" y="1286"/>
                    <a:pt x="1" y="1736"/>
                  </a:cubicBezTo>
                  <a:cubicBezTo>
                    <a:pt x="1" y="2218"/>
                    <a:pt x="129" y="2797"/>
                    <a:pt x="611" y="3407"/>
                  </a:cubicBezTo>
                  <a:cubicBezTo>
                    <a:pt x="676" y="3504"/>
                    <a:pt x="772" y="3632"/>
                    <a:pt x="836" y="3729"/>
                  </a:cubicBezTo>
                  <a:cubicBezTo>
                    <a:pt x="1061" y="3632"/>
                    <a:pt x="1254" y="3536"/>
                    <a:pt x="1479" y="3440"/>
                  </a:cubicBezTo>
                  <a:lnTo>
                    <a:pt x="1511" y="3440"/>
                  </a:lnTo>
                  <a:cubicBezTo>
                    <a:pt x="1961" y="3247"/>
                    <a:pt x="2444" y="3086"/>
                    <a:pt x="3022" y="2957"/>
                  </a:cubicBezTo>
                  <a:cubicBezTo>
                    <a:pt x="3022" y="2668"/>
                    <a:pt x="2990" y="2379"/>
                    <a:pt x="2990" y="2154"/>
                  </a:cubicBezTo>
                  <a:cubicBezTo>
                    <a:pt x="2990" y="1961"/>
                    <a:pt x="2990" y="1736"/>
                    <a:pt x="2990" y="1511"/>
                  </a:cubicBezTo>
                  <a:cubicBezTo>
                    <a:pt x="2990" y="1093"/>
                    <a:pt x="2990" y="547"/>
                    <a:pt x="3022" y="0"/>
                  </a:cubicBez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4" name="Google Shape;2324;p68"/>
            <p:cNvSpPr/>
            <p:nvPr/>
          </p:nvSpPr>
          <p:spPr>
            <a:xfrm>
              <a:off x="2016325" y="2517150"/>
              <a:ext cx="182450" cy="106975"/>
            </a:xfrm>
            <a:custGeom>
              <a:rect b="b" l="l" r="r" t="t"/>
              <a:pathLst>
                <a:path extrusionOk="0" h="4279" w="7298">
                  <a:moveTo>
                    <a:pt x="3922" y="515"/>
                  </a:moveTo>
                  <a:cubicBezTo>
                    <a:pt x="4404" y="515"/>
                    <a:pt x="4822" y="547"/>
                    <a:pt x="5175" y="612"/>
                  </a:cubicBezTo>
                  <a:cubicBezTo>
                    <a:pt x="5722" y="740"/>
                    <a:pt x="6043" y="837"/>
                    <a:pt x="6172" y="901"/>
                  </a:cubicBezTo>
                  <a:lnTo>
                    <a:pt x="6247" y="926"/>
                  </a:lnTo>
                  <a:lnTo>
                    <a:pt x="6247" y="926"/>
                  </a:lnTo>
                  <a:cubicBezTo>
                    <a:pt x="6289" y="1149"/>
                    <a:pt x="6451" y="1999"/>
                    <a:pt x="6660" y="3074"/>
                  </a:cubicBezTo>
                  <a:lnTo>
                    <a:pt x="6660" y="3074"/>
                  </a:lnTo>
                  <a:cubicBezTo>
                    <a:pt x="6008" y="2894"/>
                    <a:pt x="5367" y="2830"/>
                    <a:pt x="4790" y="2830"/>
                  </a:cubicBezTo>
                  <a:cubicBezTo>
                    <a:pt x="3359" y="2830"/>
                    <a:pt x="2121" y="3244"/>
                    <a:pt x="1231" y="3689"/>
                  </a:cubicBezTo>
                  <a:lnTo>
                    <a:pt x="1231" y="3689"/>
                  </a:lnTo>
                  <a:cubicBezTo>
                    <a:pt x="687" y="3040"/>
                    <a:pt x="547" y="2477"/>
                    <a:pt x="547" y="2026"/>
                  </a:cubicBezTo>
                  <a:cubicBezTo>
                    <a:pt x="547" y="1608"/>
                    <a:pt x="675" y="1319"/>
                    <a:pt x="740" y="1126"/>
                  </a:cubicBezTo>
                  <a:cubicBezTo>
                    <a:pt x="740" y="1094"/>
                    <a:pt x="868" y="997"/>
                    <a:pt x="1061" y="933"/>
                  </a:cubicBezTo>
                  <a:cubicBezTo>
                    <a:pt x="1350" y="804"/>
                    <a:pt x="1800" y="708"/>
                    <a:pt x="2315" y="644"/>
                  </a:cubicBezTo>
                  <a:cubicBezTo>
                    <a:pt x="2829" y="579"/>
                    <a:pt x="3375" y="515"/>
                    <a:pt x="3922" y="515"/>
                  </a:cubicBezTo>
                  <a:close/>
                  <a:moveTo>
                    <a:pt x="3922" y="1"/>
                  </a:moveTo>
                  <a:cubicBezTo>
                    <a:pt x="3150" y="1"/>
                    <a:pt x="2315" y="65"/>
                    <a:pt x="1640" y="194"/>
                  </a:cubicBezTo>
                  <a:cubicBezTo>
                    <a:pt x="1318" y="290"/>
                    <a:pt x="1029" y="354"/>
                    <a:pt x="772" y="483"/>
                  </a:cubicBezTo>
                  <a:cubicBezTo>
                    <a:pt x="643" y="515"/>
                    <a:pt x="547" y="579"/>
                    <a:pt x="450" y="644"/>
                  </a:cubicBezTo>
                  <a:cubicBezTo>
                    <a:pt x="354" y="740"/>
                    <a:pt x="290" y="837"/>
                    <a:pt x="225" y="933"/>
                  </a:cubicBezTo>
                  <a:cubicBezTo>
                    <a:pt x="161" y="1126"/>
                    <a:pt x="32" y="1512"/>
                    <a:pt x="32" y="2026"/>
                  </a:cubicBezTo>
                  <a:cubicBezTo>
                    <a:pt x="0" y="2637"/>
                    <a:pt x="225" y="3408"/>
                    <a:pt x="932" y="4212"/>
                  </a:cubicBezTo>
                  <a:cubicBezTo>
                    <a:pt x="992" y="4251"/>
                    <a:pt x="1064" y="4279"/>
                    <a:pt x="1133" y="4279"/>
                  </a:cubicBezTo>
                  <a:cubicBezTo>
                    <a:pt x="1176" y="4279"/>
                    <a:pt x="1217" y="4268"/>
                    <a:pt x="1254" y="4244"/>
                  </a:cubicBezTo>
                  <a:cubicBezTo>
                    <a:pt x="2122" y="3826"/>
                    <a:pt x="3343" y="3376"/>
                    <a:pt x="4790" y="3376"/>
                  </a:cubicBezTo>
                  <a:cubicBezTo>
                    <a:pt x="5465" y="3376"/>
                    <a:pt x="6172" y="3472"/>
                    <a:pt x="6943" y="3730"/>
                  </a:cubicBezTo>
                  <a:cubicBezTo>
                    <a:pt x="6961" y="3738"/>
                    <a:pt x="6983" y="3742"/>
                    <a:pt x="7006" y="3742"/>
                  </a:cubicBezTo>
                  <a:cubicBezTo>
                    <a:pt x="7072" y="3742"/>
                    <a:pt x="7154" y="3712"/>
                    <a:pt x="7201" y="3665"/>
                  </a:cubicBezTo>
                  <a:cubicBezTo>
                    <a:pt x="7265" y="3601"/>
                    <a:pt x="7297" y="3505"/>
                    <a:pt x="7265" y="3408"/>
                  </a:cubicBezTo>
                  <a:cubicBezTo>
                    <a:pt x="6976" y="1929"/>
                    <a:pt x="6751" y="772"/>
                    <a:pt x="6751" y="772"/>
                  </a:cubicBezTo>
                  <a:lnTo>
                    <a:pt x="6749" y="772"/>
                  </a:lnTo>
                  <a:lnTo>
                    <a:pt x="6749" y="772"/>
                  </a:lnTo>
                  <a:cubicBezTo>
                    <a:pt x="6740" y="660"/>
                    <a:pt x="6681" y="577"/>
                    <a:pt x="6622" y="547"/>
                  </a:cubicBezTo>
                  <a:cubicBezTo>
                    <a:pt x="6526" y="451"/>
                    <a:pt x="6429" y="387"/>
                    <a:pt x="6204" y="322"/>
                  </a:cubicBezTo>
                  <a:cubicBezTo>
                    <a:pt x="6011" y="258"/>
                    <a:pt x="5722" y="194"/>
                    <a:pt x="5272" y="97"/>
                  </a:cubicBezTo>
                  <a:cubicBezTo>
                    <a:pt x="4886" y="33"/>
                    <a:pt x="4404" y="1"/>
                    <a:pt x="3922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5" name="Google Shape;2325;p68"/>
            <p:cNvSpPr/>
            <p:nvPr/>
          </p:nvSpPr>
          <p:spPr>
            <a:xfrm>
              <a:off x="2067750" y="3353725"/>
              <a:ext cx="137450" cy="96575"/>
            </a:xfrm>
            <a:custGeom>
              <a:rect b="b" l="l" r="r" t="t"/>
              <a:pathLst>
                <a:path extrusionOk="0" h="3863" w="5498">
                  <a:moveTo>
                    <a:pt x="315" y="0"/>
                  </a:moveTo>
                  <a:cubicBezTo>
                    <a:pt x="222" y="0"/>
                    <a:pt x="129" y="43"/>
                    <a:pt x="65" y="129"/>
                  </a:cubicBezTo>
                  <a:cubicBezTo>
                    <a:pt x="0" y="257"/>
                    <a:pt x="65" y="418"/>
                    <a:pt x="193" y="515"/>
                  </a:cubicBezTo>
                  <a:cubicBezTo>
                    <a:pt x="1640" y="1318"/>
                    <a:pt x="2829" y="2122"/>
                    <a:pt x="3697" y="2765"/>
                  </a:cubicBezTo>
                  <a:cubicBezTo>
                    <a:pt x="4115" y="3054"/>
                    <a:pt x="4436" y="3311"/>
                    <a:pt x="4661" y="3504"/>
                  </a:cubicBezTo>
                  <a:cubicBezTo>
                    <a:pt x="4790" y="3600"/>
                    <a:pt x="4854" y="3665"/>
                    <a:pt x="4919" y="3729"/>
                  </a:cubicBezTo>
                  <a:cubicBezTo>
                    <a:pt x="4983" y="3761"/>
                    <a:pt x="5015" y="3793"/>
                    <a:pt x="5015" y="3793"/>
                  </a:cubicBezTo>
                  <a:cubicBezTo>
                    <a:pt x="5060" y="3838"/>
                    <a:pt x="5125" y="3862"/>
                    <a:pt x="5192" y="3862"/>
                  </a:cubicBezTo>
                  <a:cubicBezTo>
                    <a:pt x="5270" y="3862"/>
                    <a:pt x="5349" y="3830"/>
                    <a:pt x="5401" y="3761"/>
                  </a:cubicBezTo>
                  <a:cubicBezTo>
                    <a:pt x="5497" y="3665"/>
                    <a:pt x="5465" y="3472"/>
                    <a:pt x="5369" y="3375"/>
                  </a:cubicBezTo>
                  <a:cubicBezTo>
                    <a:pt x="5369" y="3375"/>
                    <a:pt x="3376" y="1672"/>
                    <a:pt x="451" y="32"/>
                  </a:cubicBezTo>
                  <a:cubicBezTo>
                    <a:pt x="408" y="11"/>
                    <a:pt x="361" y="0"/>
                    <a:pt x="315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6" name="Google Shape;2326;p68"/>
            <p:cNvSpPr/>
            <p:nvPr/>
          </p:nvSpPr>
          <p:spPr>
            <a:xfrm>
              <a:off x="2120800" y="2560950"/>
              <a:ext cx="365650" cy="417475"/>
            </a:xfrm>
            <a:custGeom>
              <a:rect b="b" l="l" r="r" t="t"/>
              <a:pathLst>
                <a:path extrusionOk="0" h="16699" w="14626">
                  <a:moveTo>
                    <a:pt x="9268" y="1"/>
                  </a:moveTo>
                  <a:cubicBezTo>
                    <a:pt x="8970" y="1"/>
                    <a:pt x="8666" y="38"/>
                    <a:pt x="8358" y="113"/>
                  </a:cubicBezTo>
                  <a:cubicBezTo>
                    <a:pt x="6011" y="660"/>
                    <a:pt x="6429" y="1978"/>
                    <a:pt x="6429" y="1978"/>
                  </a:cubicBezTo>
                  <a:cubicBezTo>
                    <a:pt x="6429" y="1978"/>
                    <a:pt x="6018" y="1876"/>
                    <a:pt x="5450" y="1876"/>
                  </a:cubicBezTo>
                  <a:cubicBezTo>
                    <a:pt x="4661" y="1876"/>
                    <a:pt x="3571" y="2072"/>
                    <a:pt x="2861" y="3006"/>
                  </a:cubicBezTo>
                  <a:cubicBezTo>
                    <a:pt x="1639" y="4613"/>
                    <a:pt x="2475" y="6221"/>
                    <a:pt x="2475" y="6221"/>
                  </a:cubicBezTo>
                  <a:cubicBezTo>
                    <a:pt x="2475" y="6221"/>
                    <a:pt x="868" y="7539"/>
                    <a:pt x="418" y="9821"/>
                  </a:cubicBezTo>
                  <a:cubicBezTo>
                    <a:pt x="0" y="12103"/>
                    <a:pt x="3279" y="16218"/>
                    <a:pt x="4050" y="16603"/>
                  </a:cubicBezTo>
                  <a:cubicBezTo>
                    <a:pt x="4169" y="16670"/>
                    <a:pt x="4292" y="16699"/>
                    <a:pt x="4414" y="16699"/>
                  </a:cubicBezTo>
                  <a:cubicBezTo>
                    <a:pt x="5055" y="16699"/>
                    <a:pt x="5690" y="15928"/>
                    <a:pt x="5690" y="15928"/>
                  </a:cubicBezTo>
                  <a:cubicBezTo>
                    <a:pt x="5690" y="15928"/>
                    <a:pt x="4982" y="13614"/>
                    <a:pt x="5561" y="13453"/>
                  </a:cubicBezTo>
                  <a:cubicBezTo>
                    <a:pt x="5599" y="13441"/>
                    <a:pt x="5638" y="13435"/>
                    <a:pt x="5680" y="13435"/>
                  </a:cubicBezTo>
                  <a:cubicBezTo>
                    <a:pt x="6269" y="13435"/>
                    <a:pt x="7168" y="14643"/>
                    <a:pt x="7168" y="14643"/>
                  </a:cubicBezTo>
                  <a:cubicBezTo>
                    <a:pt x="7168" y="14643"/>
                    <a:pt x="7303" y="14828"/>
                    <a:pt x="7499" y="14828"/>
                  </a:cubicBezTo>
                  <a:cubicBezTo>
                    <a:pt x="7686" y="14828"/>
                    <a:pt x="7929" y="14659"/>
                    <a:pt x="8165" y="14000"/>
                  </a:cubicBezTo>
                  <a:cubicBezTo>
                    <a:pt x="8647" y="12617"/>
                    <a:pt x="8679" y="11107"/>
                    <a:pt x="8679" y="11107"/>
                  </a:cubicBezTo>
                  <a:cubicBezTo>
                    <a:pt x="8679" y="11107"/>
                    <a:pt x="14626" y="8471"/>
                    <a:pt x="13726" y="4838"/>
                  </a:cubicBezTo>
                  <a:cubicBezTo>
                    <a:pt x="12970" y="1677"/>
                    <a:pt x="11265" y="1"/>
                    <a:pt x="9268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7" name="Google Shape;2327;p68"/>
            <p:cNvSpPr/>
            <p:nvPr/>
          </p:nvSpPr>
          <p:spPr>
            <a:xfrm>
              <a:off x="2124000" y="2554125"/>
              <a:ext cx="348800" cy="430975"/>
            </a:xfrm>
            <a:custGeom>
              <a:rect b="b" l="l" r="r" t="t"/>
              <a:pathLst>
                <a:path extrusionOk="0" h="17239" w="13952">
                  <a:moveTo>
                    <a:pt x="9130" y="547"/>
                  </a:moveTo>
                  <a:cubicBezTo>
                    <a:pt x="10062" y="547"/>
                    <a:pt x="10898" y="933"/>
                    <a:pt x="11637" y="1672"/>
                  </a:cubicBezTo>
                  <a:cubicBezTo>
                    <a:pt x="12376" y="2443"/>
                    <a:pt x="12955" y="3601"/>
                    <a:pt x="13341" y="5176"/>
                  </a:cubicBezTo>
                  <a:cubicBezTo>
                    <a:pt x="13405" y="5401"/>
                    <a:pt x="13437" y="5626"/>
                    <a:pt x="13437" y="5851"/>
                  </a:cubicBezTo>
                  <a:cubicBezTo>
                    <a:pt x="13437" y="6590"/>
                    <a:pt x="13148" y="7297"/>
                    <a:pt x="12665" y="7940"/>
                  </a:cubicBezTo>
                  <a:cubicBezTo>
                    <a:pt x="11990" y="8872"/>
                    <a:pt x="10930" y="9708"/>
                    <a:pt x="10030" y="10255"/>
                  </a:cubicBezTo>
                  <a:cubicBezTo>
                    <a:pt x="9612" y="10544"/>
                    <a:pt x="9194" y="10769"/>
                    <a:pt x="8905" y="10897"/>
                  </a:cubicBezTo>
                  <a:cubicBezTo>
                    <a:pt x="8776" y="10994"/>
                    <a:pt x="8647" y="11026"/>
                    <a:pt x="8583" y="11090"/>
                  </a:cubicBezTo>
                  <a:cubicBezTo>
                    <a:pt x="8487" y="11122"/>
                    <a:pt x="8455" y="11122"/>
                    <a:pt x="8455" y="11122"/>
                  </a:cubicBezTo>
                  <a:cubicBezTo>
                    <a:pt x="8358" y="11187"/>
                    <a:pt x="8294" y="11251"/>
                    <a:pt x="8294" y="11380"/>
                  </a:cubicBezTo>
                  <a:lnTo>
                    <a:pt x="8294" y="11444"/>
                  </a:lnTo>
                  <a:cubicBezTo>
                    <a:pt x="8262" y="11733"/>
                    <a:pt x="8197" y="13019"/>
                    <a:pt x="7780" y="14176"/>
                  </a:cubicBezTo>
                  <a:cubicBezTo>
                    <a:pt x="7683" y="14498"/>
                    <a:pt x="7555" y="14658"/>
                    <a:pt x="7490" y="14755"/>
                  </a:cubicBezTo>
                  <a:cubicBezTo>
                    <a:pt x="7394" y="14851"/>
                    <a:pt x="7362" y="14851"/>
                    <a:pt x="7362" y="14851"/>
                  </a:cubicBezTo>
                  <a:lnTo>
                    <a:pt x="7297" y="14819"/>
                  </a:lnTo>
                  <a:lnTo>
                    <a:pt x="7265" y="14787"/>
                  </a:lnTo>
                  <a:cubicBezTo>
                    <a:pt x="7233" y="14755"/>
                    <a:pt x="7008" y="14465"/>
                    <a:pt x="6687" y="14112"/>
                  </a:cubicBezTo>
                  <a:cubicBezTo>
                    <a:pt x="6526" y="13951"/>
                    <a:pt x="6365" y="13790"/>
                    <a:pt x="6172" y="13662"/>
                  </a:cubicBezTo>
                  <a:cubicBezTo>
                    <a:pt x="5979" y="13533"/>
                    <a:pt x="5754" y="13437"/>
                    <a:pt x="5529" y="13437"/>
                  </a:cubicBezTo>
                  <a:cubicBezTo>
                    <a:pt x="5465" y="13437"/>
                    <a:pt x="5401" y="13437"/>
                    <a:pt x="5337" y="13469"/>
                  </a:cubicBezTo>
                  <a:cubicBezTo>
                    <a:pt x="5240" y="13501"/>
                    <a:pt x="5176" y="13533"/>
                    <a:pt x="5112" y="13598"/>
                  </a:cubicBezTo>
                  <a:cubicBezTo>
                    <a:pt x="5015" y="13694"/>
                    <a:pt x="4983" y="13823"/>
                    <a:pt x="4951" y="13919"/>
                  </a:cubicBezTo>
                  <a:cubicBezTo>
                    <a:pt x="4951" y="14048"/>
                    <a:pt x="4919" y="14176"/>
                    <a:pt x="4919" y="14305"/>
                  </a:cubicBezTo>
                  <a:cubicBezTo>
                    <a:pt x="4919" y="14690"/>
                    <a:pt x="5015" y="15173"/>
                    <a:pt x="5112" y="15591"/>
                  </a:cubicBezTo>
                  <a:cubicBezTo>
                    <a:pt x="5169" y="15821"/>
                    <a:pt x="5227" y="16016"/>
                    <a:pt x="5264" y="16137"/>
                  </a:cubicBezTo>
                  <a:lnTo>
                    <a:pt x="5264" y="16137"/>
                  </a:lnTo>
                  <a:cubicBezTo>
                    <a:pt x="5196" y="16208"/>
                    <a:pt x="5085" y="16312"/>
                    <a:pt x="4951" y="16426"/>
                  </a:cubicBezTo>
                  <a:cubicBezTo>
                    <a:pt x="4726" y="16587"/>
                    <a:pt x="4469" y="16716"/>
                    <a:pt x="4276" y="16716"/>
                  </a:cubicBezTo>
                  <a:cubicBezTo>
                    <a:pt x="4179" y="16716"/>
                    <a:pt x="4115" y="16683"/>
                    <a:pt x="4019" y="16651"/>
                  </a:cubicBezTo>
                  <a:cubicBezTo>
                    <a:pt x="3986" y="16619"/>
                    <a:pt x="3858" y="16555"/>
                    <a:pt x="3729" y="16426"/>
                  </a:cubicBezTo>
                  <a:cubicBezTo>
                    <a:pt x="3247" y="15944"/>
                    <a:pt x="2411" y="14948"/>
                    <a:pt x="1736" y="13823"/>
                  </a:cubicBezTo>
                  <a:cubicBezTo>
                    <a:pt x="1061" y="12730"/>
                    <a:pt x="515" y="11476"/>
                    <a:pt x="547" y="10544"/>
                  </a:cubicBezTo>
                  <a:cubicBezTo>
                    <a:pt x="547" y="10415"/>
                    <a:pt x="547" y="10287"/>
                    <a:pt x="579" y="10158"/>
                  </a:cubicBezTo>
                  <a:cubicBezTo>
                    <a:pt x="772" y="9065"/>
                    <a:pt x="1254" y="8197"/>
                    <a:pt x="1704" y="7587"/>
                  </a:cubicBezTo>
                  <a:cubicBezTo>
                    <a:pt x="1929" y="7297"/>
                    <a:pt x="2122" y="7072"/>
                    <a:pt x="2283" y="6912"/>
                  </a:cubicBezTo>
                  <a:cubicBezTo>
                    <a:pt x="2379" y="6847"/>
                    <a:pt x="2444" y="6783"/>
                    <a:pt x="2476" y="6751"/>
                  </a:cubicBezTo>
                  <a:lnTo>
                    <a:pt x="2508" y="6687"/>
                  </a:lnTo>
                  <a:lnTo>
                    <a:pt x="2540" y="6687"/>
                  </a:lnTo>
                  <a:cubicBezTo>
                    <a:pt x="2636" y="6622"/>
                    <a:pt x="2669" y="6461"/>
                    <a:pt x="2604" y="6365"/>
                  </a:cubicBezTo>
                  <a:cubicBezTo>
                    <a:pt x="2572" y="6301"/>
                    <a:pt x="2347" y="5851"/>
                    <a:pt x="2347" y="5176"/>
                  </a:cubicBezTo>
                  <a:cubicBezTo>
                    <a:pt x="2347" y="4661"/>
                    <a:pt x="2476" y="4083"/>
                    <a:pt x="2958" y="3440"/>
                  </a:cubicBezTo>
                  <a:cubicBezTo>
                    <a:pt x="3247" y="3022"/>
                    <a:pt x="3665" y="2765"/>
                    <a:pt x="4083" y="2604"/>
                  </a:cubicBezTo>
                  <a:cubicBezTo>
                    <a:pt x="4501" y="2476"/>
                    <a:pt x="4951" y="2411"/>
                    <a:pt x="5304" y="2411"/>
                  </a:cubicBezTo>
                  <a:cubicBezTo>
                    <a:pt x="5594" y="2411"/>
                    <a:pt x="5819" y="2443"/>
                    <a:pt x="5979" y="2476"/>
                  </a:cubicBezTo>
                  <a:cubicBezTo>
                    <a:pt x="6076" y="2476"/>
                    <a:pt x="6140" y="2476"/>
                    <a:pt x="6172" y="2508"/>
                  </a:cubicBezTo>
                  <a:lnTo>
                    <a:pt x="6237" y="2508"/>
                  </a:lnTo>
                  <a:cubicBezTo>
                    <a:pt x="6262" y="2516"/>
                    <a:pt x="6288" y="2520"/>
                    <a:pt x="6314" y="2520"/>
                  </a:cubicBezTo>
                  <a:cubicBezTo>
                    <a:pt x="6382" y="2520"/>
                    <a:pt x="6447" y="2490"/>
                    <a:pt x="6494" y="2443"/>
                  </a:cubicBezTo>
                  <a:cubicBezTo>
                    <a:pt x="6558" y="2347"/>
                    <a:pt x="6590" y="2251"/>
                    <a:pt x="6558" y="2154"/>
                  </a:cubicBezTo>
                  <a:cubicBezTo>
                    <a:pt x="6558" y="2154"/>
                    <a:pt x="6526" y="2090"/>
                    <a:pt x="6526" y="2026"/>
                  </a:cubicBezTo>
                  <a:cubicBezTo>
                    <a:pt x="6526" y="1865"/>
                    <a:pt x="6590" y="1640"/>
                    <a:pt x="6815" y="1383"/>
                  </a:cubicBezTo>
                  <a:cubicBezTo>
                    <a:pt x="7040" y="1126"/>
                    <a:pt x="7458" y="836"/>
                    <a:pt x="8294" y="643"/>
                  </a:cubicBezTo>
                  <a:cubicBezTo>
                    <a:pt x="8583" y="579"/>
                    <a:pt x="8872" y="547"/>
                    <a:pt x="9130" y="547"/>
                  </a:cubicBezTo>
                  <a:close/>
                  <a:moveTo>
                    <a:pt x="9130" y="0"/>
                  </a:moveTo>
                  <a:cubicBezTo>
                    <a:pt x="8840" y="0"/>
                    <a:pt x="8519" y="33"/>
                    <a:pt x="8197" y="129"/>
                  </a:cubicBezTo>
                  <a:cubicBezTo>
                    <a:pt x="7265" y="322"/>
                    <a:pt x="6719" y="675"/>
                    <a:pt x="6397" y="1029"/>
                  </a:cubicBezTo>
                  <a:cubicBezTo>
                    <a:pt x="6117" y="1338"/>
                    <a:pt x="6032" y="1670"/>
                    <a:pt x="6015" y="1921"/>
                  </a:cubicBezTo>
                  <a:lnTo>
                    <a:pt x="6015" y="1921"/>
                  </a:lnTo>
                  <a:cubicBezTo>
                    <a:pt x="5831" y="1892"/>
                    <a:pt x="5584" y="1865"/>
                    <a:pt x="5304" y="1865"/>
                  </a:cubicBezTo>
                  <a:cubicBezTo>
                    <a:pt x="4887" y="1865"/>
                    <a:pt x="4404" y="1929"/>
                    <a:pt x="3890" y="2122"/>
                  </a:cubicBezTo>
                  <a:cubicBezTo>
                    <a:pt x="3408" y="2283"/>
                    <a:pt x="2894" y="2604"/>
                    <a:pt x="2508" y="3118"/>
                  </a:cubicBezTo>
                  <a:cubicBezTo>
                    <a:pt x="1961" y="3858"/>
                    <a:pt x="1801" y="4597"/>
                    <a:pt x="1801" y="5176"/>
                  </a:cubicBezTo>
                  <a:cubicBezTo>
                    <a:pt x="1801" y="5724"/>
                    <a:pt x="1939" y="6162"/>
                    <a:pt x="2034" y="6407"/>
                  </a:cubicBezTo>
                  <a:lnTo>
                    <a:pt x="2034" y="6407"/>
                  </a:lnTo>
                  <a:cubicBezTo>
                    <a:pt x="1607" y="6815"/>
                    <a:pt x="404" y="8099"/>
                    <a:pt x="33" y="10062"/>
                  </a:cubicBezTo>
                  <a:cubicBezTo>
                    <a:pt x="1" y="10222"/>
                    <a:pt x="1" y="10383"/>
                    <a:pt x="1" y="10544"/>
                  </a:cubicBezTo>
                  <a:cubicBezTo>
                    <a:pt x="1" y="11187"/>
                    <a:pt x="193" y="11862"/>
                    <a:pt x="483" y="12569"/>
                  </a:cubicBezTo>
                  <a:cubicBezTo>
                    <a:pt x="933" y="13598"/>
                    <a:pt x="1608" y="14658"/>
                    <a:pt x="2219" y="15494"/>
                  </a:cubicBezTo>
                  <a:cubicBezTo>
                    <a:pt x="2540" y="15912"/>
                    <a:pt x="2861" y="16266"/>
                    <a:pt x="3119" y="16555"/>
                  </a:cubicBezTo>
                  <a:cubicBezTo>
                    <a:pt x="3376" y="16844"/>
                    <a:pt x="3601" y="17037"/>
                    <a:pt x="3794" y="17133"/>
                  </a:cubicBezTo>
                  <a:cubicBezTo>
                    <a:pt x="3899" y="17186"/>
                    <a:pt x="4046" y="17238"/>
                    <a:pt x="4185" y="17238"/>
                  </a:cubicBezTo>
                  <a:cubicBezTo>
                    <a:pt x="4216" y="17238"/>
                    <a:pt x="4246" y="17236"/>
                    <a:pt x="4276" y="17230"/>
                  </a:cubicBezTo>
                  <a:cubicBezTo>
                    <a:pt x="4694" y="17230"/>
                    <a:pt x="5047" y="17005"/>
                    <a:pt x="5337" y="16812"/>
                  </a:cubicBezTo>
                  <a:cubicBezTo>
                    <a:pt x="5594" y="16587"/>
                    <a:pt x="5754" y="16394"/>
                    <a:pt x="5754" y="16362"/>
                  </a:cubicBezTo>
                  <a:cubicBezTo>
                    <a:pt x="5819" y="16298"/>
                    <a:pt x="5851" y="16201"/>
                    <a:pt x="5819" y="16105"/>
                  </a:cubicBezTo>
                  <a:cubicBezTo>
                    <a:pt x="5819" y="16105"/>
                    <a:pt x="5787" y="16041"/>
                    <a:pt x="5754" y="15944"/>
                  </a:cubicBezTo>
                  <a:cubicBezTo>
                    <a:pt x="5658" y="15591"/>
                    <a:pt x="5465" y="14787"/>
                    <a:pt x="5465" y="14305"/>
                  </a:cubicBezTo>
                  <a:cubicBezTo>
                    <a:pt x="5465" y="14144"/>
                    <a:pt x="5465" y="14048"/>
                    <a:pt x="5497" y="14015"/>
                  </a:cubicBezTo>
                  <a:lnTo>
                    <a:pt x="5513" y="13983"/>
                  </a:lnTo>
                  <a:lnTo>
                    <a:pt x="5529" y="13983"/>
                  </a:lnTo>
                  <a:cubicBezTo>
                    <a:pt x="5541" y="13978"/>
                    <a:pt x="5554" y="13975"/>
                    <a:pt x="5569" y="13975"/>
                  </a:cubicBezTo>
                  <a:cubicBezTo>
                    <a:pt x="5639" y="13975"/>
                    <a:pt x="5745" y="14033"/>
                    <a:pt x="5851" y="14112"/>
                  </a:cubicBezTo>
                  <a:cubicBezTo>
                    <a:pt x="6076" y="14273"/>
                    <a:pt x="6333" y="14498"/>
                    <a:pt x="6526" y="14723"/>
                  </a:cubicBezTo>
                  <a:cubicBezTo>
                    <a:pt x="6622" y="14819"/>
                    <a:pt x="6687" y="14916"/>
                    <a:pt x="6751" y="14980"/>
                  </a:cubicBezTo>
                  <a:lnTo>
                    <a:pt x="6815" y="15076"/>
                  </a:lnTo>
                  <a:cubicBezTo>
                    <a:pt x="6815" y="15108"/>
                    <a:pt x="6879" y="15173"/>
                    <a:pt x="6976" y="15237"/>
                  </a:cubicBezTo>
                  <a:cubicBezTo>
                    <a:pt x="7040" y="15301"/>
                    <a:pt x="7169" y="15366"/>
                    <a:pt x="7362" y="15366"/>
                  </a:cubicBezTo>
                  <a:cubicBezTo>
                    <a:pt x="7555" y="15366"/>
                    <a:pt x="7747" y="15301"/>
                    <a:pt x="7876" y="15108"/>
                  </a:cubicBezTo>
                  <a:cubicBezTo>
                    <a:pt x="8037" y="14948"/>
                    <a:pt x="8165" y="14723"/>
                    <a:pt x="8294" y="14369"/>
                  </a:cubicBezTo>
                  <a:cubicBezTo>
                    <a:pt x="8714" y="13188"/>
                    <a:pt x="8791" y="11964"/>
                    <a:pt x="8822" y="11537"/>
                  </a:cubicBezTo>
                  <a:lnTo>
                    <a:pt x="8822" y="11537"/>
                  </a:lnTo>
                  <a:cubicBezTo>
                    <a:pt x="9193" y="11358"/>
                    <a:pt x="10228" y="10828"/>
                    <a:pt x="11283" y="10030"/>
                  </a:cubicBezTo>
                  <a:cubicBezTo>
                    <a:pt x="11958" y="9547"/>
                    <a:pt x="12601" y="8937"/>
                    <a:pt x="13116" y="8229"/>
                  </a:cubicBezTo>
                  <a:cubicBezTo>
                    <a:pt x="13598" y="7522"/>
                    <a:pt x="13951" y="6719"/>
                    <a:pt x="13951" y="5851"/>
                  </a:cubicBezTo>
                  <a:cubicBezTo>
                    <a:pt x="13951" y="5594"/>
                    <a:pt x="13919" y="5304"/>
                    <a:pt x="13855" y="5047"/>
                  </a:cubicBezTo>
                  <a:cubicBezTo>
                    <a:pt x="13469" y="3408"/>
                    <a:pt x="12826" y="2186"/>
                    <a:pt x="12023" y="1318"/>
                  </a:cubicBezTo>
                  <a:cubicBezTo>
                    <a:pt x="11219" y="450"/>
                    <a:pt x="10223" y="0"/>
                    <a:pt x="9130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8" name="Google Shape;2328;p68"/>
            <p:cNvSpPr/>
            <p:nvPr/>
          </p:nvSpPr>
          <p:spPr>
            <a:xfrm>
              <a:off x="2203550" y="2655875"/>
              <a:ext cx="254775" cy="296875"/>
            </a:xfrm>
            <a:custGeom>
              <a:rect b="b" l="l" r="r" t="t"/>
              <a:pathLst>
                <a:path extrusionOk="0" h="11875" w="10191">
                  <a:moveTo>
                    <a:pt x="9689" y="0"/>
                  </a:moveTo>
                  <a:cubicBezTo>
                    <a:pt x="9641" y="0"/>
                    <a:pt x="9591" y="16"/>
                    <a:pt x="9548" y="45"/>
                  </a:cubicBezTo>
                  <a:cubicBezTo>
                    <a:pt x="9451" y="109"/>
                    <a:pt x="9451" y="238"/>
                    <a:pt x="9516" y="334"/>
                  </a:cubicBezTo>
                  <a:cubicBezTo>
                    <a:pt x="9548" y="366"/>
                    <a:pt x="9805" y="752"/>
                    <a:pt x="9805" y="1363"/>
                  </a:cubicBezTo>
                  <a:cubicBezTo>
                    <a:pt x="9805" y="1909"/>
                    <a:pt x="9580" y="2649"/>
                    <a:pt x="8712" y="3549"/>
                  </a:cubicBezTo>
                  <a:cubicBezTo>
                    <a:pt x="7780" y="4481"/>
                    <a:pt x="6173" y="5188"/>
                    <a:pt x="4662" y="5799"/>
                  </a:cubicBezTo>
                  <a:cubicBezTo>
                    <a:pt x="3923" y="6120"/>
                    <a:pt x="3183" y="6410"/>
                    <a:pt x="2572" y="6667"/>
                  </a:cubicBezTo>
                  <a:cubicBezTo>
                    <a:pt x="1962" y="6956"/>
                    <a:pt x="1447" y="7245"/>
                    <a:pt x="1126" y="7567"/>
                  </a:cubicBezTo>
                  <a:cubicBezTo>
                    <a:pt x="547" y="8178"/>
                    <a:pt x="290" y="9110"/>
                    <a:pt x="129" y="9945"/>
                  </a:cubicBezTo>
                  <a:cubicBezTo>
                    <a:pt x="1" y="10813"/>
                    <a:pt x="1" y="11521"/>
                    <a:pt x="1" y="11649"/>
                  </a:cubicBezTo>
                  <a:lnTo>
                    <a:pt x="1" y="11681"/>
                  </a:lnTo>
                  <a:cubicBezTo>
                    <a:pt x="1" y="11778"/>
                    <a:pt x="97" y="11874"/>
                    <a:pt x="226" y="11874"/>
                  </a:cubicBezTo>
                  <a:cubicBezTo>
                    <a:pt x="322" y="11842"/>
                    <a:pt x="419" y="11746"/>
                    <a:pt x="387" y="11649"/>
                  </a:cubicBezTo>
                  <a:cubicBezTo>
                    <a:pt x="387" y="11521"/>
                    <a:pt x="387" y="10813"/>
                    <a:pt x="547" y="10010"/>
                  </a:cubicBezTo>
                  <a:cubicBezTo>
                    <a:pt x="676" y="9206"/>
                    <a:pt x="933" y="8338"/>
                    <a:pt x="1415" y="7824"/>
                  </a:cubicBezTo>
                  <a:cubicBezTo>
                    <a:pt x="1672" y="7599"/>
                    <a:pt x="2122" y="7310"/>
                    <a:pt x="2733" y="7052"/>
                  </a:cubicBezTo>
                  <a:cubicBezTo>
                    <a:pt x="3633" y="6635"/>
                    <a:pt x="4823" y="6217"/>
                    <a:pt x="5980" y="5702"/>
                  </a:cubicBezTo>
                  <a:cubicBezTo>
                    <a:pt x="7105" y="5188"/>
                    <a:pt x="8230" y="4577"/>
                    <a:pt x="9001" y="3838"/>
                  </a:cubicBezTo>
                  <a:cubicBezTo>
                    <a:pt x="9934" y="2906"/>
                    <a:pt x="10191" y="2006"/>
                    <a:pt x="10191" y="1363"/>
                  </a:cubicBezTo>
                  <a:cubicBezTo>
                    <a:pt x="10191" y="591"/>
                    <a:pt x="9837" y="109"/>
                    <a:pt x="9837" y="77"/>
                  </a:cubicBezTo>
                  <a:cubicBezTo>
                    <a:pt x="9802" y="24"/>
                    <a:pt x="9747" y="0"/>
                    <a:pt x="96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9" name="Google Shape;2329;p68"/>
            <p:cNvSpPr/>
            <p:nvPr/>
          </p:nvSpPr>
          <p:spPr>
            <a:xfrm>
              <a:off x="2254175" y="2833475"/>
              <a:ext cx="89250" cy="68800"/>
            </a:xfrm>
            <a:custGeom>
              <a:rect b="b" l="l" r="r" t="t"/>
              <a:pathLst>
                <a:path extrusionOk="0" h="2752" w="3570">
                  <a:moveTo>
                    <a:pt x="3356" y="1"/>
                  </a:moveTo>
                  <a:cubicBezTo>
                    <a:pt x="3330" y="1"/>
                    <a:pt x="3304" y="5"/>
                    <a:pt x="3280" y="13"/>
                  </a:cubicBezTo>
                  <a:cubicBezTo>
                    <a:pt x="3280" y="13"/>
                    <a:pt x="2540" y="334"/>
                    <a:pt x="1769" y="784"/>
                  </a:cubicBezTo>
                  <a:cubicBezTo>
                    <a:pt x="1383" y="1009"/>
                    <a:pt x="997" y="1266"/>
                    <a:pt x="676" y="1556"/>
                  </a:cubicBezTo>
                  <a:cubicBezTo>
                    <a:pt x="355" y="1845"/>
                    <a:pt x="97" y="2134"/>
                    <a:pt x="1" y="2488"/>
                  </a:cubicBezTo>
                  <a:cubicBezTo>
                    <a:pt x="1" y="2616"/>
                    <a:pt x="65" y="2713"/>
                    <a:pt x="162" y="2745"/>
                  </a:cubicBezTo>
                  <a:cubicBezTo>
                    <a:pt x="179" y="2749"/>
                    <a:pt x="196" y="2751"/>
                    <a:pt x="212" y="2751"/>
                  </a:cubicBezTo>
                  <a:cubicBezTo>
                    <a:pt x="315" y="2751"/>
                    <a:pt x="391" y="2668"/>
                    <a:pt x="419" y="2584"/>
                  </a:cubicBezTo>
                  <a:cubicBezTo>
                    <a:pt x="451" y="2391"/>
                    <a:pt x="644" y="2102"/>
                    <a:pt x="933" y="1845"/>
                  </a:cubicBezTo>
                  <a:cubicBezTo>
                    <a:pt x="1383" y="1459"/>
                    <a:pt x="1994" y="1106"/>
                    <a:pt x="2508" y="816"/>
                  </a:cubicBezTo>
                  <a:cubicBezTo>
                    <a:pt x="2765" y="688"/>
                    <a:pt x="2990" y="591"/>
                    <a:pt x="3151" y="495"/>
                  </a:cubicBezTo>
                  <a:cubicBezTo>
                    <a:pt x="3344" y="431"/>
                    <a:pt x="3440" y="398"/>
                    <a:pt x="3440" y="398"/>
                  </a:cubicBezTo>
                  <a:cubicBezTo>
                    <a:pt x="3537" y="334"/>
                    <a:pt x="3569" y="238"/>
                    <a:pt x="3537" y="109"/>
                  </a:cubicBezTo>
                  <a:cubicBezTo>
                    <a:pt x="3513" y="37"/>
                    <a:pt x="3434" y="1"/>
                    <a:pt x="33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0" name="Google Shape;2330;p68"/>
            <p:cNvSpPr/>
            <p:nvPr/>
          </p:nvSpPr>
          <p:spPr>
            <a:xfrm>
              <a:off x="1974675" y="4962550"/>
              <a:ext cx="249000" cy="116775"/>
            </a:xfrm>
            <a:custGeom>
              <a:rect b="b" l="l" r="r" t="t"/>
              <a:pathLst>
                <a:path extrusionOk="0" h="4671" w="9960">
                  <a:moveTo>
                    <a:pt x="3691" y="1"/>
                  </a:moveTo>
                  <a:lnTo>
                    <a:pt x="413" y="804"/>
                  </a:lnTo>
                  <a:lnTo>
                    <a:pt x="91" y="3311"/>
                  </a:lnTo>
                  <a:cubicBezTo>
                    <a:pt x="1" y="4033"/>
                    <a:pt x="558" y="4671"/>
                    <a:pt x="1288" y="4671"/>
                  </a:cubicBezTo>
                  <a:cubicBezTo>
                    <a:pt x="1339" y="4671"/>
                    <a:pt x="1390" y="4668"/>
                    <a:pt x="1441" y="4661"/>
                  </a:cubicBezTo>
                  <a:lnTo>
                    <a:pt x="9509" y="3890"/>
                  </a:lnTo>
                  <a:cubicBezTo>
                    <a:pt x="9863" y="3858"/>
                    <a:pt x="9959" y="3344"/>
                    <a:pt x="9638" y="3183"/>
                  </a:cubicBezTo>
                  <a:lnTo>
                    <a:pt x="36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1" name="Google Shape;2331;p68"/>
            <p:cNvSpPr/>
            <p:nvPr/>
          </p:nvSpPr>
          <p:spPr>
            <a:xfrm>
              <a:off x="1969700" y="4955525"/>
              <a:ext cx="258000" cy="130800"/>
            </a:xfrm>
            <a:custGeom>
              <a:rect b="b" l="l" r="r" t="t"/>
              <a:pathLst>
                <a:path extrusionOk="0" h="5232" w="10320">
                  <a:moveTo>
                    <a:pt x="3864" y="561"/>
                  </a:moveTo>
                  <a:lnTo>
                    <a:pt x="9708" y="3689"/>
                  </a:lnTo>
                  <a:lnTo>
                    <a:pt x="9773" y="3785"/>
                  </a:lnTo>
                  <a:lnTo>
                    <a:pt x="9741" y="3882"/>
                  </a:lnTo>
                  <a:lnTo>
                    <a:pt x="9676" y="3914"/>
                  </a:lnTo>
                  <a:lnTo>
                    <a:pt x="1608" y="4685"/>
                  </a:lnTo>
                  <a:lnTo>
                    <a:pt x="1512" y="4685"/>
                  </a:lnTo>
                  <a:cubicBezTo>
                    <a:pt x="1255" y="4685"/>
                    <a:pt x="997" y="4589"/>
                    <a:pt x="837" y="4396"/>
                  </a:cubicBezTo>
                  <a:cubicBezTo>
                    <a:pt x="644" y="4235"/>
                    <a:pt x="547" y="4010"/>
                    <a:pt x="547" y="3753"/>
                  </a:cubicBezTo>
                  <a:lnTo>
                    <a:pt x="547" y="3625"/>
                  </a:lnTo>
                  <a:lnTo>
                    <a:pt x="869" y="1310"/>
                  </a:lnTo>
                  <a:lnTo>
                    <a:pt x="3864" y="561"/>
                  </a:lnTo>
                  <a:close/>
                  <a:moveTo>
                    <a:pt x="3922" y="0"/>
                  </a:moveTo>
                  <a:cubicBezTo>
                    <a:pt x="3890" y="0"/>
                    <a:pt x="3858" y="8"/>
                    <a:pt x="3826" y="24"/>
                  </a:cubicBezTo>
                  <a:lnTo>
                    <a:pt x="547" y="828"/>
                  </a:lnTo>
                  <a:cubicBezTo>
                    <a:pt x="451" y="860"/>
                    <a:pt x="354" y="924"/>
                    <a:pt x="354" y="1053"/>
                  </a:cubicBezTo>
                  <a:lnTo>
                    <a:pt x="33" y="3528"/>
                  </a:lnTo>
                  <a:cubicBezTo>
                    <a:pt x="33" y="3592"/>
                    <a:pt x="1" y="3689"/>
                    <a:pt x="1" y="3753"/>
                  </a:cubicBezTo>
                  <a:cubicBezTo>
                    <a:pt x="1" y="4557"/>
                    <a:pt x="676" y="5232"/>
                    <a:pt x="1512" y="5232"/>
                  </a:cubicBezTo>
                  <a:lnTo>
                    <a:pt x="1640" y="5232"/>
                  </a:lnTo>
                  <a:lnTo>
                    <a:pt x="9708" y="4428"/>
                  </a:lnTo>
                  <a:cubicBezTo>
                    <a:pt x="9901" y="4428"/>
                    <a:pt x="10062" y="4332"/>
                    <a:pt x="10158" y="4203"/>
                  </a:cubicBezTo>
                  <a:cubicBezTo>
                    <a:pt x="10255" y="4107"/>
                    <a:pt x="10319" y="3946"/>
                    <a:pt x="10319" y="3785"/>
                  </a:cubicBezTo>
                  <a:cubicBezTo>
                    <a:pt x="10319" y="3592"/>
                    <a:pt x="10191" y="3335"/>
                    <a:pt x="9966" y="3239"/>
                  </a:cubicBezTo>
                  <a:lnTo>
                    <a:pt x="4019" y="24"/>
                  </a:lnTo>
                  <a:cubicBezTo>
                    <a:pt x="3987" y="8"/>
                    <a:pt x="3955" y="0"/>
                    <a:pt x="3922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2" name="Google Shape;2332;p68"/>
            <p:cNvSpPr/>
            <p:nvPr/>
          </p:nvSpPr>
          <p:spPr>
            <a:xfrm>
              <a:off x="1977750" y="5042900"/>
              <a:ext cx="245925" cy="36350"/>
            </a:xfrm>
            <a:custGeom>
              <a:rect b="b" l="l" r="r" t="t"/>
              <a:pathLst>
                <a:path extrusionOk="0" h="1454" w="9837">
                  <a:moveTo>
                    <a:pt x="9579" y="1"/>
                  </a:moveTo>
                  <a:lnTo>
                    <a:pt x="9579" y="1"/>
                  </a:lnTo>
                  <a:cubicBezTo>
                    <a:pt x="7683" y="226"/>
                    <a:pt x="4758" y="33"/>
                    <a:pt x="2733" y="355"/>
                  </a:cubicBezTo>
                  <a:cubicBezTo>
                    <a:pt x="1924" y="502"/>
                    <a:pt x="1305" y="554"/>
                    <a:pt x="833" y="554"/>
                  </a:cubicBezTo>
                  <a:cubicBezTo>
                    <a:pt x="479" y="554"/>
                    <a:pt x="207" y="524"/>
                    <a:pt x="0" y="483"/>
                  </a:cubicBezTo>
                  <a:lnTo>
                    <a:pt x="0" y="483"/>
                  </a:lnTo>
                  <a:cubicBezTo>
                    <a:pt x="120" y="1052"/>
                    <a:pt x="603" y="1454"/>
                    <a:pt x="1188" y="1454"/>
                  </a:cubicBezTo>
                  <a:cubicBezTo>
                    <a:pt x="1231" y="1454"/>
                    <a:pt x="1274" y="1452"/>
                    <a:pt x="1318" y="1447"/>
                  </a:cubicBezTo>
                  <a:lnTo>
                    <a:pt x="9386" y="676"/>
                  </a:lnTo>
                  <a:cubicBezTo>
                    <a:pt x="9740" y="644"/>
                    <a:pt x="9836" y="194"/>
                    <a:pt x="95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3" name="Google Shape;2333;p68"/>
            <p:cNvSpPr/>
            <p:nvPr/>
          </p:nvSpPr>
          <p:spPr>
            <a:xfrm>
              <a:off x="1970525" y="5036475"/>
              <a:ext cx="257175" cy="49850"/>
            </a:xfrm>
            <a:custGeom>
              <a:rect b="b" l="l" r="r" t="t"/>
              <a:pathLst>
                <a:path extrusionOk="0" h="1994" w="10287">
                  <a:moveTo>
                    <a:pt x="9732" y="532"/>
                  </a:moveTo>
                  <a:lnTo>
                    <a:pt x="9740" y="547"/>
                  </a:lnTo>
                  <a:lnTo>
                    <a:pt x="9708" y="644"/>
                  </a:lnTo>
                  <a:lnTo>
                    <a:pt x="9643" y="676"/>
                  </a:lnTo>
                  <a:lnTo>
                    <a:pt x="1575" y="1447"/>
                  </a:lnTo>
                  <a:lnTo>
                    <a:pt x="1479" y="1447"/>
                  </a:lnTo>
                  <a:cubicBezTo>
                    <a:pt x="1176" y="1447"/>
                    <a:pt x="903" y="1302"/>
                    <a:pt x="727" y="1081"/>
                  </a:cubicBezTo>
                  <a:lnTo>
                    <a:pt x="727" y="1081"/>
                  </a:lnTo>
                  <a:cubicBezTo>
                    <a:pt x="840" y="1089"/>
                    <a:pt x="962" y="1094"/>
                    <a:pt x="1093" y="1094"/>
                  </a:cubicBezTo>
                  <a:cubicBezTo>
                    <a:pt x="1607" y="1094"/>
                    <a:pt x="2250" y="1029"/>
                    <a:pt x="3086" y="901"/>
                  </a:cubicBezTo>
                  <a:cubicBezTo>
                    <a:pt x="4050" y="740"/>
                    <a:pt x="5272" y="676"/>
                    <a:pt x="6493" y="676"/>
                  </a:cubicBezTo>
                  <a:cubicBezTo>
                    <a:pt x="7658" y="645"/>
                    <a:pt x="8793" y="644"/>
                    <a:pt x="9732" y="532"/>
                  </a:cubicBezTo>
                  <a:close/>
                  <a:moveTo>
                    <a:pt x="9836" y="1"/>
                  </a:moveTo>
                  <a:cubicBezTo>
                    <a:pt x="8904" y="97"/>
                    <a:pt x="7715" y="97"/>
                    <a:pt x="6493" y="129"/>
                  </a:cubicBezTo>
                  <a:cubicBezTo>
                    <a:pt x="5272" y="162"/>
                    <a:pt x="4018" y="194"/>
                    <a:pt x="2989" y="354"/>
                  </a:cubicBezTo>
                  <a:cubicBezTo>
                    <a:pt x="2186" y="483"/>
                    <a:pt x="1543" y="547"/>
                    <a:pt x="1093" y="547"/>
                  </a:cubicBezTo>
                  <a:cubicBezTo>
                    <a:pt x="771" y="547"/>
                    <a:pt x="514" y="515"/>
                    <a:pt x="321" y="483"/>
                  </a:cubicBezTo>
                  <a:cubicBezTo>
                    <a:pt x="257" y="483"/>
                    <a:pt x="161" y="483"/>
                    <a:pt x="96" y="547"/>
                  </a:cubicBezTo>
                  <a:cubicBezTo>
                    <a:pt x="32" y="612"/>
                    <a:pt x="0" y="708"/>
                    <a:pt x="32" y="804"/>
                  </a:cubicBezTo>
                  <a:cubicBezTo>
                    <a:pt x="161" y="1479"/>
                    <a:pt x="739" y="1994"/>
                    <a:pt x="1479" y="1994"/>
                  </a:cubicBezTo>
                  <a:lnTo>
                    <a:pt x="1607" y="1994"/>
                  </a:lnTo>
                  <a:lnTo>
                    <a:pt x="9675" y="1190"/>
                  </a:lnTo>
                  <a:cubicBezTo>
                    <a:pt x="9868" y="1190"/>
                    <a:pt x="10029" y="1094"/>
                    <a:pt x="10125" y="965"/>
                  </a:cubicBezTo>
                  <a:cubicBezTo>
                    <a:pt x="10222" y="869"/>
                    <a:pt x="10286" y="708"/>
                    <a:pt x="10286" y="547"/>
                  </a:cubicBezTo>
                  <a:cubicBezTo>
                    <a:pt x="10286" y="387"/>
                    <a:pt x="10190" y="162"/>
                    <a:pt x="10029" y="33"/>
                  </a:cubicBezTo>
                  <a:cubicBezTo>
                    <a:pt x="9965" y="1"/>
                    <a:pt x="9900" y="1"/>
                    <a:pt x="9836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4" name="Google Shape;2334;p68"/>
            <p:cNvSpPr/>
            <p:nvPr/>
          </p:nvSpPr>
          <p:spPr>
            <a:xfrm>
              <a:off x="1259325" y="4948900"/>
              <a:ext cx="232650" cy="183350"/>
            </a:xfrm>
            <a:custGeom>
              <a:rect b="b" l="l" r="r" t="t"/>
              <a:pathLst>
                <a:path extrusionOk="0" h="7334" w="9306">
                  <a:moveTo>
                    <a:pt x="2379" y="0"/>
                  </a:moveTo>
                  <a:lnTo>
                    <a:pt x="450" y="1929"/>
                  </a:lnTo>
                  <a:cubicBezTo>
                    <a:pt x="0" y="2379"/>
                    <a:pt x="0" y="3086"/>
                    <a:pt x="450" y="3536"/>
                  </a:cubicBezTo>
                  <a:lnTo>
                    <a:pt x="4018" y="6943"/>
                  </a:lnTo>
                  <a:lnTo>
                    <a:pt x="8390" y="7329"/>
                  </a:lnTo>
                  <a:cubicBezTo>
                    <a:pt x="8415" y="7332"/>
                    <a:pt x="8439" y="7333"/>
                    <a:pt x="8463" y="7333"/>
                  </a:cubicBezTo>
                  <a:cubicBezTo>
                    <a:pt x="8997" y="7333"/>
                    <a:pt x="9306" y="6667"/>
                    <a:pt x="8936" y="6236"/>
                  </a:cubicBezTo>
                  <a:lnTo>
                    <a:pt x="6461" y="3279"/>
                  </a:lnTo>
                  <a:lnTo>
                    <a:pt x="5465" y="1157"/>
                  </a:lnTo>
                  <a:lnTo>
                    <a:pt x="237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5" name="Google Shape;2335;p68"/>
            <p:cNvSpPr/>
            <p:nvPr/>
          </p:nvSpPr>
          <p:spPr>
            <a:xfrm>
              <a:off x="1255300" y="4942425"/>
              <a:ext cx="238700" cy="196150"/>
            </a:xfrm>
            <a:custGeom>
              <a:rect b="b" l="l" r="r" t="t"/>
              <a:pathLst>
                <a:path extrusionOk="0" h="7846" w="9548">
                  <a:moveTo>
                    <a:pt x="2607" y="578"/>
                  </a:moveTo>
                  <a:lnTo>
                    <a:pt x="5433" y="1641"/>
                  </a:lnTo>
                  <a:lnTo>
                    <a:pt x="6397" y="3634"/>
                  </a:lnTo>
                  <a:lnTo>
                    <a:pt x="6429" y="3699"/>
                  </a:lnTo>
                  <a:lnTo>
                    <a:pt x="8905" y="6688"/>
                  </a:lnTo>
                  <a:cubicBezTo>
                    <a:pt x="8969" y="6752"/>
                    <a:pt x="9001" y="6849"/>
                    <a:pt x="9001" y="6913"/>
                  </a:cubicBezTo>
                  <a:cubicBezTo>
                    <a:pt x="9001" y="7009"/>
                    <a:pt x="8969" y="7138"/>
                    <a:pt x="8872" y="7202"/>
                  </a:cubicBezTo>
                  <a:cubicBezTo>
                    <a:pt x="8808" y="7267"/>
                    <a:pt x="8712" y="7331"/>
                    <a:pt x="8615" y="7331"/>
                  </a:cubicBezTo>
                  <a:lnTo>
                    <a:pt x="8583" y="7331"/>
                  </a:lnTo>
                  <a:lnTo>
                    <a:pt x="4308" y="6945"/>
                  </a:lnTo>
                  <a:lnTo>
                    <a:pt x="804" y="3602"/>
                  </a:lnTo>
                  <a:cubicBezTo>
                    <a:pt x="643" y="3409"/>
                    <a:pt x="547" y="3216"/>
                    <a:pt x="547" y="2991"/>
                  </a:cubicBezTo>
                  <a:cubicBezTo>
                    <a:pt x="547" y="2766"/>
                    <a:pt x="643" y="2573"/>
                    <a:pt x="804" y="2381"/>
                  </a:cubicBezTo>
                  <a:lnTo>
                    <a:pt x="2607" y="578"/>
                  </a:lnTo>
                  <a:close/>
                  <a:moveTo>
                    <a:pt x="2526" y="1"/>
                  </a:moveTo>
                  <a:cubicBezTo>
                    <a:pt x="2457" y="1"/>
                    <a:pt x="2389" y="36"/>
                    <a:pt x="2347" y="98"/>
                  </a:cubicBezTo>
                  <a:lnTo>
                    <a:pt x="418" y="2027"/>
                  </a:lnTo>
                  <a:cubicBezTo>
                    <a:pt x="161" y="2284"/>
                    <a:pt x="1" y="2638"/>
                    <a:pt x="1" y="2991"/>
                  </a:cubicBezTo>
                  <a:cubicBezTo>
                    <a:pt x="1" y="3345"/>
                    <a:pt x="161" y="3699"/>
                    <a:pt x="451" y="3988"/>
                  </a:cubicBezTo>
                  <a:lnTo>
                    <a:pt x="3986" y="7395"/>
                  </a:lnTo>
                  <a:cubicBezTo>
                    <a:pt x="4051" y="7427"/>
                    <a:pt x="4083" y="7459"/>
                    <a:pt x="4147" y="7459"/>
                  </a:cubicBezTo>
                  <a:lnTo>
                    <a:pt x="8519" y="7845"/>
                  </a:lnTo>
                  <a:lnTo>
                    <a:pt x="8615" y="7845"/>
                  </a:lnTo>
                  <a:cubicBezTo>
                    <a:pt x="8872" y="7845"/>
                    <a:pt x="9130" y="7749"/>
                    <a:pt x="9290" y="7556"/>
                  </a:cubicBezTo>
                  <a:cubicBezTo>
                    <a:pt x="9451" y="7395"/>
                    <a:pt x="9547" y="7170"/>
                    <a:pt x="9547" y="6913"/>
                  </a:cubicBezTo>
                  <a:cubicBezTo>
                    <a:pt x="9547" y="6720"/>
                    <a:pt x="9451" y="6495"/>
                    <a:pt x="9322" y="6334"/>
                  </a:cubicBezTo>
                  <a:lnTo>
                    <a:pt x="6847" y="3377"/>
                  </a:lnTo>
                  <a:lnTo>
                    <a:pt x="5851" y="1320"/>
                  </a:lnTo>
                  <a:cubicBezTo>
                    <a:pt x="5819" y="1256"/>
                    <a:pt x="5787" y="1191"/>
                    <a:pt x="5722" y="1191"/>
                  </a:cubicBezTo>
                  <a:lnTo>
                    <a:pt x="2636" y="34"/>
                  </a:lnTo>
                  <a:cubicBezTo>
                    <a:pt x="2602" y="11"/>
                    <a:pt x="2564" y="1"/>
                    <a:pt x="2526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6" name="Google Shape;2336;p68"/>
            <p:cNvSpPr/>
            <p:nvPr/>
          </p:nvSpPr>
          <p:spPr>
            <a:xfrm>
              <a:off x="1259325" y="4995500"/>
              <a:ext cx="227450" cy="136700"/>
            </a:xfrm>
            <a:custGeom>
              <a:rect b="b" l="l" r="r" t="t"/>
              <a:pathLst>
                <a:path extrusionOk="0" h="5468" w="9098">
                  <a:moveTo>
                    <a:pt x="515" y="0"/>
                  </a:moveTo>
                  <a:lnTo>
                    <a:pt x="450" y="65"/>
                  </a:lnTo>
                  <a:cubicBezTo>
                    <a:pt x="0" y="515"/>
                    <a:pt x="0" y="1222"/>
                    <a:pt x="450" y="1672"/>
                  </a:cubicBezTo>
                  <a:lnTo>
                    <a:pt x="4018" y="5079"/>
                  </a:lnTo>
                  <a:lnTo>
                    <a:pt x="8390" y="5465"/>
                  </a:lnTo>
                  <a:cubicBezTo>
                    <a:pt x="8410" y="5467"/>
                    <a:pt x="8430" y="5468"/>
                    <a:pt x="8450" y="5468"/>
                  </a:cubicBezTo>
                  <a:cubicBezTo>
                    <a:pt x="8776" y="5468"/>
                    <a:pt x="9036" y="5224"/>
                    <a:pt x="9097" y="4951"/>
                  </a:cubicBezTo>
                  <a:cubicBezTo>
                    <a:pt x="7554" y="4565"/>
                    <a:pt x="5175" y="4019"/>
                    <a:pt x="4533" y="3954"/>
                  </a:cubicBezTo>
                  <a:cubicBezTo>
                    <a:pt x="3761" y="3858"/>
                    <a:pt x="1382" y="1029"/>
                    <a:pt x="5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7" name="Google Shape;2337;p68"/>
            <p:cNvSpPr/>
            <p:nvPr/>
          </p:nvSpPr>
          <p:spPr>
            <a:xfrm>
              <a:off x="1255300" y="4989075"/>
              <a:ext cx="238700" cy="149500"/>
            </a:xfrm>
            <a:custGeom>
              <a:rect b="b" l="l" r="r" t="t"/>
              <a:pathLst>
                <a:path extrusionOk="0" h="5980" w="9548">
                  <a:moveTo>
                    <a:pt x="689" y="671"/>
                  </a:moveTo>
                  <a:cubicBezTo>
                    <a:pt x="1135" y="1219"/>
                    <a:pt x="1826" y="2051"/>
                    <a:pt x="2540" y="2765"/>
                  </a:cubicBezTo>
                  <a:cubicBezTo>
                    <a:pt x="2926" y="3183"/>
                    <a:pt x="3344" y="3600"/>
                    <a:pt x="3697" y="3890"/>
                  </a:cubicBezTo>
                  <a:cubicBezTo>
                    <a:pt x="3858" y="4051"/>
                    <a:pt x="4051" y="4179"/>
                    <a:pt x="4211" y="4276"/>
                  </a:cubicBezTo>
                  <a:cubicBezTo>
                    <a:pt x="4372" y="4372"/>
                    <a:pt x="4501" y="4436"/>
                    <a:pt x="4661" y="4468"/>
                  </a:cubicBezTo>
                  <a:cubicBezTo>
                    <a:pt x="4951" y="4501"/>
                    <a:pt x="5722" y="4661"/>
                    <a:pt x="6590" y="4854"/>
                  </a:cubicBezTo>
                  <a:cubicBezTo>
                    <a:pt x="7330" y="5019"/>
                    <a:pt x="8140" y="5206"/>
                    <a:pt x="8841" y="5378"/>
                  </a:cubicBezTo>
                  <a:lnTo>
                    <a:pt x="8841" y="5378"/>
                  </a:lnTo>
                  <a:cubicBezTo>
                    <a:pt x="8780" y="5431"/>
                    <a:pt x="8704" y="5465"/>
                    <a:pt x="8615" y="5465"/>
                  </a:cubicBezTo>
                  <a:lnTo>
                    <a:pt x="8583" y="5465"/>
                  </a:lnTo>
                  <a:lnTo>
                    <a:pt x="4308" y="5079"/>
                  </a:lnTo>
                  <a:lnTo>
                    <a:pt x="804" y="1736"/>
                  </a:lnTo>
                  <a:cubicBezTo>
                    <a:pt x="643" y="1543"/>
                    <a:pt x="547" y="1350"/>
                    <a:pt x="547" y="1125"/>
                  </a:cubicBezTo>
                  <a:cubicBezTo>
                    <a:pt x="547" y="961"/>
                    <a:pt x="598" y="814"/>
                    <a:pt x="689" y="671"/>
                  </a:cubicBezTo>
                  <a:close/>
                  <a:moveTo>
                    <a:pt x="708" y="0"/>
                  </a:moveTo>
                  <a:cubicBezTo>
                    <a:pt x="611" y="0"/>
                    <a:pt x="547" y="0"/>
                    <a:pt x="483" y="65"/>
                  </a:cubicBezTo>
                  <a:lnTo>
                    <a:pt x="418" y="161"/>
                  </a:lnTo>
                  <a:cubicBezTo>
                    <a:pt x="161" y="418"/>
                    <a:pt x="1" y="772"/>
                    <a:pt x="1" y="1125"/>
                  </a:cubicBezTo>
                  <a:cubicBezTo>
                    <a:pt x="1" y="1479"/>
                    <a:pt x="161" y="1833"/>
                    <a:pt x="451" y="2122"/>
                  </a:cubicBezTo>
                  <a:lnTo>
                    <a:pt x="3986" y="5529"/>
                  </a:lnTo>
                  <a:cubicBezTo>
                    <a:pt x="4051" y="5561"/>
                    <a:pt x="4083" y="5593"/>
                    <a:pt x="4147" y="5593"/>
                  </a:cubicBezTo>
                  <a:lnTo>
                    <a:pt x="8519" y="5979"/>
                  </a:lnTo>
                  <a:lnTo>
                    <a:pt x="8615" y="5979"/>
                  </a:lnTo>
                  <a:cubicBezTo>
                    <a:pt x="9065" y="5979"/>
                    <a:pt x="9419" y="5658"/>
                    <a:pt x="9515" y="5272"/>
                  </a:cubicBezTo>
                  <a:cubicBezTo>
                    <a:pt x="9547" y="5111"/>
                    <a:pt x="9451" y="4983"/>
                    <a:pt x="9322" y="4951"/>
                  </a:cubicBezTo>
                  <a:cubicBezTo>
                    <a:pt x="8551" y="4758"/>
                    <a:pt x="7554" y="4533"/>
                    <a:pt x="6687" y="4340"/>
                  </a:cubicBezTo>
                  <a:cubicBezTo>
                    <a:pt x="5819" y="4147"/>
                    <a:pt x="5079" y="3986"/>
                    <a:pt x="4726" y="3954"/>
                  </a:cubicBezTo>
                  <a:cubicBezTo>
                    <a:pt x="4694" y="3922"/>
                    <a:pt x="4597" y="3890"/>
                    <a:pt x="4469" y="3825"/>
                  </a:cubicBezTo>
                  <a:cubicBezTo>
                    <a:pt x="4051" y="3536"/>
                    <a:pt x="3311" y="2829"/>
                    <a:pt x="2604" y="2090"/>
                  </a:cubicBezTo>
                  <a:cubicBezTo>
                    <a:pt x="1929" y="1318"/>
                    <a:pt x="1254" y="547"/>
                    <a:pt x="901" y="97"/>
                  </a:cubicBezTo>
                  <a:cubicBezTo>
                    <a:pt x="836" y="32"/>
                    <a:pt x="772" y="0"/>
                    <a:pt x="708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8" name="Google Shape;2338;p68"/>
            <p:cNvSpPr/>
            <p:nvPr/>
          </p:nvSpPr>
          <p:spPr>
            <a:xfrm>
              <a:off x="1608075" y="3506400"/>
              <a:ext cx="458900" cy="1476275"/>
            </a:xfrm>
            <a:custGeom>
              <a:rect b="b" l="l" r="r" t="t"/>
              <a:pathLst>
                <a:path extrusionOk="0" h="59051" w="18356">
                  <a:moveTo>
                    <a:pt x="4983" y="1"/>
                  </a:moveTo>
                  <a:cubicBezTo>
                    <a:pt x="4983" y="1"/>
                    <a:pt x="740" y="4822"/>
                    <a:pt x="354" y="7490"/>
                  </a:cubicBezTo>
                  <a:cubicBezTo>
                    <a:pt x="322" y="7812"/>
                    <a:pt x="290" y="8133"/>
                    <a:pt x="258" y="8455"/>
                  </a:cubicBezTo>
                  <a:cubicBezTo>
                    <a:pt x="1" y="11637"/>
                    <a:pt x="644" y="14851"/>
                    <a:pt x="1994" y="17777"/>
                  </a:cubicBezTo>
                  <a:lnTo>
                    <a:pt x="9966" y="35006"/>
                  </a:lnTo>
                  <a:lnTo>
                    <a:pt x="15077" y="59050"/>
                  </a:lnTo>
                  <a:lnTo>
                    <a:pt x="18355" y="58247"/>
                  </a:lnTo>
                  <a:lnTo>
                    <a:pt x="17295" y="32692"/>
                  </a:lnTo>
                  <a:lnTo>
                    <a:pt x="11123" y="13084"/>
                  </a:lnTo>
                  <a:lnTo>
                    <a:pt x="14787" y="6912"/>
                  </a:lnTo>
                  <a:lnTo>
                    <a:pt x="4983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9" name="Google Shape;2339;p68"/>
            <p:cNvSpPr/>
            <p:nvPr/>
          </p:nvSpPr>
          <p:spPr>
            <a:xfrm>
              <a:off x="1606475" y="3499650"/>
              <a:ext cx="466925" cy="1489450"/>
            </a:xfrm>
            <a:custGeom>
              <a:rect b="b" l="l" r="r" t="t"/>
              <a:pathLst>
                <a:path extrusionOk="0" h="59578" w="18677">
                  <a:moveTo>
                    <a:pt x="5084" y="635"/>
                  </a:moveTo>
                  <a:lnTo>
                    <a:pt x="14497" y="7270"/>
                  </a:lnTo>
                  <a:lnTo>
                    <a:pt x="14497" y="7270"/>
                  </a:lnTo>
                  <a:lnTo>
                    <a:pt x="10962" y="13225"/>
                  </a:lnTo>
                  <a:cubicBezTo>
                    <a:pt x="10930" y="13289"/>
                    <a:pt x="10898" y="13354"/>
                    <a:pt x="10930" y="13418"/>
                  </a:cubicBezTo>
                  <a:lnTo>
                    <a:pt x="17069" y="33026"/>
                  </a:lnTo>
                  <a:lnTo>
                    <a:pt x="18130" y="58292"/>
                  </a:lnTo>
                  <a:lnTo>
                    <a:pt x="15366" y="58999"/>
                  </a:lnTo>
                  <a:lnTo>
                    <a:pt x="10287" y="35212"/>
                  </a:lnTo>
                  <a:lnTo>
                    <a:pt x="10287" y="35180"/>
                  </a:lnTo>
                  <a:lnTo>
                    <a:pt x="2283" y="17918"/>
                  </a:lnTo>
                  <a:cubicBezTo>
                    <a:pt x="1158" y="15475"/>
                    <a:pt x="515" y="12775"/>
                    <a:pt x="515" y="10075"/>
                  </a:cubicBezTo>
                  <a:cubicBezTo>
                    <a:pt x="515" y="9625"/>
                    <a:pt x="547" y="9175"/>
                    <a:pt x="579" y="8725"/>
                  </a:cubicBezTo>
                  <a:cubicBezTo>
                    <a:pt x="611" y="8403"/>
                    <a:pt x="644" y="8114"/>
                    <a:pt x="676" y="7825"/>
                  </a:cubicBezTo>
                  <a:cubicBezTo>
                    <a:pt x="772" y="7182"/>
                    <a:pt x="1094" y="6410"/>
                    <a:pt x="1544" y="5607"/>
                  </a:cubicBezTo>
                  <a:cubicBezTo>
                    <a:pt x="2186" y="4353"/>
                    <a:pt x="3119" y="3067"/>
                    <a:pt x="3890" y="2103"/>
                  </a:cubicBezTo>
                  <a:cubicBezTo>
                    <a:pt x="4276" y="1621"/>
                    <a:pt x="4597" y="1203"/>
                    <a:pt x="4854" y="914"/>
                  </a:cubicBezTo>
                  <a:cubicBezTo>
                    <a:pt x="4926" y="794"/>
                    <a:pt x="5016" y="710"/>
                    <a:pt x="5084" y="635"/>
                  </a:cubicBezTo>
                  <a:close/>
                  <a:moveTo>
                    <a:pt x="5019" y="1"/>
                  </a:moveTo>
                  <a:cubicBezTo>
                    <a:pt x="4948" y="1"/>
                    <a:pt x="4875" y="25"/>
                    <a:pt x="4822" y="78"/>
                  </a:cubicBezTo>
                  <a:cubicBezTo>
                    <a:pt x="4822" y="110"/>
                    <a:pt x="3762" y="1299"/>
                    <a:pt x="2636" y="2842"/>
                  </a:cubicBezTo>
                  <a:cubicBezTo>
                    <a:pt x="2090" y="3646"/>
                    <a:pt x="1511" y="4482"/>
                    <a:pt x="1061" y="5350"/>
                  </a:cubicBezTo>
                  <a:cubicBezTo>
                    <a:pt x="611" y="6185"/>
                    <a:pt x="258" y="7021"/>
                    <a:pt x="161" y="7728"/>
                  </a:cubicBezTo>
                  <a:cubicBezTo>
                    <a:pt x="97" y="8050"/>
                    <a:pt x="65" y="8371"/>
                    <a:pt x="33" y="8693"/>
                  </a:cubicBezTo>
                  <a:cubicBezTo>
                    <a:pt x="1" y="9143"/>
                    <a:pt x="1" y="9625"/>
                    <a:pt x="1" y="10075"/>
                  </a:cubicBezTo>
                  <a:cubicBezTo>
                    <a:pt x="1" y="12871"/>
                    <a:pt x="644" y="15604"/>
                    <a:pt x="1801" y="18143"/>
                  </a:cubicBezTo>
                  <a:lnTo>
                    <a:pt x="9773" y="35372"/>
                  </a:lnTo>
                  <a:lnTo>
                    <a:pt x="14883" y="59384"/>
                  </a:lnTo>
                  <a:cubicBezTo>
                    <a:pt x="14916" y="59449"/>
                    <a:pt x="14948" y="59513"/>
                    <a:pt x="15012" y="59545"/>
                  </a:cubicBezTo>
                  <a:cubicBezTo>
                    <a:pt x="15076" y="59577"/>
                    <a:pt x="15141" y="59577"/>
                    <a:pt x="15205" y="59577"/>
                  </a:cubicBezTo>
                  <a:lnTo>
                    <a:pt x="18484" y="58774"/>
                  </a:lnTo>
                  <a:cubicBezTo>
                    <a:pt x="18612" y="58742"/>
                    <a:pt x="18676" y="58613"/>
                    <a:pt x="18676" y="58484"/>
                  </a:cubicBezTo>
                  <a:lnTo>
                    <a:pt x="17616" y="32962"/>
                  </a:lnTo>
                  <a:lnTo>
                    <a:pt x="17616" y="32897"/>
                  </a:lnTo>
                  <a:lnTo>
                    <a:pt x="11476" y="13386"/>
                  </a:lnTo>
                  <a:lnTo>
                    <a:pt x="15076" y="7342"/>
                  </a:lnTo>
                  <a:cubicBezTo>
                    <a:pt x="15141" y="7214"/>
                    <a:pt x="15108" y="7053"/>
                    <a:pt x="15012" y="6989"/>
                  </a:cubicBezTo>
                  <a:lnTo>
                    <a:pt x="5176" y="46"/>
                  </a:lnTo>
                  <a:cubicBezTo>
                    <a:pt x="5133" y="17"/>
                    <a:pt x="5076" y="1"/>
                    <a:pt x="5019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0" name="Google Shape;2340;p68"/>
            <p:cNvSpPr/>
            <p:nvPr/>
          </p:nvSpPr>
          <p:spPr>
            <a:xfrm>
              <a:off x="1318775" y="3717750"/>
              <a:ext cx="634875" cy="1260100"/>
            </a:xfrm>
            <a:custGeom>
              <a:rect b="b" l="l" r="r" t="t"/>
              <a:pathLst>
                <a:path extrusionOk="0" h="50404" w="25395">
                  <a:moveTo>
                    <a:pt x="25395" y="1"/>
                  </a:moveTo>
                  <a:lnTo>
                    <a:pt x="14048" y="4822"/>
                  </a:lnTo>
                  <a:lnTo>
                    <a:pt x="15398" y="7330"/>
                  </a:lnTo>
                  <a:lnTo>
                    <a:pt x="12505" y="26938"/>
                  </a:lnTo>
                  <a:lnTo>
                    <a:pt x="1" y="49246"/>
                  </a:lnTo>
                  <a:lnTo>
                    <a:pt x="3087" y="50403"/>
                  </a:lnTo>
                  <a:lnTo>
                    <a:pt x="19995" y="29252"/>
                  </a:lnTo>
                  <a:lnTo>
                    <a:pt x="24045" y="5787"/>
                  </a:lnTo>
                  <a:lnTo>
                    <a:pt x="25395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1" name="Google Shape;2341;p68"/>
            <p:cNvSpPr/>
            <p:nvPr/>
          </p:nvSpPr>
          <p:spPr>
            <a:xfrm>
              <a:off x="1311550" y="3711175"/>
              <a:ext cx="649350" cy="1273425"/>
            </a:xfrm>
            <a:custGeom>
              <a:rect b="b" l="l" r="r" t="t"/>
              <a:pathLst>
                <a:path extrusionOk="0" h="50937" w="25974">
                  <a:moveTo>
                    <a:pt x="25687" y="0"/>
                  </a:moveTo>
                  <a:cubicBezTo>
                    <a:pt x="25555" y="0"/>
                    <a:pt x="25455" y="88"/>
                    <a:pt x="25427" y="199"/>
                  </a:cubicBezTo>
                  <a:lnTo>
                    <a:pt x="24077" y="5985"/>
                  </a:lnTo>
                  <a:lnTo>
                    <a:pt x="20027" y="29387"/>
                  </a:lnTo>
                  <a:lnTo>
                    <a:pt x="3279" y="50345"/>
                  </a:lnTo>
                  <a:lnTo>
                    <a:pt x="676" y="49380"/>
                  </a:lnTo>
                  <a:lnTo>
                    <a:pt x="13019" y="27329"/>
                  </a:lnTo>
                  <a:lnTo>
                    <a:pt x="13051" y="27233"/>
                  </a:lnTo>
                  <a:lnTo>
                    <a:pt x="15944" y="7625"/>
                  </a:lnTo>
                  <a:cubicBezTo>
                    <a:pt x="15944" y="7560"/>
                    <a:pt x="15944" y="7496"/>
                    <a:pt x="15912" y="7464"/>
                  </a:cubicBezTo>
                  <a:lnTo>
                    <a:pt x="14562" y="4957"/>
                  </a:lnTo>
                  <a:cubicBezTo>
                    <a:pt x="14519" y="4871"/>
                    <a:pt x="14433" y="4814"/>
                    <a:pt x="14343" y="4814"/>
                  </a:cubicBezTo>
                  <a:cubicBezTo>
                    <a:pt x="14298" y="4814"/>
                    <a:pt x="14251" y="4828"/>
                    <a:pt x="14208" y="4860"/>
                  </a:cubicBezTo>
                  <a:cubicBezTo>
                    <a:pt x="14080" y="4925"/>
                    <a:pt x="14016" y="5085"/>
                    <a:pt x="14080" y="5214"/>
                  </a:cubicBezTo>
                  <a:lnTo>
                    <a:pt x="15398" y="7625"/>
                  </a:lnTo>
                  <a:lnTo>
                    <a:pt x="12537" y="27104"/>
                  </a:lnTo>
                  <a:lnTo>
                    <a:pt x="65" y="49380"/>
                  </a:lnTo>
                  <a:cubicBezTo>
                    <a:pt x="1" y="49445"/>
                    <a:pt x="1" y="49541"/>
                    <a:pt x="33" y="49606"/>
                  </a:cubicBezTo>
                  <a:cubicBezTo>
                    <a:pt x="65" y="49702"/>
                    <a:pt x="129" y="49734"/>
                    <a:pt x="193" y="49766"/>
                  </a:cubicBezTo>
                  <a:lnTo>
                    <a:pt x="3279" y="50923"/>
                  </a:lnTo>
                  <a:cubicBezTo>
                    <a:pt x="3305" y="50932"/>
                    <a:pt x="3333" y="50936"/>
                    <a:pt x="3362" y="50936"/>
                  </a:cubicBezTo>
                  <a:cubicBezTo>
                    <a:pt x="3440" y="50936"/>
                    <a:pt x="3522" y="50906"/>
                    <a:pt x="3569" y="50859"/>
                  </a:cubicBezTo>
                  <a:lnTo>
                    <a:pt x="20509" y="29676"/>
                  </a:lnTo>
                  <a:lnTo>
                    <a:pt x="20541" y="29547"/>
                  </a:lnTo>
                  <a:lnTo>
                    <a:pt x="24591" y="6082"/>
                  </a:lnTo>
                  <a:lnTo>
                    <a:pt x="25941" y="328"/>
                  </a:lnTo>
                  <a:cubicBezTo>
                    <a:pt x="25973" y="199"/>
                    <a:pt x="25877" y="39"/>
                    <a:pt x="25748" y="7"/>
                  </a:cubicBezTo>
                  <a:cubicBezTo>
                    <a:pt x="25727" y="2"/>
                    <a:pt x="25707" y="0"/>
                    <a:pt x="25687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2" name="Google Shape;2342;p68"/>
            <p:cNvSpPr/>
            <p:nvPr/>
          </p:nvSpPr>
          <p:spPr>
            <a:xfrm>
              <a:off x="1848375" y="3941000"/>
              <a:ext cx="67525" cy="394925"/>
            </a:xfrm>
            <a:custGeom>
              <a:rect b="b" l="l" r="r" t="t"/>
              <a:pathLst>
                <a:path extrusionOk="0" h="15797" w="2701">
                  <a:moveTo>
                    <a:pt x="2490" y="1"/>
                  </a:moveTo>
                  <a:cubicBezTo>
                    <a:pt x="2387" y="1"/>
                    <a:pt x="2314" y="84"/>
                    <a:pt x="2314" y="168"/>
                  </a:cubicBezTo>
                  <a:lnTo>
                    <a:pt x="32" y="15565"/>
                  </a:lnTo>
                  <a:cubicBezTo>
                    <a:pt x="0" y="15661"/>
                    <a:pt x="97" y="15790"/>
                    <a:pt x="193" y="15790"/>
                  </a:cubicBezTo>
                  <a:cubicBezTo>
                    <a:pt x="206" y="15794"/>
                    <a:pt x="219" y="15796"/>
                    <a:pt x="233" y="15796"/>
                  </a:cubicBezTo>
                  <a:cubicBezTo>
                    <a:pt x="322" y="15796"/>
                    <a:pt x="418" y="15713"/>
                    <a:pt x="418" y="15629"/>
                  </a:cubicBezTo>
                  <a:lnTo>
                    <a:pt x="2700" y="232"/>
                  </a:lnTo>
                  <a:cubicBezTo>
                    <a:pt x="2700" y="135"/>
                    <a:pt x="2636" y="7"/>
                    <a:pt x="2539" y="7"/>
                  </a:cubicBezTo>
                  <a:cubicBezTo>
                    <a:pt x="2522" y="3"/>
                    <a:pt x="2506" y="1"/>
                    <a:pt x="2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3" name="Google Shape;2343;p68"/>
            <p:cNvSpPr/>
            <p:nvPr/>
          </p:nvSpPr>
          <p:spPr>
            <a:xfrm>
              <a:off x="1633800" y="3761650"/>
              <a:ext cx="54675" cy="233375"/>
            </a:xfrm>
            <a:custGeom>
              <a:rect b="b" l="l" r="r" t="t"/>
              <a:pathLst>
                <a:path extrusionOk="0" h="9335" w="2187">
                  <a:moveTo>
                    <a:pt x="238" y="1"/>
                  </a:moveTo>
                  <a:cubicBezTo>
                    <a:pt x="211" y="1"/>
                    <a:pt x="185" y="5"/>
                    <a:pt x="161" y="13"/>
                  </a:cubicBezTo>
                  <a:cubicBezTo>
                    <a:pt x="65" y="77"/>
                    <a:pt x="1" y="173"/>
                    <a:pt x="65" y="270"/>
                  </a:cubicBezTo>
                  <a:lnTo>
                    <a:pt x="1768" y="4095"/>
                  </a:lnTo>
                  <a:lnTo>
                    <a:pt x="1608" y="9110"/>
                  </a:lnTo>
                  <a:cubicBezTo>
                    <a:pt x="1608" y="9238"/>
                    <a:pt x="1704" y="9335"/>
                    <a:pt x="1801" y="9335"/>
                  </a:cubicBezTo>
                  <a:cubicBezTo>
                    <a:pt x="1929" y="9335"/>
                    <a:pt x="1993" y="9238"/>
                    <a:pt x="2026" y="9142"/>
                  </a:cubicBezTo>
                  <a:lnTo>
                    <a:pt x="2186" y="4063"/>
                  </a:lnTo>
                  <a:lnTo>
                    <a:pt x="2154" y="3966"/>
                  </a:lnTo>
                  <a:lnTo>
                    <a:pt x="418" y="109"/>
                  </a:lnTo>
                  <a:cubicBezTo>
                    <a:pt x="394" y="37"/>
                    <a:pt x="316" y="1"/>
                    <a:pt x="2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4" name="Google Shape;2344;p68"/>
            <p:cNvSpPr/>
            <p:nvPr/>
          </p:nvSpPr>
          <p:spPr>
            <a:xfrm>
              <a:off x="1827475" y="3665300"/>
              <a:ext cx="123775" cy="93475"/>
            </a:xfrm>
            <a:custGeom>
              <a:rect b="b" l="l" r="r" t="t"/>
              <a:pathLst>
                <a:path extrusionOk="0" h="3739" w="4951">
                  <a:moveTo>
                    <a:pt x="4757" y="1"/>
                  </a:moveTo>
                  <a:cubicBezTo>
                    <a:pt x="4660" y="1"/>
                    <a:pt x="4586" y="59"/>
                    <a:pt x="4533" y="138"/>
                  </a:cubicBezTo>
                  <a:lnTo>
                    <a:pt x="4533" y="170"/>
                  </a:lnTo>
                  <a:cubicBezTo>
                    <a:pt x="4468" y="331"/>
                    <a:pt x="4083" y="1134"/>
                    <a:pt x="3343" y="1874"/>
                  </a:cubicBezTo>
                  <a:cubicBezTo>
                    <a:pt x="2636" y="2645"/>
                    <a:pt x="1575" y="3320"/>
                    <a:pt x="193" y="3320"/>
                  </a:cubicBezTo>
                  <a:cubicBezTo>
                    <a:pt x="65" y="3320"/>
                    <a:pt x="0" y="3417"/>
                    <a:pt x="0" y="3545"/>
                  </a:cubicBezTo>
                  <a:cubicBezTo>
                    <a:pt x="0" y="3642"/>
                    <a:pt x="65" y="3738"/>
                    <a:pt x="193" y="3738"/>
                  </a:cubicBezTo>
                  <a:cubicBezTo>
                    <a:pt x="1833" y="3738"/>
                    <a:pt x="3022" y="2870"/>
                    <a:pt x="3793" y="2002"/>
                  </a:cubicBezTo>
                  <a:cubicBezTo>
                    <a:pt x="4565" y="1134"/>
                    <a:pt x="4918" y="299"/>
                    <a:pt x="4918" y="299"/>
                  </a:cubicBezTo>
                  <a:cubicBezTo>
                    <a:pt x="4951" y="170"/>
                    <a:pt x="4918" y="74"/>
                    <a:pt x="4822" y="9"/>
                  </a:cubicBezTo>
                  <a:cubicBezTo>
                    <a:pt x="4799" y="4"/>
                    <a:pt x="4777" y="1"/>
                    <a:pt x="475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5" name="Google Shape;2345;p68"/>
            <p:cNvSpPr/>
            <p:nvPr/>
          </p:nvSpPr>
          <p:spPr>
            <a:xfrm>
              <a:off x="1726225" y="3634675"/>
              <a:ext cx="181625" cy="758150"/>
            </a:xfrm>
            <a:custGeom>
              <a:rect b="b" l="l" r="r" t="t"/>
              <a:pathLst>
                <a:path extrusionOk="0" h="30326" w="7265">
                  <a:moveTo>
                    <a:pt x="7025" y="0"/>
                  </a:moveTo>
                  <a:cubicBezTo>
                    <a:pt x="6982" y="0"/>
                    <a:pt x="6940" y="16"/>
                    <a:pt x="6911" y="45"/>
                  </a:cubicBezTo>
                  <a:lnTo>
                    <a:pt x="5143" y="1620"/>
                  </a:lnTo>
                  <a:cubicBezTo>
                    <a:pt x="5111" y="1684"/>
                    <a:pt x="5079" y="1716"/>
                    <a:pt x="5079" y="1781"/>
                  </a:cubicBezTo>
                  <a:lnTo>
                    <a:pt x="5079" y="2938"/>
                  </a:lnTo>
                  <a:lnTo>
                    <a:pt x="2893" y="2456"/>
                  </a:lnTo>
                  <a:cubicBezTo>
                    <a:pt x="2797" y="2456"/>
                    <a:pt x="2732" y="2456"/>
                    <a:pt x="2700" y="2520"/>
                  </a:cubicBezTo>
                  <a:cubicBezTo>
                    <a:pt x="2636" y="2584"/>
                    <a:pt x="2636" y="2649"/>
                    <a:pt x="2636" y="2713"/>
                  </a:cubicBezTo>
                  <a:lnTo>
                    <a:pt x="3857" y="6185"/>
                  </a:lnTo>
                  <a:lnTo>
                    <a:pt x="0" y="30100"/>
                  </a:lnTo>
                  <a:cubicBezTo>
                    <a:pt x="0" y="30196"/>
                    <a:pt x="64" y="30293"/>
                    <a:pt x="193" y="30325"/>
                  </a:cubicBezTo>
                  <a:cubicBezTo>
                    <a:pt x="289" y="30325"/>
                    <a:pt x="386" y="30261"/>
                    <a:pt x="418" y="30164"/>
                  </a:cubicBezTo>
                  <a:lnTo>
                    <a:pt x="4243" y="6185"/>
                  </a:lnTo>
                  <a:lnTo>
                    <a:pt x="4243" y="6088"/>
                  </a:lnTo>
                  <a:lnTo>
                    <a:pt x="3150" y="2938"/>
                  </a:lnTo>
                  <a:lnTo>
                    <a:pt x="5240" y="3388"/>
                  </a:lnTo>
                  <a:cubicBezTo>
                    <a:pt x="5304" y="3388"/>
                    <a:pt x="5368" y="3388"/>
                    <a:pt x="5400" y="3324"/>
                  </a:cubicBezTo>
                  <a:cubicBezTo>
                    <a:pt x="5465" y="3292"/>
                    <a:pt x="5497" y="3259"/>
                    <a:pt x="5497" y="3195"/>
                  </a:cubicBezTo>
                  <a:lnTo>
                    <a:pt x="5497" y="1877"/>
                  </a:lnTo>
                  <a:lnTo>
                    <a:pt x="7168" y="366"/>
                  </a:lnTo>
                  <a:cubicBezTo>
                    <a:pt x="7265" y="270"/>
                    <a:pt x="7265" y="141"/>
                    <a:pt x="7168" y="77"/>
                  </a:cubicBezTo>
                  <a:cubicBezTo>
                    <a:pt x="7133" y="24"/>
                    <a:pt x="7078" y="0"/>
                    <a:pt x="70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6" name="Google Shape;2346;p68"/>
            <p:cNvSpPr/>
            <p:nvPr/>
          </p:nvSpPr>
          <p:spPr>
            <a:xfrm>
              <a:off x="1690850" y="4417675"/>
              <a:ext cx="32975" cy="40550"/>
            </a:xfrm>
            <a:custGeom>
              <a:rect b="b" l="l" r="r" t="t"/>
              <a:pathLst>
                <a:path extrusionOk="0" h="1622" w="1319">
                  <a:moveTo>
                    <a:pt x="1112" y="0"/>
                  </a:moveTo>
                  <a:cubicBezTo>
                    <a:pt x="1043" y="0"/>
                    <a:pt x="974" y="36"/>
                    <a:pt x="933" y="98"/>
                  </a:cubicBezTo>
                  <a:lnTo>
                    <a:pt x="65" y="1319"/>
                  </a:lnTo>
                  <a:cubicBezTo>
                    <a:pt x="1" y="1384"/>
                    <a:pt x="33" y="1512"/>
                    <a:pt x="97" y="1577"/>
                  </a:cubicBezTo>
                  <a:cubicBezTo>
                    <a:pt x="141" y="1606"/>
                    <a:pt x="190" y="1621"/>
                    <a:pt x="238" y="1621"/>
                  </a:cubicBezTo>
                  <a:cubicBezTo>
                    <a:pt x="296" y="1621"/>
                    <a:pt x="351" y="1598"/>
                    <a:pt x="387" y="1544"/>
                  </a:cubicBezTo>
                  <a:lnTo>
                    <a:pt x="1254" y="323"/>
                  </a:lnTo>
                  <a:cubicBezTo>
                    <a:pt x="1319" y="227"/>
                    <a:pt x="1319" y="98"/>
                    <a:pt x="1222" y="34"/>
                  </a:cubicBezTo>
                  <a:cubicBezTo>
                    <a:pt x="1188" y="11"/>
                    <a:pt x="1150" y="0"/>
                    <a:pt x="11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347" name="Google Shape;2347;p68"/>
          <p:cNvSpPr txBox="1"/>
          <p:nvPr/>
        </p:nvSpPr>
        <p:spPr>
          <a:xfrm>
            <a:off x="2308025" y="2566750"/>
            <a:ext cx="811800" cy="8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?</a:t>
            </a:r>
            <a:endParaRPr b="1" sz="7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48" name="Google Shape;2348;p68"/>
          <p:cNvSpPr txBox="1"/>
          <p:nvPr/>
        </p:nvSpPr>
        <p:spPr>
          <a:xfrm>
            <a:off x="5234500" y="2290050"/>
            <a:ext cx="5812800" cy="37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3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Сформулюйте </a:t>
            </a:r>
            <a:r>
              <a:rPr b="1" lang="en-US" sz="33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одне</a:t>
            </a:r>
            <a:r>
              <a:rPr b="1" lang="en-US" sz="3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правило використання смартфона, яке могло б замінити повну заборону.</a:t>
            </a:r>
            <a:endParaRPr b="1" sz="4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34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2" name="Shape 2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3" name="Google Shape;2353;p69"/>
          <p:cNvSpPr txBox="1"/>
          <p:nvPr/>
        </p:nvSpPr>
        <p:spPr>
          <a:xfrm>
            <a:off x="1085325" y="1195425"/>
            <a:ext cx="97839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122033"/>
                </a:solidFill>
                <a:latin typeface="Montserrat"/>
                <a:ea typeface="Montserrat"/>
                <a:cs typeface="Montserrat"/>
                <a:sym typeface="Montserrat"/>
              </a:rPr>
              <a:t>СУПЕРСИЛА</a:t>
            </a:r>
            <a:r>
              <a:rPr b="1" lang="en-US" sz="6000">
                <a:solidFill>
                  <a:srgbClr val="12203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b="1" sz="6000">
              <a:solidFill>
                <a:srgbClr val="1220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СУПЕРГЕРОІВ</a:t>
            </a:r>
            <a:endParaRPr b="1" sz="60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357" name="Shape 2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8" name="Google Shape;2358;p70"/>
          <p:cNvSpPr txBox="1"/>
          <p:nvPr/>
        </p:nvSpPr>
        <p:spPr>
          <a:xfrm>
            <a:off x="5043350" y="430100"/>
            <a:ext cx="6216000" cy="4926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0F172A"/>
                </a:solidFill>
                <a:latin typeface="Montserrat"/>
                <a:ea typeface="Montserrat"/>
                <a:cs typeface="Montserrat"/>
                <a:sym typeface="Montserrat"/>
              </a:rPr>
              <a:t>Олімпіади</a:t>
            </a:r>
            <a:endParaRPr b="1" sz="3200">
              <a:solidFill>
                <a:srgbClr val="0F172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359" name="Google Shape;2359;p70"/>
          <p:cNvGrpSpPr/>
          <p:nvPr/>
        </p:nvGrpSpPr>
        <p:grpSpPr>
          <a:xfrm>
            <a:off x="1461000" y="1855888"/>
            <a:ext cx="5238900" cy="3451231"/>
            <a:chOff x="571500" y="1714500"/>
            <a:chExt cx="5238900" cy="4000500"/>
          </a:xfrm>
        </p:grpSpPr>
        <p:sp>
          <p:nvSpPr>
            <p:cNvPr id="2360" name="Google Shape;2360;p70"/>
            <p:cNvSpPr/>
            <p:nvPr/>
          </p:nvSpPr>
          <p:spPr>
            <a:xfrm>
              <a:off x="571500" y="1714500"/>
              <a:ext cx="5238900" cy="4000500"/>
            </a:xfrm>
            <a:prstGeom prst="roundRect">
              <a:avLst>
                <a:gd fmla="val 5714" name="adj"/>
              </a:avLst>
            </a:prstGeom>
            <a:solidFill>
              <a:srgbClr val="F0F9FF"/>
            </a:solidFill>
            <a:ln cap="flat" cmpd="sng" w="19050">
              <a:solidFill>
                <a:srgbClr val="0284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1" name="Google Shape;2361;p70"/>
            <p:cNvSpPr txBox="1"/>
            <p:nvPr/>
          </p:nvSpPr>
          <p:spPr>
            <a:xfrm>
              <a:off x="571500" y="1714500"/>
              <a:ext cx="5238900" cy="400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81000" lIns="381000" spcFirstLastPara="1" rIns="381000" wrap="square" tIns="3810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rgbClr val="0284C7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c</a:t>
              </a:r>
              <a:r>
                <a:rPr lang="en-US" sz="3600">
                  <a:solidFill>
                    <a:srgbClr val="0284C7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o</a:t>
              </a:r>
              <a:r>
                <a:rPr lang="en-US" sz="3600">
                  <a:solidFill>
                    <a:srgbClr val="0284C7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de</a:t>
              </a:r>
              <a:endParaRPr sz="3600">
                <a:solidFill>
                  <a:srgbClr val="0284C7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  <a:p>
              <a:pPr indent="0" lvl="0" marL="0" rtl="0" algn="l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b="1" lang="en-US" sz="2300">
                  <a:solidFill>
                    <a:srgbClr val="0F172A"/>
                  </a:solidFill>
                  <a:latin typeface="Unbounded"/>
                  <a:ea typeface="Unbounded"/>
                  <a:cs typeface="Unbounded"/>
                  <a:sym typeface="Unbounded"/>
                </a:rPr>
                <a:t>З інформатики</a:t>
              </a:r>
              <a:endParaRPr b="1" sz="2300">
                <a:solidFill>
                  <a:srgbClr val="0F172A"/>
                </a:solidFill>
                <a:latin typeface="Unbounded"/>
                <a:ea typeface="Unbounded"/>
                <a:cs typeface="Unbounded"/>
                <a:sym typeface="Unbounded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0" lang="en-US" sz="1500">
                  <a:solidFill>
                    <a:srgbClr val="0284C7"/>
                  </a:solidFill>
                  <a:latin typeface="Unbounded SemiBold"/>
                  <a:ea typeface="Unbounded SemiBold"/>
                  <a:cs typeface="Unbounded SemiBold"/>
                  <a:sym typeface="Unbounded SemiBold"/>
                </a:rPr>
                <a:t>Алгоритми та програмування</a:t>
              </a:r>
              <a:endParaRPr b="0" sz="1500">
                <a:solidFill>
                  <a:srgbClr val="0284C7"/>
                </a:solidFill>
                <a:latin typeface="Unbounded SemiBold"/>
                <a:ea typeface="Unbounded SemiBold"/>
                <a:cs typeface="Unbounded SemiBold"/>
                <a:sym typeface="Unbounded SemiBold"/>
              </a:endParaRPr>
            </a:p>
            <a:p>
              <a:pPr indent="0" lvl="0" marL="0" rtl="0" algn="l">
                <a:spcBef>
                  <a:spcPts val="1800"/>
                </a:spcBef>
                <a:spcAft>
                  <a:spcPts val="0"/>
                </a:spcAft>
                <a:buNone/>
              </a:pPr>
              <a:r>
                <a:rPr b="0" lang="en-US" sz="1600">
                  <a:solidFill>
                    <a:srgbClr val="475569"/>
                  </a:solidFill>
                  <a:latin typeface="Inter"/>
                  <a:ea typeface="Inter"/>
                  <a:cs typeface="Inter"/>
                  <a:sym typeface="Inter"/>
                </a:rPr>
                <a:t>Учень розв’язує складні алгоритмічні задачі та самостійно пише програми на мовах програмування </a:t>
              </a:r>
              <a:r>
                <a:rPr b="0" lang="en-US" sz="1600">
                  <a:solidFill>
                    <a:srgbClr val="0F172A"/>
                  </a:solidFill>
                  <a:latin typeface="Inter SemiBold"/>
                  <a:ea typeface="Inter SemiBold"/>
                  <a:cs typeface="Inter SemiBold"/>
                  <a:sym typeface="Inter SemiBold"/>
                </a:rPr>
                <a:t>C++, Python</a:t>
              </a:r>
              <a:r>
                <a:rPr b="0" lang="en-US" sz="1600">
                  <a:solidFill>
                    <a:srgbClr val="475569"/>
                  </a:solidFill>
                  <a:latin typeface="Inter"/>
                  <a:ea typeface="Inter"/>
                  <a:cs typeface="Inter"/>
                  <a:sym typeface="Inter"/>
                </a:rPr>
                <a:t> тощо. Перевірка створених розв’язків відбувається повністю автоматично</a:t>
              </a:r>
              <a:r>
                <a:rPr b="0" lang="en-US" sz="1300">
                  <a:solidFill>
                    <a:srgbClr val="475569"/>
                  </a:solidFill>
                  <a:latin typeface="Inter"/>
                  <a:ea typeface="Inter"/>
                  <a:cs typeface="Inter"/>
                  <a:sym typeface="Inter"/>
                </a:rPr>
                <a:t>.</a:t>
              </a:r>
              <a:endParaRPr b="0" sz="130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2362" name="Google Shape;2362;p70"/>
          <p:cNvGrpSpPr/>
          <p:nvPr/>
        </p:nvGrpSpPr>
        <p:grpSpPr>
          <a:xfrm>
            <a:off x="6953100" y="1855903"/>
            <a:ext cx="5238900" cy="3451231"/>
            <a:chOff x="6381750" y="1714500"/>
            <a:chExt cx="5238900" cy="4000500"/>
          </a:xfrm>
        </p:grpSpPr>
        <p:sp>
          <p:nvSpPr>
            <p:cNvPr id="2363" name="Google Shape;2363;p70"/>
            <p:cNvSpPr/>
            <p:nvPr/>
          </p:nvSpPr>
          <p:spPr>
            <a:xfrm>
              <a:off x="6381750" y="1714500"/>
              <a:ext cx="5238900" cy="4000500"/>
            </a:xfrm>
            <a:prstGeom prst="roundRect">
              <a:avLst>
                <a:gd fmla="val 5714" name="adj"/>
              </a:avLst>
            </a:prstGeom>
            <a:solidFill>
              <a:srgbClr val="F8FAFC"/>
            </a:solidFill>
            <a:ln cap="flat" cmpd="sng" w="19050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4" name="Google Shape;2364;p70"/>
            <p:cNvSpPr txBox="1"/>
            <p:nvPr/>
          </p:nvSpPr>
          <p:spPr>
            <a:xfrm>
              <a:off x="6381750" y="1714500"/>
              <a:ext cx="5238900" cy="345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81000" lIns="381000" spcFirstLastPara="1" rIns="381000" wrap="square" tIns="3810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rgbClr val="0F172A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devices</a:t>
              </a:r>
              <a:endParaRPr sz="3600">
                <a:solidFill>
                  <a:srgbClr val="0F172A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  <a:p>
              <a:pPr indent="0" lvl="0" marL="0" rtl="0" algn="l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b="1" lang="en-US" sz="2300">
                  <a:solidFill>
                    <a:srgbClr val="0F172A"/>
                  </a:solidFill>
                  <a:latin typeface="Unbounded"/>
                  <a:ea typeface="Unbounded"/>
                  <a:cs typeface="Unbounded"/>
                  <a:sym typeface="Unbounded"/>
                </a:rPr>
                <a:t>З інформ. технологій</a:t>
              </a:r>
              <a:endParaRPr b="1" sz="2300">
                <a:solidFill>
                  <a:srgbClr val="0F172A"/>
                </a:solidFill>
                <a:latin typeface="Unbounded"/>
                <a:ea typeface="Unbounded"/>
                <a:cs typeface="Unbounded"/>
                <a:sym typeface="Unbounded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0" lang="en-US" sz="1500">
                  <a:solidFill>
                    <a:srgbClr val="64748B"/>
                  </a:solidFill>
                  <a:latin typeface="Unbounded SemiBold"/>
                  <a:ea typeface="Unbounded SemiBold"/>
                  <a:cs typeface="Unbounded SemiBold"/>
                  <a:sym typeface="Unbounded SemiBold"/>
                </a:rPr>
                <a:t>Практичне використання</a:t>
              </a:r>
              <a:endParaRPr b="0" sz="1500">
                <a:solidFill>
                  <a:srgbClr val="64748B"/>
                </a:solidFill>
                <a:latin typeface="Unbounded SemiBold"/>
                <a:ea typeface="Unbounded SemiBold"/>
                <a:cs typeface="Unbounded SemiBold"/>
                <a:sym typeface="Unbounded SemiBold"/>
              </a:endParaRPr>
            </a:p>
            <a:p>
              <a:pPr indent="0" lvl="0" marL="0" rtl="0" algn="l">
                <a:spcBef>
                  <a:spcPts val="1800"/>
                </a:spcBef>
                <a:spcAft>
                  <a:spcPts val="0"/>
                </a:spcAft>
                <a:buNone/>
              </a:pPr>
              <a:r>
                <a:rPr b="0" lang="en-US" sz="1600">
                  <a:solidFill>
                    <a:srgbClr val="475569"/>
                  </a:solidFill>
                  <a:latin typeface="Inter"/>
                  <a:ea typeface="Inter"/>
                  <a:cs typeface="Inter"/>
                  <a:sym typeface="Inter"/>
                </a:rPr>
                <a:t>Вирішення комплексних прикладних задач за допомогою цифрових інструментів. Робота з </a:t>
              </a:r>
              <a:r>
                <a:rPr b="0" lang="en-US" sz="1600">
                  <a:solidFill>
                    <a:srgbClr val="0F172A"/>
                  </a:solidFill>
                  <a:latin typeface="Inter SemiBold"/>
                  <a:ea typeface="Inter SemiBold"/>
                  <a:cs typeface="Inter SemiBold"/>
                  <a:sym typeface="Inter SemiBold"/>
                </a:rPr>
                <a:t>текстовими документами, електронними таблицями, презентаціями</a:t>
              </a:r>
              <a:r>
                <a:rPr b="0" lang="en-US" sz="1600">
                  <a:solidFill>
                    <a:srgbClr val="475569"/>
                  </a:solidFill>
                  <a:latin typeface="Inter"/>
                  <a:ea typeface="Inter"/>
                  <a:cs typeface="Inter"/>
                  <a:sym typeface="Inter"/>
                </a:rPr>
                <a:t> та базами даних.</a:t>
              </a:r>
              <a:endParaRPr b="0" sz="160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368" name="Shape 2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9" name="Google Shape;2369;p71"/>
          <p:cNvSpPr txBox="1"/>
          <p:nvPr/>
        </p:nvSpPr>
        <p:spPr>
          <a:xfrm>
            <a:off x="1702725" y="546950"/>
            <a:ext cx="116016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100">
                <a:solidFill>
                  <a:srgbClr val="0284C7"/>
                </a:solidFill>
                <a:latin typeface="Montserrat"/>
                <a:ea typeface="Montserrat"/>
                <a:cs typeface="Montserrat"/>
                <a:sym typeface="Montserrat"/>
              </a:rPr>
              <a:t>Конкурси</a:t>
            </a:r>
            <a:endParaRPr sz="21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70" name="Google Shape;2370;p71"/>
          <p:cNvSpPr txBox="1"/>
          <p:nvPr/>
        </p:nvSpPr>
        <p:spPr>
          <a:xfrm>
            <a:off x="1702725" y="1696800"/>
            <a:ext cx="8669700" cy="424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b="1" lang="en-US"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Конкурс-захист МАН</a:t>
            </a:r>
            <a:r>
              <a:rPr lang="en-US"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- особливо секції, пов'язані з інформаційними технологіями, комп'ютерними науками, програмною інженерією, ШІ тощо. </a:t>
            </a:r>
            <a:endParaRPr sz="24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b="1" lang="en-US"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ISEF / національний відбір в Україні</a:t>
            </a:r>
            <a:r>
              <a:rPr lang="en-US"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- сильний варіант саме для дослідницьких STEM та IT-проєктів.</a:t>
            </a:r>
            <a:endParaRPr sz="24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b="1" lang="en-US"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GENIUS Olympiad Ukraine</a:t>
            </a:r>
            <a:r>
              <a:rPr lang="en-US"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- проєктний формат; IT/робототехніка/ШІ можуть бути частиною міждисциплінарного проєкту.</a:t>
            </a:r>
            <a:endParaRPr sz="24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b="1" lang="en-US"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INFOMATRIX</a:t>
            </a:r>
            <a:r>
              <a:rPr lang="en-US"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 -  конкурс комп’ютерних проєктів, а не лише олімпіадне програмування. </a:t>
            </a:r>
            <a:endParaRPr sz="24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4" name="Shape 2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5" name="Google Shape;2375;p72"/>
          <p:cNvPicPr preferRelativeResize="0"/>
          <p:nvPr/>
        </p:nvPicPr>
        <p:blipFill rotWithShape="1">
          <a:blip r:embed="rId3">
            <a:alphaModFix/>
          </a:blip>
          <a:srcRect b="0" l="1485" r="2693" t="8063"/>
          <a:stretch/>
        </p:blipFill>
        <p:spPr>
          <a:xfrm>
            <a:off x="1912525" y="961025"/>
            <a:ext cx="8610574" cy="5507899"/>
          </a:xfrm>
          <a:prstGeom prst="rect">
            <a:avLst/>
          </a:prstGeom>
          <a:noFill/>
          <a:ln>
            <a:noFill/>
          </a:ln>
        </p:spPr>
      </p:pic>
      <p:sp>
        <p:nvSpPr>
          <p:cNvPr id="2376" name="Google Shape;2376;p72"/>
          <p:cNvSpPr txBox="1"/>
          <p:nvPr/>
        </p:nvSpPr>
        <p:spPr>
          <a:xfrm>
            <a:off x="220350" y="145725"/>
            <a:ext cx="90600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3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2026-2027</a:t>
            </a:r>
            <a:endParaRPr b="1" sz="33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0" name="Shape 1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1" name="Google Shape;1701;p37"/>
          <p:cNvGrpSpPr/>
          <p:nvPr/>
        </p:nvGrpSpPr>
        <p:grpSpPr>
          <a:xfrm>
            <a:off x="515788" y="3428994"/>
            <a:ext cx="11676216" cy="1962701"/>
            <a:chOff x="183888" y="4727369"/>
            <a:chExt cx="11676216" cy="1962701"/>
          </a:xfrm>
        </p:grpSpPr>
        <p:pic>
          <p:nvPicPr>
            <p:cNvPr id="1702" name="Google Shape;1702;p3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934147" y="4812174"/>
              <a:ext cx="2270064" cy="18464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03" name="Google Shape;1703;p3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298598" y="4843615"/>
              <a:ext cx="2270100" cy="184645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04" name="Google Shape;1704;p37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9590004" y="4807087"/>
              <a:ext cx="2270100" cy="184645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05" name="Google Shape;1705;p37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83888" y="4838550"/>
              <a:ext cx="2270100" cy="18464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06" name="Google Shape;1706;p37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2474938" y="4727369"/>
              <a:ext cx="2406800" cy="195761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707" name="Google Shape;1707;p3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711850" y="938850"/>
            <a:ext cx="5019675" cy="144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8" name="Google Shape;1708;p37" title="Link-PNG-Photo.png">
            <a:hlinkClick r:id="rId9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48975" y="828875"/>
            <a:ext cx="1667750" cy="1667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2" name="Shape 1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3" name="Google Shape;1713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23750" y="735375"/>
            <a:ext cx="5689971" cy="3248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4" name="Google Shape;1714;p38" title="Link-PNG-Photo.png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47850" y="1875975"/>
            <a:ext cx="1375800" cy="137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5" name="Google Shape;1715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484650" y="4618563"/>
            <a:ext cx="3512725" cy="1824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6" name="Google Shape;1716;p38" title="Link-PNG-Photo.png">
            <a:hlinkClick r:id="rId7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39325" y="5289450"/>
            <a:ext cx="874051" cy="874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0" name="Shape 1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1" name="Google Shape;1721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22950" y="182304"/>
            <a:ext cx="6167823" cy="2579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2" name="Google Shape;1722;p39" title="Link-PNG-Photo.png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2050" y="502025"/>
            <a:ext cx="1233574" cy="1233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3" name="Google Shape;1723;p39" title="link-512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89788" y="3744613"/>
            <a:ext cx="1118100" cy="111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4" name="Google Shape;1724;p3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422950" y="2830675"/>
            <a:ext cx="2782026" cy="2782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5" name="Google Shape;1725;p3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663400" y="2980176"/>
            <a:ext cx="2634525" cy="2483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6" name="Google Shape;1726;p39" title="link-512.png">
            <a:hlinkClick r:id="rId9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37175" y="3897000"/>
            <a:ext cx="1350350" cy="1350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0" name="Shape 1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1" name="Google Shape;1731;p40"/>
          <p:cNvPicPr preferRelativeResize="0"/>
          <p:nvPr/>
        </p:nvPicPr>
        <p:blipFill rotWithShape="1">
          <a:blip r:embed="rId3">
            <a:alphaModFix/>
          </a:blip>
          <a:srcRect b="21415" l="4191" r="4692" t="19427"/>
          <a:stretch/>
        </p:blipFill>
        <p:spPr>
          <a:xfrm>
            <a:off x="2155075" y="1702950"/>
            <a:ext cx="9941000" cy="4302349"/>
          </a:xfrm>
          <a:prstGeom prst="rect">
            <a:avLst/>
          </a:prstGeom>
          <a:noFill/>
          <a:ln>
            <a:noFill/>
          </a:ln>
        </p:spPr>
      </p:pic>
      <p:sp>
        <p:nvSpPr>
          <p:cNvPr id="1732" name="Google Shape;1732;p40"/>
          <p:cNvSpPr txBox="1"/>
          <p:nvPr/>
        </p:nvSpPr>
        <p:spPr>
          <a:xfrm>
            <a:off x="5300800" y="173025"/>
            <a:ext cx="6354900" cy="14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50">
                <a:solidFill>
                  <a:srgbClr val="0284C7"/>
                </a:solidFill>
                <a:latin typeface="Unbounded"/>
                <a:ea typeface="Unbounded"/>
                <a:cs typeface="Unbounded"/>
                <a:sym typeface="Unbounded"/>
              </a:rPr>
              <a:t>Базовий набір</a:t>
            </a:r>
            <a:r>
              <a:rPr b="1" lang="en-US" sz="3750">
                <a:solidFill>
                  <a:srgbClr val="0F172A"/>
                </a:solidFill>
                <a:latin typeface="Unbounded"/>
                <a:ea typeface="Unbounded"/>
                <a:cs typeface="Unbounded"/>
                <a:sym typeface="Unbounded"/>
              </a:rPr>
              <a:t> цифрових ресурсів 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6" name="Shape 1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7" name="Google Shape;1737;p41"/>
          <p:cNvGrpSpPr/>
          <p:nvPr/>
        </p:nvGrpSpPr>
        <p:grpSpPr>
          <a:xfrm>
            <a:off x="474352" y="1538550"/>
            <a:ext cx="4097650" cy="3780909"/>
            <a:chOff x="1230400" y="410075"/>
            <a:chExt cx="5124625" cy="4728500"/>
          </a:xfrm>
        </p:grpSpPr>
        <p:sp>
          <p:nvSpPr>
            <p:cNvPr id="1738" name="Google Shape;1738;p41"/>
            <p:cNvSpPr/>
            <p:nvPr/>
          </p:nvSpPr>
          <p:spPr>
            <a:xfrm>
              <a:off x="1384675" y="410150"/>
              <a:ext cx="4970350" cy="3655600"/>
            </a:xfrm>
            <a:custGeom>
              <a:rect b="b" l="l" r="r" t="t"/>
              <a:pathLst>
                <a:path extrusionOk="0" h="146224" w="198814">
                  <a:moveTo>
                    <a:pt x="173002" y="38507"/>
                  </a:moveTo>
                  <a:lnTo>
                    <a:pt x="173002" y="118161"/>
                  </a:lnTo>
                  <a:lnTo>
                    <a:pt x="37835" y="118161"/>
                  </a:lnTo>
                  <a:lnTo>
                    <a:pt x="37835" y="38507"/>
                  </a:lnTo>
                  <a:close/>
                  <a:moveTo>
                    <a:pt x="144780" y="0"/>
                  </a:moveTo>
                  <a:cubicBezTo>
                    <a:pt x="136124" y="0"/>
                    <a:pt x="127640" y="2694"/>
                    <a:pt x="120221" y="7391"/>
                  </a:cubicBezTo>
                  <a:cubicBezTo>
                    <a:pt x="110674" y="13402"/>
                    <a:pt x="103216" y="21213"/>
                    <a:pt x="91516" y="22724"/>
                  </a:cubicBezTo>
                  <a:cubicBezTo>
                    <a:pt x="84957" y="23559"/>
                    <a:pt x="78300" y="23746"/>
                    <a:pt x="71643" y="23746"/>
                  </a:cubicBezTo>
                  <a:cubicBezTo>
                    <a:pt x="66261" y="23746"/>
                    <a:pt x="60878" y="23624"/>
                    <a:pt x="55546" y="23624"/>
                  </a:cubicBezTo>
                  <a:cubicBezTo>
                    <a:pt x="24881" y="23624"/>
                    <a:pt x="1" y="55833"/>
                    <a:pt x="6205" y="89392"/>
                  </a:cubicBezTo>
                  <a:cubicBezTo>
                    <a:pt x="12441" y="122951"/>
                    <a:pt x="41756" y="146223"/>
                    <a:pt x="66636" y="146223"/>
                  </a:cubicBezTo>
                  <a:cubicBezTo>
                    <a:pt x="89009" y="146223"/>
                    <a:pt x="107395" y="132787"/>
                    <a:pt x="128643" y="129187"/>
                  </a:cubicBezTo>
                  <a:cubicBezTo>
                    <a:pt x="139186" y="127419"/>
                    <a:pt x="149761" y="129508"/>
                    <a:pt x="160176" y="126840"/>
                  </a:cubicBezTo>
                  <a:cubicBezTo>
                    <a:pt x="172295" y="123722"/>
                    <a:pt x="183674" y="116297"/>
                    <a:pt x="190392" y="105560"/>
                  </a:cubicBezTo>
                  <a:cubicBezTo>
                    <a:pt x="194956" y="98232"/>
                    <a:pt x="197207" y="90163"/>
                    <a:pt x="197817" y="81870"/>
                  </a:cubicBezTo>
                  <a:cubicBezTo>
                    <a:pt x="198814" y="68594"/>
                    <a:pt x="195728" y="54740"/>
                    <a:pt x="191613" y="42397"/>
                  </a:cubicBezTo>
                  <a:cubicBezTo>
                    <a:pt x="185474" y="24074"/>
                    <a:pt x="173548" y="5270"/>
                    <a:pt x="153490" y="930"/>
                  </a:cubicBezTo>
                  <a:cubicBezTo>
                    <a:pt x="150590" y="302"/>
                    <a:pt x="147676" y="0"/>
                    <a:pt x="144780" y="0"/>
                  </a:cubicBez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9" name="Google Shape;1739;p41"/>
            <p:cNvSpPr/>
            <p:nvPr/>
          </p:nvSpPr>
          <p:spPr>
            <a:xfrm>
              <a:off x="1515675" y="410075"/>
              <a:ext cx="4819275" cy="3654050"/>
            </a:xfrm>
            <a:custGeom>
              <a:rect b="b" l="l" r="r" t="t"/>
              <a:pathLst>
                <a:path extrusionOk="0" h="146162" w="192771">
                  <a:moveTo>
                    <a:pt x="139507" y="1"/>
                  </a:moveTo>
                  <a:cubicBezTo>
                    <a:pt x="130860" y="1"/>
                    <a:pt x="122406" y="2701"/>
                    <a:pt x="114981" y="7394"/>
                  </a:cubicBezTo>
                  <a:cubicBezTo>
                    <a:pt x="105434" y="13405"/>
                    <a:pt x="97976" y="21216"/>
                    <a:pt x="86276" y="22727"/>
                  </a:cubicBezTo>
                  <a:cubicBezTo>
                    <a:pt x="79686" y="23563"/>
                    <a:pt x="73032" y="23756"/>
                    <a:pt x="66346" y="23756"/>
                  </a:cubicBezTo>
                  <a:cubicBezTo>
                    <a:pt x="60978" y="23756"/>
                    <a:pt x="55610" y="23627"/>
                    <a:pt x="50306" y="23627"/>
                  </a:cubicBezTo>
                  <a:cubicBezTo>
                    <a:pt x="22855" y="23627"/>
                    <a:pt x="32" y="49471"/>
                    <a:pt x="0" y="78948"/>
                  </a:cubicBezTo>
                  <a:cubicBezTo>
                    <a:pt x="0" y="82387"/>
                    <a:pt x="322" y="85891"/>
                    <a:pt x="965" y="89395"/>
                  </a:cubicBezTo>
                  <a:cubicBezTo>
                    <a:pt x="2893" y="99777"/>
                    <a:pt x="7040" y="109196"/>
                    <a:pt x="12601" y="117232"/>
                  </a:cubicBezTo>
                  <a:cubicBezTo>
                    <a:pt x="13469" y="115850"/>
                    <a:pt x="14337" y="114500"/>
                    <a:pt x="15140" y="113278"/>
                  </a:cubicBezTo>
                  <a:cubicBezTo>
                    <a:pt x="14305" y="112796"/>
                    <a:pt x="13565" y="112153"/>
                    <a:pt x="13276" y="111285"/>
                  </a:cubicBezTo>
                  <a:cubicBezTo>
                    <a:pt x="13179" y="111028"/>
                    <a:pt x="13147" y="110803"/>
                    <a:pt x="13147" y="110546"/>
                  </a:cubicBezTo>
                  <a:cubicBezTo>
                    <a:pt x="13147" y="109582"/>
                    <a:pt x="13758" y="108681"/>
                    <a:pt x="14787" y="108456"/>
                  </a:cubicBezTo>
                  <a:cubicBezTo>
                    <a:pt x="14915" y="108424"/>
                    <a:pt x="15044" y="108424"/>
                    <a:pt x="15205" y="108424"/>
                  </a:cubicBezTo>
                  <a:cubicBezTo>
                    <a:pt x="15976" y="108424"/>
                    <a:pt x="16812" y="108810"/>
                    <a:pt x="17583" y="109389"/>
                  </a:cubicBezTo>
                  <a:cubicBezTo>
                    <a:pt x="17648" y="109260"/>
                    <a:pt x="17744" y="109132"/>
                    <a:pt x="17808" y="109035"/>
                  </a:cubicBezTo>
                  <a:cubicBezTo>
                    <a:pt x="18194" y="108392"/>
                    <a:pt x="18451" y="107910"/>
                    <a:pt x="18515" y="107749"/>
                  </a:cubicBezTo>
                  <a:cubicBezTo>
                    <a:pt x="19158" y="106303"/>
                    <a:pt x="20958" y="102445"/>
                    <a:pt x="21183" y="101963"/>
                  </a:cubicBezTo>
                  <a:cubicBezTo>
                    <a:pt x="21183" y="101835"/>
                    <a:pt x="21183" y="101610"/>
                    <a:pt x="21183" y="101256"/>
                  </a:cubicBezTo>
                  <a:cubicBezTo>
                    <a:pt x="21183" y="99617"/>
                    <a:pt x="21151" y="95599"/>
                    <a:pt x="20958" y="92288"/>
                  </a:cubicBezTo>
                  <a:cubicBezTo>
                    <a:pt x="20894" y="91323"/>
                    <a:pt x="20862" y="90456"/>
                    <a:pt x="20862" y="89716"/>
                  </a:cubicBezTo>
                  <a:cubicBezTo>
                    <a:pt x="20862" y="89073"/>
                    <a:pt x="20894" y="88495"/>
                    <a:pt x="20926" y="87980"/>
                  </a:cubicBezTo>
                  <a:cubicBezTo>
                    <a:pt x="20444" y="87370"/>
                    <a:pt x="20316" y="86791"/>
                    <a:pt x="20316" y="86309"/>
                  </a:cubicBezTo>
                  <a:cubicBezTo>
                    <a:pt x="20316" y="85859"/>
                    <a:pt x="20444" y="85505"/>
                    <a:pt x="20508" y="85312"/>
                  </a:cubicBezTo>
                  <a:cubicBezTo>
                    <a:pt x="20573" y="85184"/>
                    <a:pt x="20766" y="85055"/>
                    <a:pt x="21055" y="84927"/>
                  </a:cubicBezTo>
                  <a:cubicBezTo>
                    <a:pt x="21023" y="84573"/>
                    <a:pt x="20991" y="84220"/>
                    <a:pt x="20991" y="83962"/>
                  </a:cubicBezTo>
                  <a:cubicBezTo>
                    <a:pt x="20991" y="83705"/>
                    <a:pt x="21055" y="83352"/>
                    <a:pt x="21151" y="82902"/>
                  </a:cubicBezTo>
                  <a:cubicBezTo>
                    <a:pt x="21216" y="82452"/>
                    <a:pt x="21344" y="81873"/>
                    <a:pt x="21505" y="81262"/>
                  </a:cubicBezTo>
                  <a:cubicBezTo>
                    <a:pt x="21826" y="80041"/>
                    <a:pt x="22212" y="78562"/>
                    <a:pt x="22630" y="77148"/>
                  </a:cubicBezTo>
                  <a:cubicBezTo>
                    <a:pt x="23337" y="74673"/>
                    <a:pt x="24044" y="72358"/>
                    <a:pt x="24205" y="71812"/>
                  </a:cubicBezTo>
                  <a:cubicBezTo>
                    <a:pt x="24044" y="71587"/>
                    <a:pt x="23659" y="71040"/>
                    <a:pt x="23241" y="70430"/>
                  </a:cubicBezTo>
                  <a:cubicBezTo>
                    <a:pt x="22694" y="69626"/>
                    <a:pt x="22051" y="68726"/>
                    <a:pt x="21730" y="68276"/>
                  </a:cubicBezTo>
                  <a:cubicBezTo>
                    <a:pt x="21666" y="68147"/>
                    <a:pt x="21601" y="68083"/>
                    <a:pt x="21569" y="68051"/>
                  </a:cubicBezTo>
                  <a:cubicBezTo>
                    <a:pt x="21473" y="67922"/>
                    <a:pt x="21441" y="67794"/>
                    <a:pt x="21441" y="67633"/>
                  </a:cubicBezTo>
                  <a:cubicBezTo>
                    <a:pt x="21441" y="67504"/>
                    <a:pt x="21473" y="67376"/>
                    <a:pt x="21569" y="67279"/>
                  </a:cubicBezTo>
                  <a:cubicBezTo>
                    <a:pt x="21633" y="67151"/>
                    <a:pt x="21794" y="67086"/>
                    <a:pt x="21955" y="67086"/>
                  </a:cubicBezTo>
                  <a:cubicBezTo>
                    <a:pt x="22083" y="67086"/>
                    <a:pt x="22180" y="67119"/>
                    <a:pt x="22308" y="67183"/>
                  </a:cubicBezTo>
                  <a:lnTo>
                    <a:pt x="21666" y="65929"/>
                  </a:lnTo>
                  <a:lnTo>
                    <a:pt x="21633" y="65833"/>
                  </a:lnTo>
                  <a:lnTo>
                    <a:pt x="21633" y="65801"/>
                  </a:lnTo>
                  <a:cubicBezTo>
                    <a:pt x="21633" y="65769"/>
                    <a:pt x="21633" y="65640"/>
                    <a:pt x="21666" y="65511"/>
                  </a:cubicBezTo>
                  <a:cubicBezTo>
                    <a:pt x="21698" y="65383"/>
                    <a:pt x="21762" y="65254"/>
                    <a:pt x="21891" y="65094"/>
                  </a:cubicBezTo>
                  <a:cubicBezTo>
                    <a:pt x="21987" y="65029"/>
                    <a:pt x="22116" y="64965"/>
                    <a:pt x="22276" y="64965"/>
                  </a:cubicBezTo>
                  <a:cubicBezTo>
                    <a:pt x="22341" y="64965"/>
                    <a:pt x="22405" y="64965"/>
                    <a:pt x="22469" y="64997"/>
                  </a:cubicBezTo>
                  <a:cubicBezTo>
                    <a:pt x="22566" y="64997"/>
                    <a:pt x="22630" y="65061"/>
                    <a:pt x="22726" y="65094"/>
                  </a:cubicBezTo>
                  <a:lnTo>
                    <a:pt x="22726" y="65094"/>
                  </a:lnTo>
                  <a:lnTo>
                    <a:pt x="22437" y="64483"/>
                  </a:lnTo>
                  <a:cubicBezTo>
                    <a:pt x="22437" y="64451"/>
                    <a:pt x="22405" y="64386"/>
                    <a:pt x="22437" y="64322"/>
                  </a:cubicBezTo>
                  <a:cubicBezTo>
                    <a:pt x="22437" y="64322"/>
                    <a:pt x="22469" y="64226"/>
                    <a:pt x="22501" y="64097"/>
                  </a:cubicBezTo>
                  <a:cubicBezTo>
                    <a:pt x="22566" y="64001"/>
                    <a:pt x="22662" y="63840"/>
                    <a:pt x="22823" y="63743"/>
                  </a:cubicBezTo>
                  <a:cubicBezTo>
                    <a:pt x="22919" y="63647"/>
                    <a:pt x="23080" y="63615"/>
                    <a:pt x="23209" y="63615"/>
                  </a:cubicBezTo>
                  <a:lnTo>
                    <a:pt x="23241" y="63615"/>
                  </a:lnTo>
                  <a:cubicBezTo>
                    <a:pt x="23401" y="63615"/>
                    <a:pt x="23562" y="63647"/>
                    <a:pt x="23723" y="63743"/>
                  </a:cubicBezTo>
                  <a:cubicBezTo>
                    <a:pt x="23819" y="63808"/>
                    <a:pt x="23916" y="63904"/>
                    <a:pt x="23980" y="64001"/>
                  </a:cubicBezTo>
                  <a:cubicBezTo>
                    <a:pt x="24076" y="64097"/>
                    <a:pt x="24141" y="64193"/>
                    <a:pt x="24237" y="64354"/>
                  </a:cubicBezTo>
                  <a:cubicBezTo>
                    <a:pt x="24366" y="64547"/>
                    <a:pt x="24494" y="64772"/>
                    <a:pt x="24623" y="64997"/>
                  </a:cubicBezTo>
                  <a:lnTo>
                    <a:pt x="24494" y="64161"/>
                  </a:lnTo>
                  <a:cubicBezTo>
                    <a:pt x="24494" y="64097"/>
                    <a:pt x="24494" y="64033"/>
                    <a:pt x="24526" y="64001"/>
                  </a:cubicBezTo>
                  <a:cubicBezTo>
                    <a:pt x="24526" y="63968"/>
                    <a:pt x="24591" y="63872"/>
                    <a:pt x="24687" y="63776"/>
                  </a:cubicBezTo>
                  <a:cubicBezTo>
                    <a:pt x="24719" y="63776"/>
                    <a:pt x="24719" y="63743"/>
                    <a:pt x="24751" y="63743"/>
                  </a:cubicBezTo>
                  <a:lnTo>
                    <a:pt x="24751" y="36485"/>
                  </a:lnTo>
                  <a:cubicBezTo>
                    <a:pt x="24751" y="33592"/>
                    <a:pt x="27098" y="31213"/>
                    <a:pt x="30023" y="31213"/>
                  </a:cubicBezTo>
                  <a:lnTo>
                    <a:pt x="170366" y="31213"/>
                  </a:lnTo>
                  <a:cubicBezTo>
                    <a:pt x="173259" y="31213"/>
                    <a:pt x="175637" y="33592"/>
                    <a:pt x="175637" y="36485"/>
                  </a:cubicBezTo>
                  <a:lnTo>
                    <a:pt x="175637" y="116364"/>
                  </a:lnTo>
                  <a:cubicBezTo>
                    <a:pt x="179334" y="113278"/>
                    <a:pt x="182580" y="109678"/>
                    <a:pt x="185152" y="105563"/>
                  </a:cubicBezTo>
                  <a:cubicBezTo>
                    <a:pt x="189716" y="98235"/>
                    <a:pt x="191967" y="90166"/>
                    <a:pt x="192577" y="81873"/>
                  </a:cubicBezTo>
                  <a:cubicBezTo>
                    <a:pt x="192706" y="80169"/>
                    <a:pt x="192770" y="78466"/>
                    <a:pt x="192770" y="76762"/>
                  </a:cubicBezTo>
                  <a:cubicBezTo>
                    <a:pt x="192770" y="65094"/>
                    <a:pt x="189974" y="53168"/>
                    <a:pt x="186373" y="42400"/>
                  </a:cubicBezTo>
                  <a:cubicBezTo>
                    <a:pt x="180234" y="24077"/>
                    <a:pt x="168308" y="5273"/>
                    <a:pt x="148250" y="933"/>
                  </a:cubicBezTo>
                  <a:cubicBezTo>
                    <a:pt x="145325" y="322"/>
                    <a:pt x="142432" y="1"/>
                    <a:pt x="139507" y="1"/>
                  </a:cubicBezTo>
                  <a:close/>
                  <a:moveTo>
                    <a:pt x="23016" y="127229"/>
                  </a:moveTo>
                  <a:cubicBezTo>
                    <a:pt x="22823" y="127454"/>
                    <a:pt x="22630" y="127679"/>
                    <a:pt x="22469" y="127840"/>
                  </a:cubicBezTo>
                  <a:cubicBezTo>
                    <a:pt x="22308" y="128032"/>
                    <a:pt x="22148" y="128193"/>
                    <a:pt x="22019" y="128354"/>
                  </a:cubicBezTo>
                  <a:cubicBezTo>
                    <a:pt x="22919" y="129222"/>
                    <a:pt x="23819" y="130058"/>
                    <a:pt x="24751" y="130861"/>
                  </a:cubicBezTo>
                  <a:lnTo>
                    <a:pt x="24751" y="127550"/>
                  </a:lnTo>
                  <a:cubicBezTo>
                    <a:pt x="24173" y="127518"/>
                    <a:pt x="23562" y="127422"/>
                    <a:pt x="23016" y="127229"/>
                  </a:cubicBezTo>
                  <a:close/>
                  <a:moveTo>
                    <a:pt x="64064" y="144523"/>
                  </a:moveTo>
                  <a:cubicBezTo>
                    <a:pt x="64032" y="145069"/>
                    <a:pt x="63968" y="145616"/>
                    <a:pt x="63903" y="146162"/>
                  </a:cubicBezTo>
                  <a:cubicBezTo>
                    <a:pt x="67921" y="145969"/>
                    <a:pt x="71779" y="145391"/>
                    <a:pt x="75572" y="144523"/>
                  </a:cubicBezTo>
                  <a:close/>
                </a:path>
              </a:pathLst>
            </a:custGeom>
            <a:solidFill>
              <a:srgbClr val="D6EE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0" name="Google Shape;1740;p41"/>
            <p:cNvSpPr/>
            <p:nvPr/>
          </p:nvSpPr>
          <p:spPr>
            <a:xfrm>
              <a:off x="1972925" y="4531000"/>
              <a:ext cx="4095225" cy="240325"/>
            </a:xfrm>
            <a:custGeom>
              <a:rect b="b" l="l" r="r" t="t"/>
              <a:pathLst>
                <a:path extrusionOk="0" h="9613" w="163809">
                  <a:moveTo>
                    <a:pt x="81904" y="1"/>
                  </a:moveTo>
                  <a:cubicBezTo>
                    <a:pt x="36677" y="1"/>
                    <a:pt x="0" y="2155"/>
                    <a:pt x="0" y="4823"/>
                  </a:cubicBezTo>
                  <a:cubicBezTo>
                    <a:pt x="0" y="7458"/>
                    <a:pt x="36677" y="9612"/>
                    <a:pt x="81904" y="9612"/>
                  </a:cubicBezTo>
                  <a:cubicBezTo>
                    <a:pt x="127131" y="9612"/>
                    <a:pt x="163808" y="7458"/>
                    <a:pt x="163808" y="4823"/>
                  </a:cubicBezTo>
                  <a:cubicBezTo>
                    <a:pt x="163808" y="2155"/>
                    <a:pt x="127131" y="1"/>
                    <a:pt x="81904" y="1"/>
                  </a:cubicBez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1" name="Google Shape;1741;p41"/>
            <p:cNvSpPr/>
            <p:nvPr/>
          </p:nvSpPr>
          <p:spPr>
            <a:xfrm>
              <a:off x="1972925" y="4535825"/>
              <a:ext cx="4095225" cy="235500"/>
            </a:xfrm>
            <a:custGeom>
              <a:rect b="b" l="l" r="r" t="t"/>
              <a:pathLst>
                <a:path extrusionOk="0" h="9420" w="163809">
                  <a:moveTo>
                    <a:pt x="58310" y="1"/>
                  </a:moveTo>
                  <a:lnTo>
                    <a:pt x="58310" y="1"/>
                  </a:lnTo>
                  <a:cubicBezTo>
                    <a:pt x="53489" y="97"/>
                    <a:pt x="48892" y="226"/>
                    <a:pt x="44488" y="354"/>
                  </a:cubicBezTo>
                  <a:cubicBezTo>
                    <a:pt x="41917" y="1062"/>
                    <a:pt x="39924" y="1126"/>
                    <a:pt x="39924" y="1126"/>
                  </a:cubicBezTo>
                  <a:lnTo>
                    <a:pt x="39924" y="1094"/>
                  </a:lnTo>
                  <a:cubicBezTo>
                    <a:pt x="39924" y="1062"/>
                    <a:pt x="39924" y="837"/>
                    <a:pt x="39956" y="483"/>
                  </a:cubicBezTo>
                  <a:lnTo>
                    <a:pt x="39956" y="483"/>
                  </a:lnTo>
                  <a:cubicBezTo>
                    <a:pt x="37609" y="579"/>
                    <a:pt x="35391" y="676"/>
                    <a:pt x="33206" y="740"/>
                  </a:cubicBezTo>
                  <a:cubicBezTo>
                    <a:pt x="33238" y="901"/>
                    <a:pt x="33238" y="1029"/>
                    <a:pt x="33238" y="1158"/>
                  </a:cubicBezTo>
                  <a:cubicBezTo>
                    <a:pt x="33238" y="1383"/>
                    <a:pt x="33206" y="1512"/>
                    <a:pt x="33206" y="1512"/>
                  </a:cubicBezTo>
                  <a:cubicBezTo>
                    <a:pt x="33206" y="1512"/>
                    <a:pt x="31791" y="1415"/>
                    <a:pt x="29830" y="901"/>
                  </a:cubicBezTo>
                  <a:cubicBezTo>
                    <a:pt x="11605" y="1801"/>
                    <a:pt x="0" y="3119"/>
                    <a:pt x="0" y="4630"/>
                  </a:cubicBezTo>
                  <a:cubicBezTo>
                    <a:pt x="0" y="7265"/>
                    <a:pt x="36677" y="9419"/>
                    <a:pt x="81904" y="9419"/>
                  </a:cubicBezTo>
                  <a:cubicBezTo>
                    <a:pt x="127131" y="9419"/>
                    <a:pt x="163808" y="7265"/>
                    <a:pt x="163808" y="4630"/>
                  </a:cubicBezTo>
                  <a:cubicBezTo>
                    <a:pt x="163808" y="2444"/>
                    <a:pt x="139218" y="612"/>
                    <a:pt x="105498" y="1"/>
                  </a:cubicBezTo>
                  <a:lnTo>
                    <a:pt x="105498" y="1"/>
                  </a:lnTo>
                  <a:lnTo>
                    <a:pt x="106430" y="1190"/>
                  </a:lnTo>
                  <a:cubicBezTo>
                    <a:pt x="106495" y="1287"/>
                    <a:pt x="106527" y="1415"/>
                    <a:pt x="106463" y="1512"/>
                  </a:cubicBezTo>
                  <a:cubicBezTo>
                    <a:pt x="106430" y="1608"/>
                    <a:pt x="106302" y="1672"/>
                    <a:pt x="106205" y="1672"/>
                  </a:cubicBezTo>
                  <a:lnTo>
                    <a:pt x="57603" y="1672"/>
                  </a:lnTo>
                  <a:cubicBezTo>
                    <a:pt x="57475" y="1672"/>
                    <a:pt x="57378" y="1608"/>
                    <a:pt x="57314" y="1512"/>
                  </a:cubicBezTo>
                  <a:cubicBezTo>
                    <a:pt x="57282" y="1415"/>
                    <a:pt x="57282" y="1287"/>
                    <a:pt x="57346" y="1190"/>
                  </a:cubicBezTo>
                  <a:lnTo>
                    <a:pt x="58310" y="1"/>
                  </a:ln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2" name="Google Shape;1742;p41"/>
            <p:cNvSpPr/>
            <p:nvPr/>
          </p:nvSpPr>
          <p:spPr>
            <a:xfrm>
              <a:off x="2121600" y="3176250"/>
              <a:ext cx="133425" cy="207225"/>
            </a:xfrm>
            <a:custGeom>
              <a:rect b="b" l="l" r="r" t="t"/>
              <a:pathLst>
                <a:path extrusionOk="0" h="8289" w="5337">
                  <a:moveTo>
                    <a:pt x="2783" y="0"/>
                  </a:moveTo>
                  <a:cubicBezTo>
                    <a:pt x="2420" y="0"/>
                    <a:pt x="2050" y="99"/>
                    <a:pt x="1704" y="317"/>
                  </a:cubicBezTo>
                  <a:cubicBezTo>
                    <a:pt x="161" y="1249"/>
                    <a:pt x="0" y="4528"/>
                    <a:pt x="386" y="6103"/>
                  </a:cubicBezTo>
                  <a:cubicBezTo>
                    <a:pt x="418" y="6230"/>
                    <a:pt x="1209" y="8289"/>
                    <a:pt x="1222" y="8289"/>
                  </a:cubicBezTo>
                  <a:cubicBezTo>
                    <a:pt x="1222" y="8289"/>
                    <a:pt x="1222" y="8289"/>
                    <a:pt x="1222" y="8289"/>
                  </a:cubicBezTo>
                  <a:cubicBezTo>
                    <a:pt x="1254" y="8289"/>
                    <a:pt x="3729" y="6328"/>
                    <a:pt x="4372" y="5042"/>
                  </a:cubicBezTo>
                  <a:cubicBezTo>
                    <a:pt x="4918" y="3949"/>
                    <a:pt x="5336" y="2438"/>
                    <a:pt x="4758" y="1281"/>
                  </a:cubicBezTo>
                  <a:cubicBezTo>
                    <a:pt x="4379" y="502"/>
                    <a:pt x="3600" y="0"/>
                    <a:pt x="2783" y="0"/>
                  </a:cubicBez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3" name="Google Shape;1743;p41"/>
            <p:cNvSpPr/>
            <p:nvPr/>
          </p:nvSpPr>
          <p:spPr>
            <a:xfrm>
              <a:off x="1502000" y="3626850"/>
              <a:ext cx="143875" cy="202650"/>
            </a:xfrm>
            <a:custGeom>
              <a:rect b="b" l="l" r="r" t="t"/>
              <a:pathLst>
                <a:path extrusionOk="0" h="8106" w="5755">
                  <a:moveTo>
                    <a:pt x="2641" y="1"/>
                  </a:moveTo>
                  <a:cubicBezTo>
                    <a:pt x="1856" y="1"/>
                    <a:pt x="1101" y="408"/>
                    <a:pt x="740" y="1194"/>
                  </a:cubicBezTo>
                  <a:cubicBezTo>
                    <a:pt x="1" y="2833"/>
                    <a:pt x="1640" y="5662"/>
                    <a:pt x="2862" y="6755"/>
                  </a:cubicBezTo>
                  <a:cubicBezTo>
                    <a:pt x="2957" y="6850"/>
                    <a:pt x="4683" y="8105"/>
                    <a:pt x="4756" y="8105"/>
                  </a:cubicBezTo>
                  <a:cubicBezTo>
                    <a:pt x="4757" y="8105"/>
                    <a:pt x="4758" y="8105"/>
                    <a:pt x="4758" y="8105"/>
                  </a:cubicBezTo>
                  <a:cubicBezTo>
                    <a:pt x="4758" y="8105"/>
                    <a:pt x="5755" y="5083"/>
                    <a:pt x="5594" y="3669"/>
                  </a:cubicBezTo>
                  <a:cubicBezTo>
                    <a:pt x="5433" y="2479"/>
                    <a:pt x="4919" y="969"/>
                    <a:pt x="3826" y="326"/>
                  </a:cubicBezTo>
                  <a:cubicBezTo>
                    <a:pt x="3455" y="108"/>
                    <a:pt x="3044" y="1"/>
                    <a:pt x="2641" y="1"/>
                  </a:cubicBez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4" name="Google Shape;1744;p41"/>
            <p:cNvSpPr/>
            <p:nvPr/>
          </p:nvSpPr>
          <p:spPr>
            <a:xfrm>
              <a:off x="2656800" y="3458200"/>
              <a:ext cx="462900" cy="1053550"/>
            </a:xfrm>
            <a:custGeom>
              <a:rect b="b" l="l" r="r" t="t"/>
              <a:pathLst>
                <a:path extrusionOk="0" h="42142" w="18516">
                  <a:moveTo>
                    <a:pt x="9161" y="0"/>
                  </a:moveTo>
                  <a:cubicBezTo>
                    <a:pt x="9161" y="0"/>
                    <a:pt x="0" y="9483"/>
                    <a:pt x="32" y="21119"/>
                  </a:cubicBezTo>
                  <a:cubicBezTo>
                    <a:pt x="97" y="32755"/>
                    <a:pt x="9354" y="42141"/>
                    <a:pt x="9354" y="42141"/>
                  </a:cubicBezTo>
                  <a:cubicBezTo>
                    <a:pt x="9354" y="42141"/>
                    <a:pt x="18515" y="32659"/>
                    <a:pt x="18483" y="21023"/>
                  </a:cubicBezTo>
                  <a:cubicBezTo>
                    <a:pt x="18419" y="9386"/>
                    <a:pt x="9161" y="0"/>
                    <a:pt x="9161" y="0"/>
                  </a:cubicBez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5" name="Google Shape;1745;p41"/>
            <p:cNvSpPr/>
            <p:nvPr/>
          </p:nvSpPr>
          <p:spPr>
            <a:xfrm>
              <a:off x="1230400" y="3120375"/>
              <a:ext cx="1581525" cy="1453250"/>
            </a:xfrm>
            <a:custGeom>
              <a:rect b="b" l="l" r="r" t="t"/>
              <a:pathLst>
                <a:path extrusionOk="0" h="58130" w="63261">
                  <a:moveTo>
                    <a:pt x="47092" y="44790"/>
                  </a:moveTo>
                  <a:cubicBezTo>
                    <a:pt x="47542" y="46879"/>
                    <a:pt x="48377" y="49354"/>
                    <a:pt x="49920" y="51508"/>
                  </a:cubicBezTo>
                  <a:cubicBezTo>
                    <a:pt x="49085" y="51122"/>
                    <a:pt x="48217" y="50672"/>
                    <a:pt x="47252" y="50190"/>
                  </a:cubicBezTo>
                  <a:cubicBezTo>
                    <a:pt x="46545" y="49836"/>
                    <a:pt x="45806" y="49451"/>
                    <a:pt x="45066" y="49033"/>
                  </a:cubicBezTo>
                  <a:cubicBezTo>
                    <a:pt x="45195" y="48743"/>
                    <a:pt x="46288" y="46300"/>
                    <a:pt x="46352" y="44918"/>
                  </a:cubicBezTo>
                  <a:cubicBezTo>
                    <a:pt x="46609" y="44886"/>
                    <a:pt x="46867" y="44822"/>
                    <a:pt x="47092" y="44790"/>
                  </a:cubicBezTo>
                  <a:close/>
                  <a:moveTo>
                    <a:pt x="26617" y="1"/>
                  </a:moveTo>
                  <a:cubicBezTo>
                    <a:pt x="26474" y="1"/>
                    <a:pt x="26334" y="15"/>
                    <a:pt x="26198" y="44"/>
                  </a:cubicBezTo>
                  <a:cubicBezTo>
                    <a:pt x="24912" y="334"/>
                    <a:pt x="24301" y="1684"/>
                    <a:pt x="24687" y="2873"/>
                  </a:cubicBezTo>
                  <a:cubicBezTo>
                    <a:pt x="25073" y="4095"/>
                    <a:pt x="26423" y="4898"/>
                    <a:pt x="27580" y="5316"/>
                  </a:cubicBezTo>
                  <a:cubicBezTo>
                    <a:pt x="28119" y="5496"/>
                    <a:pt x="28966" y="5550"/>
                    <a:pt x="29781" y="5550"/>
                  </a:cubicBezTo>
                  <a:cubicBezTo>
                    <a:pt x="30715" y="5550"/>
                    <a:pt x="31608" y="5479"/>
                    <a:pt x="31952" y="5445"/>
                  </a:cubicBezTo>
                  <a:cubicBezTo>
                    <a:pt x="32337" y="5830"/>
                    <a:pt x="32755" y="6216"/>
                    <a:pt x="33205" y="6698"/>
                  </a:cubicBezTo>
                  <a:cubicBezTo>
                    <a:pt x="33977" y="7502"/>
                    <a:pt x="34845" y="8402"/>
                    <a:pt x="35712" y="9463"/>
                  </a:cubicBezTo>
                  <a:cubicBezTo>
                    <a:pt x="35937" y="9752"/>
                    <a:pt x="36195" y="10041"/>
                    <a:pt x="36420" y="10363"/>
                  </a:cubicBezTo>
                  <a:cubicBezTo>
                    <a:pt x="35937" y="9945"/>
                    <a:pt x="35230" y="9366"/>
                    <a:pt x="35134" y="9334"/>
                  </a:cubicBezTo>
                  <a:cubicBezTo>
                    <a:pt x="34248" y="8744"/>
                    <a:pt x="32587" y="8167"/>
                    <a:pt x="31151" y="8167"/>
                  </a:cubicBezTo>
                  <a:cubicBezTo>
                    <a:pt x="30397" y="8167"/>
                    <a:pt x="29706" y="8326"/>
                    <a:pt x="29219" y="8723"/>
                  </a:cubicBezTo>
                  <a:cubicBezTo>
                    <a:pt x="28223" y="9559"/>
                    <a:pt x="28287" y="11038"/>
                    <a:pt x="29187" y="11938"/>
                  </a:cubicBezTo>
                  <a:cubicBezTo>
                    <a:pt x="29864" y="12615"/>
                    <a:pt x="30924" y="12837"/>
                    <a:pt x="31928" y="12837"/>
                  </a:cubicBezTo>
                  <a:cubicBezTo>
                    <a:pt x="32258" y="12837"/>
                    <a:pt x="32581" y="12813"/>
                    <a:pt x="32884" y="12774"/>
                  </a:cubicBezTo>
                  <a:cubicBezTo>
                    <a:pt x="34137" y="12581"/>
                    <a:pt x="36355" y="11166"/>
                    <a:pt x="36838" y="10877"/>
                  </a:cubicBezTo>
                  <a:cubicBezTo>
                    <a:pt x="37352" y="11552"/>
                    <a:pt x="37898" y="12227"/>
                    <a:pt x="38380" y="12999"/>
                  </a:cubicBezTo>
                  <a:cubicBezTo>
                    <a:pt x="39248" y="14317"/>
                    <a:pt x="40084" y="15731"/>
                    <a:pt x="40759" y="17306"/>
                  </a:cubicBezTo>
                  <a:cubicBezTo>
                    <a:pt x="40791" y="17403"/>
                    <a:pt x="40823" y="17499"/>
                    <a:pt x="40856" y="17595"/>
                  </a:cubicBezTo>
                  <a:cubicBezTo>
                    <a:pt x="40631" y="17338"/>
                    <a:pt x="39377" y="16052"/>
                    <a:pt x="39248" y="15956"/>
                  </a:cubicBezTo>
                  <a:cubicBezTo>
                    <a:pt x="38324" y="15221"/>
                    <a:pt x="36421" y="14364"/>
                    <a:pt x="34879" y="14364"/>
                  </a:cubicBezTo>
                  <a:cubicBezTo>
                    <a:pt x="34330" y="14364"/>
                    <a:pt x="33827" y="14473"/>
                    <a:pt x="33430" y="14735"/>
                  </a:cubicBezTo>
                  <a:cubicBezTo>
                    <a:pt x="32337" y="15442"/>
                    <a:pt x="32273" y="16920"/>
                    <a:pt x="33044" y="17917"/>
                  </a:cubicBezTo>
                  <a:cubicBezTo>
                    <a:pt x="33805" y="18860"/>
                    <a:pt x="35257" y="19141"/>
                    <a:pt x="36446" y="19141"/>
                  </a:cubicBezTo>
                  <a:cubicBezTo>
                    <a:pt x="36513" y="19141"/>
                    <a:pt x="36579" y="19140"/>
                    <a:pt x="36645" y="19138"/>
                  </a:cubicBezTo>
                  <a:cubicBezTo>
                    <a:pt x="38027" y="19074"/>
                    <a:pt x="40759" y="17692"/>
                    <a:pt x="40888" y="17628"/>
                  </a:cubicBezTo>
                  <a:cubicBezTo>
                    <a:pt x="41498" y="19106"/>
                    <a:pt x="42013" y="20681"/>
                    <a:pt x="42431" y="22288"/>
                  </a:cubicBezTo>
                  <a:cubicBezTo>
                    <a:pt x="42752" y="23478"/>
                    <a:pt x="43009" y="24667"/>
                    <a:pt x="43266" y="25889"/>
                  </a:cubicBezTo>
                  <a:cubicBezTo>
                    <a:pt x="42977" y="25567"/>
                    <a:pt x="41788" y="24378"/>
                    <a:pt x="41691" y="24281"/>
                  </a:cubicBezTo>
                  <a:cubicBezTo>
                    <a:pt x="40767" y="23547"/>
                    <a:pt x="38864" y="22690"/>
                    <a:pt x="37322" y="22690"/>
                  </a:cubicBezTo>
                  <a:cubicBezTo>
                    <a:pt x="36773" y="22690"/>
                    <a:pt x="36270" y="22798"/>
                    <a:pt x="35873" y="23060"/>
                  </a:cubicBezTo>
                  <a:cubicBezTo>
                    <a:pt x="34780" y="23767"/>
                    <a:pt x="34684" y="25246"/>
                    <a:pt x="35487" y="26242"/>
                  </a:cubicBezTo>
                  <a:cubicBezTo>
                    <a:pt x="36248" y="27186"/>
                    <a:pt x="37700" y="27466"/>
                    <a:pt x="38862" y="27466"/>
                  </a:cubicBezTo>
                  <a:cubicBezTo>
                    <a:pt x="38927" y="27466"/>
                    <a:pt x="38992" y="27465"/>
                    <a:pt x="39055" y="27464"/>
                  </a:cubicBezTo>
                  <a:cubicBezTo>
                    <a:pt x="40438" y="27399"/>
                    <a:pt x="43074" y="26082"/>
                    <a:pt x="43299" y="25985"/>
                  </a:cubicBezTo>
                  <a:cubicBezTo>
                    <a:pt x="43395" y="26532"/>
                    <a:pt x="43524" y="27078"/>
                    <a:pt x="43652" y="27624"/>
                  </a:cubicBezTo>
                  <a:cubicBezTo>
                    <a:pt x="44006" y="29425"/>
                    <a:pt x="44391" y="31225"/>
                    <a:pt x="44777" y="32993"/>
                  </a:cubicBezTo>
                  <a:cubicBezTo>
                    <a:pt x="44938" y="33603"/>
                    <a:pt x="45099" y="34214"/>
                    <a:pt x="45259" y="34793"/>
                  </a:cubicBezTo>
                  <a:cubicBezTo>
                    <a:pt x="44809" y="34343"/>
                    <a:pt x="43974" y="33507"/>
                    <a:pt x="43909" y="33443"/>
                  </a:cubicBezTo>
                  <a:cubicBezTo>
                    <a:pt x="42989" y="32687"/>
                    <a:pt x="41099" y="31846"/>
                    <a:pt x="39561" y="31846"/>
                  </a:cubicBezTo>
                  <a:cubicBezTo>
                    <a:pt x="39004" y="31846"/>
                    <a:pt x="38493" y="31956"/>
                    <a:pt x="38091" y="32221"/>
                  </a:cubicBezTo>
                  <a:cubicBezTo>
                    <a:pt x="36998" y="32928"/>
                    <a:pt x="36902" y="34407"/>
                    <a:pt x="37705" y="35371"/>
                  </a:cubicBezTo>
                  <a:cubicBezTo>
                    <a:pt x="38470" y="36319"/>
                    <a:pt x="39904" y="36627"/>
                    <a:pt x="41093" y="36627"/>
                  </a:cubicBezTo>
                  <a:cubicBezTo>
                    <a:pt x="41154" y="36627"/>
                    <a:pt x="41214" y="36626"/>
                    <a:pt x="41273" y="36625"/>
                  </a:cubicBezTo>
                  <a:cubicBezTo>
                    <a:pt x="42495" y="36561"/>
                    <a:pt x="44745" y="35500"/>
                    <a:pt x="45356" y="35211"/>
                  </a:cubicBezTo>
                  <a:cubicBezTo>
                    <a:pt x="45645" y="36207"/>
                    <a:pt x="45934" y="37171"/>
                    <a:pt x="46288" y="38136"/>
                  </a:cubicBezTo>
                  <a:cubicBezTo>
                    <a:pt x="46417" y="38554"/>
                    <a:pt x="46545" y="38971"/>
                    <a:pt x="46738" y="39357"/>
                  </a:cubicBezTo>
                  <a:cubicBezTo>
                    <a:pt x="46802" y="39550"/>
                    <a:pt x="46899" y="39775"/>
                    <a:pt x="46995" y="39968"/>
                  </a:cubicBezTo>
                  <a:cubicBezTo>
                    <a:pt x="46770" y="39936"/>
                    <a:pt x="46642" y="39936"/>
                    <a:pt x="46642" y="39936"/>
                  </a:cubicBezTo>
                  <a:lnTo>
                    <a:pt x="46642" y="39936"/>
                  </a:lnTo>
                  <a:cubicBezTo>
                    <a:pt x="46642" y="39936"/>
                    <a:pt x="46609" y="40514"/>
                    <a:pt x="46674" y="41414"/>
                  </a:cubicBezTo>
                  <a:cubicBezTo>
                    <a:pt x="45633" y="40696"/>
                    <a:pt x="44248" y="40034"/>
                    <a:pt x="43094" y="40034"/>
                  </a:cubicBezTo>
                  <a:cubicBezTo>
                    <a:pt x="42751" y="40034"/>
                    <a:pt x="42428" y="40093"/>
                    <a:pt x="42141" y="40225"/>
                  </a:cubicBezTo>
                  <a:cubicBezTo>
                    <a:pt x="40952" y="40772"/>
                    <a:pt x="40663" y="42218"/>
                    <a:pt x="41273" y="43311"/>
                  </a:cubicBezTo>
                  <a:cubicBezTo>
                    <a:pt x="41370" y="43440"/>
                    <a:pt x="41466" y="43568"/>
                    <a:pt x="41563" y="43697"/>
                  </a:cubicBezTo>
                  <a:cubicBezTo>
                    <a:pt x="41756" y="45143"/>
                    <a:pt x="42591" y="46718"/>
                    <a:pt x="43299" y="47522"/>
                  </a:cubicBezTo>
                  <a:cubicBezTo>
                    <a:pt x="43363" y="47618"/>
                    <a:pt x="44263" y="48454"/>
                    <a:pt x="44745" y="48872"/>
                  </a:cubicBezTo>
                  <a:cubicBezTo>
                    <a:pt x="44295" y="48615"/>
                    <a:pt x="43845" y="48390"/>
                    <a:pt x="43363" y="48101"/>
                  </a:cubicBezTo>
                  <a:cubicBezTo>
                    <a:pt x="42688" y="47747"/>
                    <a:pt x="41981" y="47297"/>
                    <a:pt x="41273" y="46911"/>
                  </a:cubicBezTo>
                  <a:cubicBezTo>
                    <a:pt x="40920" y="46686"/>
                    <a:pt x="40566" y="46461"/>
                    <a:pt x="40213" y="46236"/>
                  </a:cubicBezTo>
                  <a:cubicBezTo>
                    <a:pt x="39859" y="46011"/>
                    <a:pt x="39538" y="45754"/>
                    <a:pt x="39184" y="45529"/>
                  </a:cubicBezTo>
                  <a:cubicBezTo>
                    <a:pt x="38670" y="45143"/>
                    <a:pt x="38188" y="44757"/>
                    <a:pt x="37673" y="44340"/>
                  </a:cubicBezTo>
                  <a:cubicBezTo>
                    <a:pt x="38091" y="43697"/>
                    <a:pt x="39313" y="41704"/>
                    <a:pt x="39505" y="40547"/>
                  </a:cubicBezTo>
                  <a:cubicBezTo>
                    <a:pt x="39698" y="39325"/>
                    <a:pt x="39570" y="37750"/>
                    <a:pt x="38702" y="36850"/>
                  </a:cubicBezTo>
                  <a:cubicBezTo>
                    <a:pt x="38240" y="36388"/>
                    <a:pt x="37627" y="36138"/>
                    <a:pt x="37026" y="36138"/>
                  </a:cubicBezTo>
                  <a:cubicBezTo>
                    <a:pt x="36455" y="36138"/>
                    <a:pt x="35895" y="36364"/>
                    <a:pt x="35487" y="36850"/>
                  </a:cubicBezTo>
                  <a:cubicBezTo>
                    <a:pt x="34330" y="38264"/>
                    <a:pt x="35198" y="41414"/>
                    <a:pt x="36034" y="42797"/>
                  </a:cubicBezTo>
                  <a:cubicBezTo>
                    <a:pt x="36066" y="42829"/>
                    <a:pt x="36291" y="43118"/>
                    <a:pt x="36548" y="43407"/>
                  </a:cubicBezTo>
                  <a:cubicBezTo>
                    <a:pt x="36066" y="43022"/>
                    <a:pt x="35584" y="42604"/>
                    <a:pt x="35134" y="42186"/>
                  </a:cubicBezTo>
                  <a:cubicBezTo>
                    <a:pt x="33784" y="40997"/>
                    <a:pt x="32466" y="39711"/>
                    <a:pt x="31148" y="38457"/>
                  </a:cubicBezTo>
                  <a:cubicBezTo>
                    <a:pt x="30859" y="38200"/>
                    <a:pt x="30569" y="37943"/>
                    <a:pt x="30312" y="37654"/>
                  </a:cubicBezTo>
                  <a:cubicBezTo>
                    <a:pt x="30666" y="37107"/>
                    <a:pt x="31984" y="34953"/>
                    <a:pt x="32177" y="33732"/>
                  </a:cubicBezTo>
                  <a:cubicBezTo>
                    <a:pt x="32369" y="32543"/>
                    <a:pt x="32273" y="30967"/>
                    <a:pt x="31373" y="30035"/>
                  </a:cubicBezTo>
                  <a:cubicBezTo>
                    <a:pt x="30935" y="29581"/>
                    <a:pt x="30334" y="29340"/>
                    <a:pt x="29739" y="29340"/>
                  </a:cubicBezTo>
                  <a:cubicBezTo>
                    <a:pt x="29153" y="29340"/>
                    <a:pt x="28573" y="29573"/>
                    <a:pt x="28159" y="30067"/>
                  </a:cubicBezTo>
                  <a:cubicBezTo>
                    <a:pt x="27001" y="31450"/>
                    <a:pt x="27869" y="34632"/>
                    <a:pt x="28737" y="35982"/>
                  </a:cubicBezTo>
                  <a:cubicBezTo>
                    <a:pt x="28769" y="36046"/>
                    <a:pt x="29026" y="36368"/>
                    <a:pt x="29316" y="36721"/>
                  </a:cubicBezTo>
                  <a:cubicBezTo>
                    <a:pt x="28576" y="36046"/>
                    <a:pt x="27837" y="35371"/>
                    <a:pt x="27066" y="34761"/>
                  </a:cubicBezTo>
                  <a:cubicBezTo>
                    <a:pt x="25748" y="33635"/>
                    <a:pt x="24398" y="32607"/>
                    <a:pt x="23015" y="31707"/>
                  </a:cubicBezTo>
                  <a:cubicBezTo>
                    <a:pt x="23144" y="31514"/>
                    <a:pt x="24751" y="29039"/>
                    <a:pt x="24976" y="27657"/>
                  </a:cubicBezTo>
                  <a:cubicBezTo>
                    <a:pt x="25137" y="26467"/>
                    <a:pt x="25041" y="24892"/>
                    <a:pt x="24140" y="23992"/>
                  </a:cubicBezTo>
                  <a:cubicBezTo>
                    <a:pt x="23696" y="23531"/>
                    <a:pt x="23090" y="23280"/>
                    <a:pt x="22493" y="23280"/>
                  </a:cubicBezTo>
                  <a:cubicBezTo>
                    <a:pt x="21925" y="23280"/>
                    <a:pt x="21365" y="23507"/>
                    <a:pt x="20958" y="23992"/>
                  </a:cubicBezTo>
                  <a:cubicBezTo>
                    <a:pt x="19769" y="25406"/>
                    <a:pt x="20637" y="28557"/>
                    <a:pt x="21505" y="29939"/>
                  </a:cubicBezTo>
                  <a:cubicBezTo>
                    <a:pt x="21569" y="30035"/>
                    <a:pt x="22501" y="31192"/>
                    <a:pt x="22855" y="31578"/>
                  </a:cubicBezTo>
                  <a:lnTo>
                    <a:pt x="22790" y="31546"/>
                  </a:lnTo>
                  <a:cubicBezTo>
                    <a:pt x="21344" y="30646"/>
                    <a:pt x="19801" y="29939"/>
                    <a:pt x="18354" y="29328"/>
                  </a:cubicBezTo>
                  <a:cubicBezTo>
                    <a:pt x="16876" y="28750"/>
                    <a:pt x="15429" y="28299"/>
                    <a:pt x="14111" y="27946"/>
                  </a:cubicBezTo>
                  <a:cubicBezTo>
                    <a:pt x="12794" y="27560"/>
                    <a:pt x="11540" y="27303"/>
                    <a:pt x="10447" y="27078"/>
                  </a:cubicBezTo>
                  <a:cubicBezTo>
                    <a:pt x="9836" y="26982"/>
                    <a:pt x="9290" y="26885"/>
                    <a:pt x="8775" y="26789"/>
                  </a:cubicBezTo>
                  <a:lnTo>
                    <a:pt x="8808" y="26789"/>
                  </a:lnTo>
                  <a:cubicBezTo>
                    <a:pt x="8840" y="26757"/>
                    <a:pt x="7008" y="25567"/>
                    <a:pt x="6879" y="25503"/>
                  </a:cubicBezTo>
                  <a:cubicBezTo>
                    <a:pt x="6051" y="25089"/>
                    <a:pt x="4680" y="24736"/>
                    <a:pt x="3408" y="24736"/>
                  </a:cubicBezTo>
                  <a:cubicBezTo>
                    <a:pt x="2407" y="24736"/>
                    <a:pt x="1466" y="24955"/>
                    <a:pt x="900" y="25535"/>
                  </a:cubicBezTo>
                  <a:cubicBezTo>
                    <a:pt x="0" y="26467"/>
                    <a:pt x="225" y="27946"/>
                    <a:pt x="1222" y="28717"/>
                  </a:cubicBezTo>
                  <a:cubicBezTo>
                    <a:pt x="1813" y="29194"/>
                    <a:pt x="2608" y="29365"/>
                    <a:pt x="3405" y="29365"/>
                  </a:cubicBezTo>
                  <a:cubicBezTo>
                    <a:pt x="3951" y="29365"/>
                    <a:pt x="4499" y="29285"/>
                    <a:pt x="4982" y="29167"/>
                  </a:cubicBezTo>
                  <a:cubicBezTo>
                    <a:pt x="6172" y="28846"/>
                    <a:pt x="8197" y="27271"/>
                    <a:pt x="8711" y="26853"/>
                  </a:cubicBezTo>
                  <a:cubicBezTo>
                    <a:pt x="9225" y="26949"/>
                    <a:pt x="9804" y="27078"/>
                    <a:pt x="10415" y="27207"/>
                  </a:cubicBezTo>
                  <a:cubicBezTo>
                    <a:pt x="11508" y="27432"/>
                    <a:pt x="12729" y="27721"/>
                    <a:pt x="14047" y="28139"/>
                  </a:cubicBezTo>
                  <a:cubicBezTo>
                    <a:pt x="14401" y="28235"/>
                    <a:pt x="14786" y="28364"/>
                    <a:pt x="15140" y="28492"/>
                  </a:cubicBezTo>
                  <a:cubicBezTo>
                    <a:pt x="14497" y="28396"/>
                    <a:pt x="13597" y="28332"/>
                    <a:pt x="13501" y="28332"/>
                  </a:cubicBezTo>
                  <a:cubicBezTo>
                    <a:pt x="11893" y="28364"/>
                    <a:pt x="8775" y="29360"/>
                    <a:pt x="8229" y="31096"/>
                  </a:cubicBezTo>
                  <a:cubicBezTo>
                    <a:pt x="7843" y="32350"/>
                    <a:pt x="8743" y="33539"/>
                    <a:pt x="9965" y="33796"/>
                  </a:cubicBezTo>
                  <a:cubicBezTo>
                    <a:pt x="10127" y="33830"/>
                    <a:pt x="10292" y="33845"/>
                    <a:pt x="10457" y="33845"/>
                  </a:cubicBezTo>
                  <a:cubicBezTo>
                    <a:pt x="11569" y="33845"/>
                    <a:pt x="12717" y="33146"/>
                    <a:pt x="13501" y="32446"/>
                  </a:cubicBezTo>
                  <a:cubicBezTo>
                    <a:pt x="14433" y="31610"/>
                    <a:pt x="15526" y="29200"/>
                    <a:pt x="15783" y="28685"/>
                  </a:cubicBezTo>
                  <a:cubicBezTo>
                    <a:pt x="16587" y="28942"/>
                    <a:pt x="17390" y="29264"/>
                    <a:pt x="18226" y="29617"/>
                  </a:cubicBezTo>
                  <a:cubicBezTo>
                    <a:pt x="19672" y="30228"/>
                    <a:pt x="21151" y="30967"/>
                    <a:pt x="22598" y="31900"/>
                  </a:cubicBezTo>
                  <a:cubicBezTo>
                    <a:pt x="22662" y="31964"/>
                    <a:pt x="22726" y="32028"/>
                    <a:pt x="22823" y="32060"/>
                  </a:cubicBezTo>
                  <a:cubicBezTo>
                    <a:pt x="22501" y="31964"/>
                    <a:pt x="20733" y="31610"/>
                    <a:pt x="20605" y="31578"/>
                  </a:cubicBezTo>
                  <a:cubicBezTo>
                    <a:pt x="20472" y="31568"/>
                    <a:pt x="20329" y="31562"/>
                    <a:pt x="20178" y="31562"/>
                  </a:cubicBezTo>
                  <a:cubicBezTo>
                    <a:pt x="18486" y="31562"/>
                    <a:pt x="15725" y="32230"/>
                    <a:pt x="15076" y="33764"/>
                  </a:cubicBezTo>
                  <a:cubicBezTo>
                    <a:pt x="14561" y="34986"/>
                    <a:pt x="15301" y="36271"/>
                    <a:pt x="16490" y="36625"/>
                  </a:cubicBezTo>
                  <a:cubicBezTo>
                    <a:pt x="16752" y="36708"/>
                    <a:pt x="17024" y="36744"/>
                    <a:pt x="17300" y="36744"/>
                  </a:cubicBezTo>
                  <a:cubicBezTo>
                    <a:pt x="18311" y="36744"/>
                    <a:pt x="19372" y="36248"/>
                    <a:pt x="20155" y="35693"/>
                  </a:cubicBezTo>
                  <a:cubicBezTo>
                    <a:pt x="21280" y="34889"/>
                    <a:pt x="22823" y="32221"/>
                    <a:pt x="22887" y="32093"/>
                  </a:cubicBezTo>
                  <a:cubicBezTo>
                    <a:pt x="24205" y="32993"/>
                    <a:pt x="25491" y="34021"/>
                    <a:pt x="26744" y="35146"/>
                  </a:cubicBezTo>
                  <a:cubicBezTo>
                    <a:pt x="27644" y="35950"/>
                    <a:pt x="28544" y="36786"/>
                    <a:pt x="29412" y="37654"/>
                  </a:cubicBezTo>
                  <a:cubicBezTo>
                    <a:pt x="28994" y="37557"/>
                    <a:pt x="27355" y="37204"/>
                    <a:pt x="27226" y="37204"/>
                  </a:cubicBezTo>
                  <a:cubicBezTo>
                    <a:pt x="27073" y="37188"/>
                    <a:pt x="26905" y="37180"/>
                    <a:pt x="26727" y="37180"/>
                  </a:cubicBezTo>
                  <a:cubicBezTo>
                    <a:pt x="25029" y="37180"/>
                    <a:pt x="22337" y="37877"/>
                    <a:pt x="21698" y="39389"/>
                  </a:cubicBezTo>
                  <a:cubicBezTo>
                    <a:pt x="21183" y="40579"/>
                    <a:pt x="21923" y="41864"/>
                    <a:pt x="23112" y="42250"/>
                  </a:cubicBezTo>
                  <a:cubicBezTo>
                    <a:pt x="23366" y="42330"/>
                    <a:pt x="23629" y="42366"/>
                    <a:pt x="23896" y="42366"/>
                  </a:cubicBezTo>
                  <a:cubicBezTo>
                    <a:pt x="24915" y="42366"/>
                    <a:pt x="25987" y="41846"/>
                    <a:pt x="26776" y="41286"/>
                  </a:cubicBezTo>
                  <a:cubicBezTo>
                    <a:pt x="27901" y="40514"/>
                    <a:pt x="29380" y="37943"/>
                    <a:pt x="29476" y="37718"/>
                  </a:cubicBezTo>
                  <a:cubicBezTo>
                    <a:pt x="29894" y="38136"/>
                    <a:pt x="30280" y="38521"/>
                    <a:pt x="30698" y="38907"/>
                  </a:cubicBezTo>
                  <a:cubicBezTo>
                    <a:pt x="31984" y="40193"/>
                    <a:pt x="33269" y="41511"/>
                    <a:pt x="34620" y="42765"/>
                  </a:cubicBezTo>
                  <a:cubicBezTo>
                    <a:pt x="35070" y="43182"/>
                    <a:pt x="35520" y="43600"/>
                    <a:pt x="36002" y="44018"/>
                  </a:cubicBezTo>
                  <a:cubicBezTo>
                    <a:pt x="35359" y="43857"/>
                    <a:pt x="34234" y="43632"/>
                    <a:pt x="34105" y="43600"/>
                  </a:cubicBezTo>
                  <a:cubicBezTo>
                    <a:pt x="33973" y="43590"/>
                    <a:pt x="33830" y="43584"/>
                    <a:pt x="33679" y="43584"/>
                  </a:cubicBezTo>
                  <a:cubicBezTo>
                    <a:pt x="31986" y="43584"/>
                    <a:pt x="29225" y="44252"/>
                    <a:pt x="28576" y="45786"/>
                  </a:cubicBezTo>
                  <a:cubicBezTo>
                    <a:pt x="28062" y="47008"/>
                    <a:pt x="28801" y="48293"/>
                    <a:pt x="30023" y="48647"/>
                  </a:cubicBezTo>
                  <a:cubicBezTo>
                    <a:pt x="30285" y="48730"/>
                    <a:pt x="30557" y="48767"/>
                    <a:pt x="30832" y="48767"/>
                  </a:cubicBezTo>
                  <a:cubicBezTo>
                    <a:pt x="31842" y="48767"/>
                    <a:pt x="32898" y="48270"/>
                    <a:pt x="33655" y="47715"/>
                  </a:cubicBezTo>
                  <a:cubicBezTo>
                    <a:pt x="34652" y="47008"/>
                    <a:pt x="35937" y="44886"/>
                    <a:pt x="36291" y="44275"/>
                  </a:cubicBezTo>
                  <a:cubicBezTo>
                    <a:pt x="37095" y="44950"/>
                    <a:pt x="37866" y="45625"/>
                    <a:pt x="38670" y="46236"/>
                  </a:cubicBezTo>
                  <a:cubicBezTo>
                    <a:pt x="39023" y="46493"/>
                    <a:pt x="39377" y="46750"/>
                    <a:pt x="39730" y="46975"/>
                  </a:cubicBezTo>
                  <a:cubicBezTo>
                    <a:pt x="40084" y="47233"/>
                    <a:pt x="40438" y="47458"/>
                    <a:pt x="40759" y="47683"/>
                  </a:cubicBezTo>
                  <a:cubicBezTo>
                    <a:pt x="41498" y="48133"/>
                    <a:pt x="42173" y="48551"/>
                    <a:pt x="42881" y="48968"/>
                  </a:cubicBezTo>
                  <a:cubicBezTo>
                    <a:pt x="43202" y="49161"/>
                    <a:pt x="43556" y="49354"/>
                    <a:pt x="43877" y="49547"/>
                  </a:cubicBezTo>
                  <a:cubicBezTo>
                    <a:pt x="43266" y="49322"/>
                    <a:pt x="42302" y="48936"/>
                    <a:pt x="42206" y="48936"/>
                  </a:cubicBezTo>
                  <a:cubicBezTo>
                    <a:pt x="41747" y="48815"/>
                    <a:pt x="41145" y="48745"/>
                    <a:pt x="40498" y="48745"/>
                  </a:cubicBezTo>
                  <a:cubicBezTo>
                    <a:pt x="38919" y="48745"/>
                    <a:pt x="37071" y="49160"/>
                    <a:pt x="36387" y="50254"/>
                  </a:cubicBezTo>
                  <a:cubicBezTo>
                    <a:pt x="35712" y="51347"/>
                    <a:pt x="36259" y="52729"/>
                    <a:pt x="37384" y="53276"/>
                  </a:cubicBezTo>
                  <a:cubicBezTo>
                    <a:pt x="37776" y="53477"/>
                    <a:pt x="38219" y="53562"/>
                    <a:pt x="38676" y="53562"/>
                  </a:cubicBezTo>
                  <a:cubicBezTo>
                    <a:pt x="39530" y="53562"/>
                    <a:pt x="40433" y="53267"/>
                    <a:pt x="41145" y="52890"/>
                  </a:cubicBezTo>
                  <a:cubicBezTo>
                    <a:pt x="42334" y="52311"/>
                    <a:pt x="44134" y="50093"/>
                    <a:pt x="44327" y="49804"/>
                  </a:cubicBezTo>
                  <a:cubicBezTo>
                    <a:pt x="45163" y="50286"/>
                    <a:pt x="45999" y="50736"/>
                    <a:pt x="46770" y="51154"/>
                  </a:cubicBezTo>
                  <a:cubicBezTo>
                    <a:pt x="48827" y="52247"/>
                    <a:pt x="50627" y="53147"/>
                    <a:pt x="52010" y="53790"/>
                  </a:cubicBezTo>
                  <a:cubicBezTo>
                    <a:pt x="56542" y="57712"/>
                    <a:pt x="62907" y="58130"/>
                    <a:pt x="62907" y="58130"/>
                  </a:cubicBezTo>
                  <a:cubicBezTo>
                    <a:pt x="62907" y="58130"/>
                    <a:pt x="63260" y="50511"/>
                    <a:pt x="58760" y="45465"/>
                  </a:cubicBezTo>
                  <a:cubicBezTo>
                    <a:pt x="57121" y="43632"/>
                    <a:pt x="55096" y="42411"/>
                    <a:pt x="53135" y="41607"/>
                  </a:cubicBezTo>
                  <a:cubicBezTo>
                    <a:pt x="53263" y="41447"/>
                    <a:pt x="53392" y="41318"/>
                    <a:pt x="53488" y="41189"/>
                  </a:cubicBezTo>
                  <a:cubicBezTo>
                    <a:pt x="54131" y="40161"/>
                    <a:pt x="54710" y="38682"/>
                    <a:pt x="54292" y="37493"/>
                  </a:cubicBezTo>
                  <a:cubicBezTo>
                    <a:pt x="53976" y="36593"/>
                    <a:pt x="53145" y="35969"/>
                    <a:pt x="52244" y="35969"/>
                  </a:cubicBezTo>
                  <a:cubicBezTo>
                    <a:pt x="51954" y="35969"/>
                    <a:pt x="51656" y="36034"/>
                    <a:pt x="51367" y="36175"/>
                  </a:cubicBezTo>
                  <a:cubicBezTo>
                    <a:pt x="50113" y="36753"/>
                    <a:pt x="49502" y="38746"/>
                    <a:pt x="49374" y="40386"/>
                  </a:cubicBezTo>
                  <a:cubicBezTo>
                    <a:pt x="48892" y="40257"/>
                    <a:pt x="48442" y="40193"/>
                    <a:pt x="48056" y="40129"/>
                  </a:cubicBezTo>
                  <a:cubicBezTo>
                    <a:pt x="47895" y="39743"/>
                    <a:pt x="47734" y="39389"/>
                    <a:pt x="47542" y="39004"/>
                  </a:cubicBezTo>
                  <a:cubicBezTo>
                    <a:pt x="47381" y="38618"/>
                    <a:pt x="47252" y="38232"/>
                    <a:pt x="47092" y="37814"/>
                  </a:cubicBezTo>
                  <a:cubicBezTo>
                    <a:pt x="46867" y="37236"/>
                    <a:pt x="46674" y="36625"/>
                    <a:pt x="46481" y="36014"/>
                  </a:cubicBezTo>
                  <a:cubicBezTo>
                    <a:pt x="47188" y="35693"/>
                    <a:pt x="49310" y="34728"/>
                    <a:pt x="50113" y="33860"/>
                  </a:cubicBezTo>
                  <a:cubicBezTo>
                    <a:pt x="50917" y="32960"/>
                    <a:pt x="51688" y="31578"/>
                    <a:pt x="51463" y="30325"/>
                  </a:cubicBezTo>
                  <a:cubicBezTo>
                    <a:pt x="51245" y="29262"/>
                    <a:pt x="50358" y="28477"/>
                    <a:pt x="49330" y="28477"/>
                  </a:cubicBezTo>
                  <a:cubicBezTo>
                    <a:pt x="49144" y="28477"/>
                    <a:pt x="48955" y="28503"/>
                    <a:pt x="48763" y="28557"/>
                  </a:cubicBezTo>
                  <a:cubicBezTo>
                    <a:pt x="47027" y="29071"/>
                    <a:pt x="45999" y="32189"/>
                    <a:pt x="45967" y="33828"/>
                  </a:cubicBezTo>
                  <a:cubicBezTo>
                    <a:pt x="45967" y="33860"/>
                    <a:pt x="45999" y="34214"/>
                    <a:pt x="46031" y="34632"/>
                  </a:cubicBezTo>
                  <a:cubicBezTo>
                    <a:pt x="45870" y="34021"/>
                    <a:pt x="45677" y="33410"/>
                    <a:pt x="45516" y="32800"/>
                  </a:cubicBezTo>
                  <a:cubicBezTo>
                    <a:pt x="45066" y="31064"/>
                    <a:pt x="44681" y="29296"/>
                    <a:pt x="44263" y="27496"/>
                  </a:cubicBezTo>
                  <a:cubicBezTo>
                    <a:pt x="44166" y="27110"/>
                    <a:pt x="44102" y="26757"/>
                    <a:pt x="44006" y="26371"/>
                  </a:cubicBezTo>
                  <a:cubicBezTo>
                    <a:pt x="44616" y="26114"/>
                    <a:pt x="46899" y="25053"/>
                    <a:pt x="47734" y="24153"/>
                  </a:cubicBezTo>
                  <a:cubicBezTo>
                    <a:pt x="48538" y="23253"/>
                    <a:pt x="49342" y="21871"/>
                    <a:pt x="49085" y="20617"/>
                  </a:cubicBezTo>
                  <a:cubicBezTo>
                    <a:pt x="48896" y="19568"/>
                    <a:pt x="48032" y="18789"/>
                    <a:pt x="47021" y="18789"/>
                  </a:cubicBezTo>
                  <a:cubicBezTo>
                    <a:pt x="46824" y="18789"/>
                    <a:pt x="46621" y="18818"/>
                    <a:pt x="46417" y="18881"/>
                  </a:cubicBezTo>
                  <a:cubicBezTo>
                    <a:pt x="44681" y="19395"/>
                    <a:pt x="43652" y="22481"/>
                    <a:pt x="43620" y="24121"/>
                  </a:cubicBezTo>
                  <a:cubicBezTo>
                    <a:pt x="43620" y="24185"/>
                    <a:pt x="43652" y="24603"/>
                    <a:pt x="43684" y="25053"/>
                  </a:cubicBezTo>
                  <a:cubicBezTo>
                    <a:pt x="43459" y="24089"/>
                    <a:pt x="43202" y="23124"/>
                    <a:pt x="42945" y="22160"/>
                  </a:cubicBezTo>
                  <a:cubicBezTo>
                    <a:pt x="42463" y="20521"/>
                    <a:pt x="41884" y="18913"/>
                    <a:pt x="41209" y="17370"/>
                  </a:cubicBezTo>
                  <a:cubicBezTo>
                    <a:pt x="41434" y="17306"/>
                    <a:pt x="44166" y="16117"/>
                    <a:pt x="45066" y="15088"/>
                  </a:cubicBezTo>
                  <a:cubicBezTo>
                    <a:pt x="45870" y="14188"/>
                    <a:pt x="46674" y="12838"/>
                    <a:pt x="46417" y="11584"/>
                  </a:cubicBezTo>
                  <a:cubicBezTo>
                    <a:pt x="46226" y="10522"/>
                    <a:pt x="45343" y="9737"/>
                    <a:pt x="44315" y="9737"/>
                  </a:cubicBezTo>
                  <a:cubicBezTo>
                    <a:pt x="44130" y="9737"/>
                    <a:pt x="43940" y="9762"/>
                    <a:pt x="43749" y="9816"/>
                  </a:cubicBezTo>
                  <a:cubicBezTo>
                    <a:pt x="42013" y="10331"/>
                    <a:pt x="40984" y="13449"/>
                    <a:pt x="40952" y="15088"/>
                  </a:cubicBezTo>
                  <a:cubicBezTo>
                    <a:pt x="40952" y="15185"/>
                    <a:pt x="41081" y="16663"/>
                    <a:pt x="41145" y="17210"/>
                  </a:cubicBezTo>
                  <a:lnTo>
                    <a:pt x="41113" y="17145"/>
                  </a:lnTo>
                  <a:cubicBezTo>
                    <a:pt x="40406" y="15570"/>
                    <a:pt x="39538" y="14156"/>
                    <a:pt x="38638" y="12838"/>
                  </a:cubicBezTo>
                  <a:cubicBezTo>
                    <a:pt x="37738" y="11520"/>
                    <a:pt x="36773" y="10363"/>
                    <a:pt x="35873" y="9334"/>
                  </a:cubicBezTo>
                  <a:cubicBezTo>
                    <a:pt x="34973" y="8273"/>
                    <a:pt x="34073" y="7373"/>
                    <a:pt x="33269" y="6602"/>
                  </a:cubicBezTo>
                  <a:cubicBezTo>
                    <a:pt x="32852" y="6184"/>
                    <a:pt x="32434" y="5798"/>
                    <a:pt x="32048" y="5445"/>
                  </a:cubicBezTo>
                  <a:lnTo>
                    <a:pt x="32112" y="5445"/>
                  </a:lnTo>
                  <a:cubicBezTo>
                    <a:pt x="32144" y="5445"/>
                    <a:pt x="31244" y="3420"/>
                    <a:pt x="31180" y="3291"/>
                  </a:cubicBezTo>
                  <a:cubicBezTo>
                    <a:pt x="30438" y="2015"/>
                    <a:pt x="28328" y="1"/>
                    <a:pt x="26617" y="1"/>
                  </a:cubicBez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6" name="Google Shape;1746;p41"/>
            <p:cNvSpPr/>
            <p:nvPr/>
          </p:nvSpPr>
          <p:spPr>
            <a:xfrm>
              <a:off x="2969400" y="4123575"/>
              <a:ext cx="426750" cy="440400"/>
            </a:xfrm>
            <a:custGeom>
              <a:rect b="b" l="l" r="r" t="t"/>
              <a:pathLst>
                <a:path extrusionOk="0" h="17616" w="17070">
                  <a:moveTo>
                    <a:pt x="17005" y="1"/>
                  </a:moveTo>
                  <a:lnTo>
                    <a:pt x="17005" y="1"/>
                  </a:lnTo>
                  <a:cubicBezTo>
                    <a:pt x="17004" y="1"/>
                    <a:pt x="9354" y="226"/>
                    <a:pt x="4694" y="5112"/>
                  </a:cubicBezTo>
                  <a:cubicBezTo>
                    <a:pt x="0" y="9965"/>
                    <a:pt x="65" y="17616"/>
                    <a:pt x="65" y="17616"/>
                  </a:cubicBezTo>
                  <a:cubicBezTo>
                    <a:pt x="65" y="17616"/>
                    <a:pt x="7715" y="17359"/>
                    <a:pt x="12376" y="12505"/>
                  </a:cubicBezTo>
                  <a:cubicBezTo>
                    <a:pt x="17069" y="7651"/>
                    <a:pt x="17005" y="1"/>
                    <a:pt x="17005" y="1"/>
                  </a:cubicBez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7" name="Google Shape;1747;p41"/>
            <p:cNvSpPr/>
            <p:nvPr/>
          </p:nvSpPr>
          <p:spPr>
            <a:xfrm>
              <a:off x="1515675" y="3626950"/>
              <a:ext cx="126175" cy="202525"/>
            </a:xfrm>
            <a:custGeom>
              <a:rect b="b" l="l" r="r" t="t"/>
              <a:pathLst>
                <a:path extrusionOk="0" h="8101" w="5047">
                  <a:moveTo>
                    <a:pt x="2090" y="0"/>
                  </a:moveTo>
                  <a:cubicBezTo>
                    <a:pt x="1318" y="0"/>
                    <a:pt x="547" y="386"/>
                    <a:pt x="193" y="1190"/>
                  </a:cubicBezTo>
                  <a:cubicBezTo>
                    <a:pt x="65" y="1479"/>
                    <a:pt x="0" y="1800"/>
                    <a:pt x="0" y="2154"/>
                  </a:cubicBezTo>
                  <a:cubicBezTo>
                    <a:pt x="0" y="3761"/>
                    <a:pt x="1318" y="5851"/>
                    <a:pt x="2315" y="6751"/>
                  </a:cubicBezTo>
                  <a:cubicBezTo>
                    <a:pt x="2411" y="6847"/>
                    <a:pt x="4147" y="8101"/>
                    <a:pt x="4211" y="8101"/>
                  </a:cubicBezTo>
                  <a:cubicBezTo>
                    <a:pt x="4211" y="8101"/>
                    <a:pt x="5047" y="5529"/>
                    <a:pt x="5047" y="4018"/>
                  </a:cubicBezTo>
                  <a:cubicBezTo>
                    <a:pt x="5047" y="3890"/>
                    <a:pt x="5047" y="3761"/>
                    <a:pt x="5047" y="3665"/>
                  </a:cubicBezTo>
                  <a:cubicBezTo>
                    <a:pt x="4886" y="2475"/>
                    <a:pt x="4372" y="965"/>
                    <a:pt x="3279" y="322"/>
                  </a:cubicBezTo>
                  <a:cubicBezTo>
                    <a:pt x="2893" y="97"/>
                    <a:pt x="2508" y="0"/>
                    <a:pt x="2090" y="0"/>
                  </a:cubicBez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8" name="Google Shape;1748;p41"/>
            <p:cNvSpPr/>
            <p:nvPr/>
          </p:nvSpPr>
          <p:spPr>
            <a:xfrm>
              <a:off x="2659200" y="4023125"/>
              <a:ext cx="458100" cy="488625"/>
            </a:xfrm>
            <a:custGeom>
              <a:rect b="b" l="l" r="r" t="t"/>
              <a:pathLst>
                <a:path extrusionOk="0" h="19545" w="18324">
                  <a:moveTo>
                    <a:pt x="1" y="1"/>
                  </a:moveTo>
                  <a:cubicBezTo>
                    <a:pt x="772" y="10930"/>
                    <a:pt x="9258" y="19544"/>
                    <a:pt x="9258" y="19544"/>
                  </a:cubicBezTo>
                  <a:cubicBezTo>
                    <a:pt x="9258" y="19544"/>
                    <a:pt x="17616" y="10898"/>
                    <a:pt x="18323" y="1"/>
                  </a:cubicBez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9" name="Google Shape;1749;p41"/>
            <p:cNvSpPr/>
            <p:nvPr/>
          </p:nvSpPr>
          <p:spPr>
            <a:xfrm>
              <a:off x="1239225" y="3702475"/>
              <a:ext cx="1564650" cy="871150"/>
            </a:xfrm>
            <a:custGeom>
              <a:rect b="b" l="l" r="r" t="t"/>
              <a:pathLst>
                <a:path extrusionOk="0" h="34846" w="62586">
                  <a:moveTo>
                    <a:pt x="46739" y="21506"/>
                  </a:moveTo>
                  <a:cubicBezTo>
                    <a:pt x="47189" y="23595"/>
                    <a:pt x="48024" y="26070"/>
                    <a:pt x="49567" y="28224"/>
                  </a:cubicBezTo>
                  <a:cubicBezTo>
                    <a:pt x="48732" y="27838"/>
                    <a:pt x="47864" y="27388"/>
                    <a:pt x="46899" y="26906"/>
                  </a:cubicBezTo>
                  <a:cubicBezTo>
                    <a:pt x="46192" y="26552"/>
                    <a:pt x="45453" y="26167"/>
                    <a:pt x="44713" y="25749"/>
                  </a:cubicBezTo>
                  <a:cubicBezTo>
                    <a:pt x="44842" y="25459"/>
                    <a:pt x="45935" y="23016"/>
                    <a:pt x="45999" y="21634"/>
                  </a:cubicBezTo>
                  <a:cubicBezTo>
                    <a:pt x="46256" y="21602"/>
                    <a:pt x="46514" y="21538"/>
                    <a:pt x="46739" y="21506"/>
                  </a:cubicBezTo>
                  <a:close/>
                  <a:moveTo>
                    <a:pt x="22148" y="1"/>
                  </a:moveTo>
                  <a:cubicBezTo>
                    <a:pt x="21570" y="1"/>
                    <a:pt x="21023" y="226"/>
                    <a:pt x="20605" y="708"/>
                  </a:cubicBezTo>
                  <a:cubicBezTo>
                    <a:pt x="20187" y="1190"/>
                    <a:pt x="20027" y="1897"/>
                    <a:pt x="20027" y="2669"/>
                  </a:cubicBezTo>
                  <a:cubicBezTo>
                    <a:pt x="20027" y="4083"/>
                    <a:pt x="20605" y="5755"/>
                    <a:pt x="21152" y="6655"/>
                  </a:cubicBezTo>
                  <a:cubicBezTo>
                    <a:pt x="21216" y="6751"/>
                    <a:pt x="22148" y="7908"/>
                    <a:pt x="22502" y="8294"/>
                  </a:cubicBezTo>
                  <a:lnTo>
                    <a:pt x="22437" y="8262"/>
                  </a:lnTo>
                  <a:cubicBezTo>
                    <a:pt x="20991" y="7362"/>
                    <a:pt x="19448" y="6655"/>
                    <a:pt x="18001" y="6044"/>
                  </a:cubicBezTo>
                  <a:cubicBezTo>
                    <a:pt x="16523" y="5466"/>
                    <a:pt x="15076" y="5015"/>
                    <a:pt x="13758" y="4662"/>
                  </a:cubicBezTo>
                  <a:cubicBezTo>
                    <a:pt x="12441" y="4276"/>
                    <a:pt x="11187" y="4019"/>
                    <a:pt x="10094" y="3794"/>
                  </a:cubicBezTo>
                  <a:cubicBezTo>
                    <a:pt x="9483" y="3698"/>
                    <a:pt x="8937" y="3601"/>
                    <a:pt x="8422" y="3505"/>
                  </a:cubicBezTo>
                  <a:lnTo>
                    <a:pt x="8455" y="3505"/>
                  </a:lnTo>
                  <a:cubicBezTo>
                    <a:pt x="8455" y="3440"/>
                    <a:pt x="6655" y="2283"/>
                    <a:pt x="6526" y="2219"/>
                  </a:cubicBezTo>
                  <a:cubicBezTo>
                    <a:pt x="5690" y="1801"/>
                    <a:pt x="4340" y="1447"/>
                    <a:pt x="3054" y="1447"/>
                  </a:cubicBezTo>
                  <a:cubicBezTo>
                    <a:pt x="2058" y="1447"/>
                    <a:pt x="1126" y="1672"/>
                    <a:pt x="547" y="2251"/>
                  </a:cubicBezTo>
                  <a:cubicBezTo>
                    <a:pt x="161" y="2637"/>
                    <a:pt x="1" y="3151"/>
                    <a:pt x="1" y="3665"/>
                  </a:cubicBezTo>
                  <a:cubicBezTo>
                    <a:pt x="1" y="4308"/>
                    <a:pt x="290" y="4983"/>
                    <a:pt x="869" y="5433"/>
                  </a:cubicBezTo>
                  <a:cubicBezTo>
                    <a:pt x="1447" y="5916"/>
                    <a:pt x="2251" y="6076"/>
                    <a:pt x="3054" y="6076"/>
                  </a:cubicBezTo>
                  <a:cubicBezTo>
                    <a:pt x="3601" y="6076"/>
                    <a:pt x="4147" y="5980"/>
                    <a:pt x="4629" y="5883"/>
                  </a:cubicBezTo>
                  <a:cubicBezTo>
                    <a:pt x="5819" y="5562"/>
                    <a:pt x="7844" y="3987"/>
                    <a:pt x="8358" y="3569"/>
                  </a:cubicBezTo>
                  <a:cubicBezTo>
                    <a:pt x="8872" y="3665"/>
                    <a:pt x="9451" y="3794"/>
                    <a:pt x="10062" y="3923"/>
                  </a:cubicBezTo>
                  <a:cubicBezTo>
                    <a:pt x="11155" y="4148"/>
                    <a:pt x="12376" y="4437"/>
                    <a:pt x="13694" y="4855"/>
                  </a:cubicBezTo>
                  <a:cubicBezTo>
                    <a:pt x="14048" y="4951"/>
                    <a:pt x="14433" y="5080"/>
                    <a:pt x="14787" y="5208"/>
                  </a:cubicBezTo>
                  <a:cubicBezTo>
                    <a:pt x="14144" y="5112"/>
                    <a:pt x="13244" y="5048"/>
                    <a:pt x="13148" y="5048"/>
                  </a:cubicBezTo>
                  <a:cubicBezTo>
                    <a:pt x="11540" y="5080"/>
                    <a:pt x="8422" y="6076"/>
                    <a:pt x="7876" y="7812"/>
                  </a:cubicBezTo>
                  <a:cubicBezTo>
                    <a:pt x="7812" y="8005"/>
                    <a:pt x="7780" y="8230"/>
                    <a:pt x="7780" y="8423"/>
                  </a:cubicBezTo>
                  <a:cubicBezTo>
                    <a:pt x="7780" y="9419"/>
                    <a:pt x="8583" y="10319"/>
                    <a:pt x="9612" y="10512"/>
                  </a:cubicBezTo>
                  <a:cubicBezTo>
                    <a:pt x="9773" y="10544"/>
                    <a:pt x="9933" y="10544"/>
                    <a:pt x="10094" y="10544"/>
                  </a:cubicBezTo>
                  <a:cubicBezTo>
                    <a:pt x="11219" y="10544"/>
                    <a:pt x="12376" y="9869"/>
                    <a:pt x="13148" y="9162"/>
                  </a:cubicBezTo>
                  <a:cubicBezTo>
                    <a:pt x="14080" y="8326"/>
                    <a:pt x="15173" y="5916"/>
                    <a:pt x="15430" y="5401"/>
                  </a:cubicBezTo>
                  <a:cubicBezTo>
                    <a:pt x="16234" y="5658"/>
                    <a:pt x="17037" y="5980"/>
                    <a:pt x="17873" y="6333"/>
                  </a:cubicBezTo>
                  <a:cubicBezTo>
                    <a:pt x="19319" y="6944"/>
                    <a:pt x="20798" y="7683"/>
                    <a:pt x="22245" y="8616"/>
                  </a:cubicBezTo>
                  <a:cubicBezTo>
                    <a:pt x="22309" y="8680"/>
                    <a:pt x="22373" y="8744"/>
                    <a:pt x="22470" y="8776"/>
                  </a:cubicBezTo>
                  <a:cubicBezTo>
                    <a:pt x="22148" y="8680"/>
                    <a:pt x="20380" y="8326"/>
                    <a:pt x="20252" y="8294"/>
                  </a:cubicBezTo>
                  <a:lnTo>
                    <a:pt x="19769" y="8294"/>
                  </a:lnTo>
                  <a:cubicBezTo>
                    <a:pt x="18066" y="8294"/>
                    <a:pt x="15366" y="8969"/>
                    <a:pt x="14723" y="10480"/>
                  </a:cubicBezTo>
                  <a:cubicBezTo>
                    <a:pt x="14594" y="10769"/>
                    <a:pt x="14530" y="11027"/>
                    <a:pt x="14530" y="11284"/>
                  </a:cubicBezTo>
                  <a:cubicBezTo>
                    <a:pt x="14530" y="12216"/>
                    <a:pt x="15205" y="13052"/>
                    <a:pt x="16137" y="13341"/>
                  </a:cubicBezTo>
                  <a:cubicBezTo>
                    <a:pt x="16394" y="13437"/>
                    <a:pt x="16651" y="13469"/>
                    <a:pt x="16941" y="13469"/>
                  </a:cubicBezTo>
                  <a:cubicBezTo>
                    <a:pt x="17937" y="13469"/>
                    <a:pt x="19030" y="12955"/>
                    <a:pt x="19802" y="12409"/>
                  </a:cubicBezTo>
                  <a:cubicBezTo>
                    <a:pt x="20927" y="11605"/>
                    <a:pt x="22470" y="8937"/>
                    <a:pt x="22534" y="8809"/>
                  </a:cubicBezTo>
                  <a:cubicBezTo>
                    <a:pt x="23852" y="9709"/>
                    <a:pt x="25138" y="10737"/>
                    <a:pt x="26391" y="11862"/>
                  </a:cubicBezTo>
                  <a:cubicBezTo>
                    <a:pt x="27291" y="12666"/>
                    <a:pt x="28191" y="13502"/>
                    <a:pt x="29059" y="14370"/>
                  </a:cubicBezTo>
                  <a:cubicBezTo>
                    <a:pt x="28641" y="14273"/>
                    <a:pt x="27002" y="13920"/>
                    <a:pt x="26873" y="13920"/>
                  </a:cubicBezTo>
                  <a:cubicBezTo>
                    <a:pt x="26713" y="13887"/>
                    <a:pt x="26552" y="13887"/>
                    <a:pt x="26391" y="13887"/>
                  </a:cubicBezTo>
                  <a:cubicBezTo>
                    <a:pt x="24688" y="13887"/>
                    <a:pt x="21987" y="14562"/>
                    <a:pt x="21345" y="16105"/>
                  </a:cubicBezTo>
                  <a:cubicBezTo>
                    <a:pt x="21216" y="16363"/>
                    <a:pt x="21184" y="16620"/>
                    <a:pt x="21184" y="16877"/>
                  </a:cubicBezTo>
                  <a:cubicBezTo>
                    <a:pt x="21184" y="17809"/>
                    <a:pt x="21827" y="18677"/>
                    <a:pt x="22759" y="18966"/>
                  </a:cubicBezTo>
                  <a:cubicBezTo>
                    <a:pt x="23016" y="19030"/>
                    <a:pt x="23305" y="19063"/>
                    <a:pt x="23562" y="19063"/>
                  </a:cubicBezTo>
                  <a:cubicBezTo>
                    <a:pt x="24591" y="19063"/>
                    <a:pt x="25652" y="18580"/>
                    <a:pt x="26423" y="18002"/>
                  </a:cubicBezTo>
                  <a:cubicBezTo>
                    <a:pt x="27548" y="17230"/>
                    <a:pt x="29027" y="14659"/>
                    <a:pt x="29123" y="14434"/>
                  </a:cubicBezTo>
                  <a:cubicBezTo>
                    <a:pt x="29541" y="14852"/>
                    <a:pt x="29927" y="15237"/>
                    <a:pt x="30345" y="15623"/>
                  </a:cubicBezTo>
                  <a:cubicBezTo>
                    <a:pt x="31631" y="16909"/>
                    <a:pt x="32916" y="18227"/>
                    <a:pt x="34267" y="19481"/>
                  </a:cubicBezTo>
                  <a:cubicBezTo>
                    <a:pt x="34717" y="19898"/>
                    <a:pt x="35167" y="20316"/>
                    <a:pt x="35649" y="20734"/>
                  </a:cubicBezTo>
                  <a:cubicBezTo>
                    <a:pt x="35006" y="20573"/>
                    <a:pt x="33881" y="20348"/>
                    <a:pt x="33752" y="20316"/>
                  </a:cubicBezTo>
                  <a:lnTo>
                    <a:pt x="33302" y="20316"/>
                  </a:lnTo>
                  <a:cubicBezTo>
                    <a:pt x="31599" y="20316"/>
                    <a:pt x="28866" y="20991"/>
                    <a:pt x="28223" y="22502"/>
                  </a:cubicBezTo>
                  <a:cubicBezTo>
                    <a:pt x="28127" y="22759"/>
                    <a:pt x="28063" y="23049"/>
                    <a:pt x="28063" y="23306"/>
                  </a:cubicBezTo>
                  <a:cubicBezTo>
                    <a:pt x="28063" y="24238"/>
                    <a:pt x="28706" y="25074"/>
                    <a:pt x="29670" y="25363"/>
                  </a:cubicBezTo>
                  <a:cubicBezTo>
                    <a:pt x="29927" y="25459"/>
                    <a:pt x="30184" y="25492"/>
                    <a:pt x="30441" y="25492"/>
                  </a:cubicBezTo>
                  <a:cubicBezTo>
                    <a:pt x="31470" y="25492"/>
                    <a:pt x="32531" y="24977"/>
                    <a:pt x="33302" y="24431"/>
                  </a:cubicBezTo>
                  <a:cubicBezTo>
                    <a:pt x="34299" y="23724"/>
                    <a:pt x="35584" y="21602"/>
                    <a:pt x="35938" y="20991"/>
                  </a:cubicBezTo>
                  <a:cubicBezTo>
                    <a:pt x="36742" y="21666"/>
                    <a:pt x="37513" y="22341"/>
                    <a:pt x="38317" y="22952"/>
                  </a:cubicBezTo>
                  <a:cubicBezTo>
                    <a:pt x="38670" y="23209"/>
                    <a:pt x="39024" y="23466"/>
                    <a:pt x="39377" y="23691"/>
                  </a:cubicBezTo>
                  <a:cubicBezTo>
                    <a:pt x="39731" y="23949"/>
                    <a:pt x="40085" y="24174"/>
                    <a:pt x="40406" y="24399"/>
                  </a:cubicBezTo>
                  <a:cubicBezTo>
                    <a:pt x="41145" y="24849"/>
                    <a:pt x="41820" y="25267"/>
                    <a:pt x="42528" y="25684"/>
                  </a:cubicBezTo>
                  <a:cubicBezTo>
                    <a:pt x="42849" y="25877"/>
                    <a:pt x="43203" y="26070"/>
                    <a:pt x="43524" y="26263"/>
                  </a:cubicBezTo>
                  <a:cubicBezTo>
                    <a:pt x="42913" y="26038"/>
                    <a:pt x="41949" y="25652"/>
                    <a:pt x="41853" y="25652"/>
                  </a:cubicBezTo>
                  <a:cubicBezTo>
                    <a:pt x="41403" y="25524"/>
                    <a:pt x="40792" y="25459"/>
                    <a:pt x="40149" y="25459"/>
                  </a:cubicBezTo>
                  <a:cubicBezTo>
                    <a:pt x="38574" y="25459"/>
                    <a:pt x="36710" y="25845"/>
                    <a:pt x="36034" y="26970"/>
                  </a:cubicBezTo>
                  <a:cubicBezTo>
                    <a:pt x="35842" y="27292"/>
                    <a:pt x="35745" y="27645"/>
                    <a:pt x="35745" y="28031"/>
                  </a:cubicBezTo>
                  <a:cubicBezTo>
                    <a:pt x="35745" y="28835"/>
                    <a:pt x="36227" y="29606"/>
                    <a:pt x="37031" y="29992"/>
                  </a:cubicBezTo>
                  <a:cubicBezTo>
                    <a:pt x="37417" y="30185"/>
                    <a:pt x="37867" y="30281"/>
                    <a:pt x="38317" y="30281"/>
                  </a:cubicBezTo>
                  <a:cubicBezTo>
                    <a:pt x="39152" y="30281"/>
                    <a:pt x="40085" y="29992"/>
                    <a:pt x="40792" y="29606"/>
                  </a:cubicBezTo>
                  <a:cubicBezTo>
                    <a:pt x="41981" y="29027"/>
                    <a:pt x="43781" y="26809"/>
                    <a:pt x="43974" y="26520"/>
                  </a:cubicBezTo>
                  <a:cubicBezTo>
                    <a:pt x="44810" y="27002"/>
                    <a:pt x="45646" y="27452"/>
                    <a:pt x="46417" y="27870"/>
                  </a:cubicBezTo>
                  <a:cubicBezTo>
                    <a:pt x="48474" y="28963"/>
                    <a:pt x="50274" y="29863"/>
                    <a:pt x="51657" y="30506"/>
                  </a:cubicBezTo>
                  <a:cubicBezTo>
                    <a:pt x="56189" y="34428"/>
                    <a:pt x="62554" y="34846"/>
                    <a:pt x="62554" y="34846"/>
                  </a:cubicBezTo>
                  <a:cubicBezTo>
                    <a:pt x="62554" y="34846"/>
                    <a:pt x="62586" y="34717"/>
                    <a:pt x="62586" y="34492"/>
                  </a:cubicBezTo>
                  <a:cubicBezTo>
                    <a:pt x="62586" y="32917"/>
                    <a:pt x="62329" y="26552"/>
                    <a:pt x="58407" y="22181"/>
                  </a:cubicBezTo>
                  <a:cubicBezTo>
                    <a:pt x="56768" y="20348"/>
                    <a:pt x="54743" y="19127"/>
                    <a:pt x="52782" y="18323"/>
                  </a:cubicBezTo>
                  <a:cubicBezTo>
                    <a:pt x="52910" y="18163"/>
                    <a:pt x="53039" y="18034"/>
                    <a:pt x="53135" y="17905"/>
                  </a:cubicBezTo>
                  <a:cubicBezTo>
                    <a:pt x="53617" y="17134"/>
                    <a:pt x="54067" y="16073"/>
                    <a:pt x="54067" y="15109"/>
                  </a:cubicBezTo>
                  <a:cubicBezTo>
                    <a:pt x="54067" y="14787"/>
                    <a:pt x="54035" y="14498"/>
                    <a:pt x="53939" y="14209"/>
                  </a:cubicBezTo>
                  <a:cubicBezTo>
                    <a:pt x="53714" y="13566"/>
                    <a:pt x="53232" y="13084"/>
                    <a:pt x="52653" y="12827"/>
                  </a:cubicBezTo>
                  <a:lnTo>
                    <a:pt x="51110" y="12827"/>
                  </a:lnTo>
                  <a:cubicBezTo>
                    <a:pt x="51078" y="12859"/>
                    <a:pt x="51046" y="12859"/>
                    <a:pt x="51014" y="12891"/>
                  </a:cubicBezTo>
                  <a:cubicBezTo>
                    <a:pt x="49760" y="13469"/>
                    <a:pt x="49149" y="15462"/>
                    <a:pt x="49021" y="17102"/>
                  </a:cubicBezTo>
                  <a:cubicBezTo>
                    <a:pt x="48539" y="16973"/>
                    <a:pt x="48089" y="16909"/>
                    <a:pt x="47703" y="16845"/>
                  </a:cubicBezTo>
                  <a:cubicBezTo>
                    <a:pt x="47542" y="16459"/>
                    <a:pt x="47381" y="16105"/>
                    <a:pt x="47189" y="15720"/>
                  </a:cubicBezTo>
                  <a:cubicBezTo>
                    <a:pt x="47028" y="15334"/>
                    <a:pt x="46899" y="14948"/>
                    <a:pt x="46739" y="14530"/>
                  </a:cubicBezTo>
                  <a:cubicBezTo>
                    <a:pt x="46514" y="13984"/>
                    <a:pt x="46353" y="13405"/>
                    <a:pt x="46160" y="12827"/>
                  </a:cubicBezTo>
                  <a:lnTo>
                    <a:pt x="45260" y="12827"/>
                  </a:lnTo>
                  <a:cubicBezTo>
                    <a:pt x="45485" y="13534"/>
                    <a:pt x="45678" y="14209"/>
                    <a:pt x="45935" y="14852"/>
                  </a:cubicBezTo>
                  <a:cubicBezTo>
                    <a:pt x="46064" y="15270"/>
                    <a:pt x="46192" y="15687"/>
                    <a:pt x="46385" y="16073"/>
                  </a:cubicBezTo>
                  <a:cubicBezTo>
                    <a:pt x="46449" y="16266"/>
                    <a:pt x="46546" y="16491"/>
                    <a:pt x="46642" y="16684"/>
                  </a:cubicBezTo>
                  <a:cubicBezTo>
                    <a:pt x="46417" y="16652"/>
                    <a:pt x="46289" y="16652"/>
                    <a:pt x="46289" y="16652"/>
                  </a:cubicBezTo>
                  <a:cubicBezTo>
                    <a:pt x="46289" y="16652"/>
                    <a:pt x="46289" y="16780"/>
                    <a:pt x="46289" y="17005"/>
                  </a:cubicBezTo>
                  <a:cubicBezTo>
                    <a:pt x="46289" y="17263"/>
                    <a:pt x="46289" y="17648"/>
                    <a:pt x="46321" y="18130"/>
                  </a:cubicBezTo>
                  <a:cubicBezTo>
                    <a:pt x="45292" y="17391"/>
                    <a:pt x="43910" y="16748"/>
                    <a:pt x="42753" y="16748"/>
                  </a:cubicBezTo>
                  <a:cubicBezTo>
                    <a:pt x="42399" y="16748"/>
                    <a:pt x="42078" y="16813"/>
                    <a:pt x="41788" y="16941"/>
                  </a:cubicBezTo>
                  <a:cubicBezTo>
                    <a:pt x="41017" y="17295"/>
                    <a:pt x="40599" y="18066"/>
                    <a:pt x="40599" y="18838"/>
                  </a:cubicBezTo>
                  <a:cubicBezTo>
                    <a:pt x="40599" y="19256"/>
                    <a:pt x="40728" y="19641"/>
                    <a:pt x="40920" y="20027"/>
                  </a:cubicBezTo>
                  <a:cubicBezTo>
                    <a:pt x="41017" y="20156"/>
                    <a:pt x="41113" y="20284"/>
                    <a:pt x="41210" y="20413"/>
                  </a:cubicBezTo>
                  <a:cubicBezTo>
                    <a:pt x="41403" y="21859"/>
                    <a:pt x="42238" y="23434"/>
                    <a:pt x="42946" y="24238"/>
                  </a:cubicBezTo>
                  <a:cubicBezTo>
                    <a:pt x="43010" y="24334"/>
                    <a:pt x="43910" y="25170"/>
                    <a:pt x="44392" y="25588"/>
                  </a:cubicBezTo>
                  <a:cubicBezTo>
                    <a:pt x="43942" y="25331"/>
                    <a:pt x="43492" y="25106"/>
                    <a:pt x="43010" y="24817"/>
                  </a:cubicBezTo>
                  <a:cubicBezTo>
                    <a:pt x="42335" y="24463"/>
                    <a:pt x="41628" y="24013"/>
                    <a:pt x="40920" y="23627"/>
                  </a:cubicBezTo>
                  <a:cubicBezTo>
                    <a:pt x="40567" y="23402"/>
                    <a:pt x="40213" y="23177"/>
                    <a:pt x="39860" y="22952"/>
                  </a:cubicBezTo>
                  <a:cubicBezTo>
                    <a:pt x="39506" y="22727"/>
                    <a:pt x="39185" y="22470"/>
                    <a:pt x="38831" y="22245"/>
                  </a:cubicBezTo>
                  <a:cubicBezTo>
                    <a:pt x="38317" y="21859"/>
                    <a:pt x="37835" y="21473"/>
                    <a:pt x="37320" y="21056"/>
                  </a:cubicBezTo>
                  <a:cubicBezTo>
                    <a:pt x="37738" y="20413"/>
                    <a:pt x="38960" y="18420"/>
                    <a:pt x="39152" y="17263"/>
                  </a:cubicBezTo>
                  <a:cubicBezTo>
                    <a:pt x="39185" y="16941"/>
                    <a:pt x="39217" y="16588"/>
                    <a:pt x="39217" y="16234"/>
                  </a:cubicBezTo>
                  <a:cubicBezTo>
                    <a:pt x="39217" y="15270"/>
                    <a:pt x="38992" y="14241"/>
                    <a:pt x="38349" y="13566"/>
                  </a:cubicBezTo>
                  <a:cubicBezTo>
                    <a:pt x="37899" y="13084"/>
                    <a:pt x="37288" y="12859"/>
                    <a:pt x="36677" y="12859"/>
                  </a:cubicBezTo>
                  <a:cubicBezTo>
                    <a:pt x="36131" y="12859"/>
                    <a:pt x="35552" y="13084"/>
                    <a:pt x="35134" y="13566"/>
                  </a:cubicBezTo>
                  <a:cubicBezTo>
                    <a:pt x="34717" y="14048"/>
                    <a:pt x="34556" y="14755"/>
                    <a:pt x="34556" y="15527"/>
                  </a:cubicBezTo>
                  <a:cubicBezTo>
                    <a:pt x="34556" y="16941"/>
                    <a:pt x="35134" y="18613"/>
                    <a:pt x="35681" y="19513"/>
                  </a:cubicBezTo>
                  <a:cubicBezTo>
                    <a:pt x="35713" y="19545"/>
                    <a:pt x="35938" y="19834"/>
                    <a:pt x="36195" y="20123"/>
                  </a:cubicBezTo>
                  <a:cubicBezTo>
                    <a:pt x="35713" y="19738"/>
                    <a:pt x="35231" y="19320"/>
                    <a:pt x="34781" y="18902"/>
                  </a:cubicBezTo>
                  <a:cubicBezTo>
                    <a:pt x="33431" y="17713"/>
                    <a:pt x="32113" y="16427"/>
                    <a:pt x="30795" y="15173"/>
                  </a:cubicBezTo>
                  <a:cubicBezTo>
                    <a:pt x="30506" y="14916"/>
                    <a:pt x="30216" y="14659"/>
                    <a:pt x="29959" y="14370"/>
                  </a:cubicBezTo>
                  <a:cubicBezTo>
                    <a:pt x="30313" y="13823"/>
                    <a:pt x="31631" y="11669"/>
                    <a:pt x="31824" y="10448"/>
                  </a:cubicBezTo>
                  <a:cubicBezTo>
                    <a:pt x="31888" y="10159"/>
                    <a:pt x="31888" y="9805"/>
                    <a:pt x="31888" y="9451"/>
                  </a:cubicBezTo>
                  <a:cubicBezTo>
                    <a:pt x="31920" y="8487"/>
                    <a:pt x="31663" y="7458"/>
                    <a:pt x="31020" y="6751"/>
                  </a:cubicBezTo>
                  <a:cubicBezTo>
                    <a:pt x="30570" y="6301"/>
                    <a:pt x="29959" y="6076"/>
                    <a:pt x="29381" y="6076"/>
                  </a:cubicBezTo>
                  <a:cubicBezTo>
                    <a:pt x="28802" y="6076"/>
                    <a:pt x="28223" y="6301"/>
                    <a:pt x="27806" y="6783"/>
                  </a:cubicBezTo>
                  <a:cubicBezTo>
                    <a:pt x="27420" y="7266"/>
                    <a:pt x="27259" y="7973"/>
                    <a:pt x="27259" y="8744"/>
                  </a:cubicBezTo>
                  <a:cubicBezTo>
                    <a:pt x="27259" y="10159"/>
                    <a:pt x="27806" y="11830"/>
                    <a:pt x="28384" y="12698"/>
                  </a:cubicBezTo>
                  <a:cubicBezTo>
                    <a:pt x="28416" y="12762"/>
                    <a:pt x="28673" y="13084"/>
                    <a:pt x="28963" y="13437"/>
                  </a:cubicBezTo>
                  <a:cubicBezTo>
                    <a:pt x="28223" y="12762"/>
                    <a:pt x="27484" y="12087"/>
                    <a:pt x="26713" y="11477"/>
                  </a:cubicBezTo>
                  <a:cubicBezTo>
                    <a:pt x="25395" y="10351"/>
                    <a:pt x="24045" y="9323"/>
                    <a:pt x="22662" y="8423"/>
                  </a:cubicBezTo>
                  <a:cubicBezTo>
                    <a:pt x="22791" y="8230"/>
                    <a:pt x="24398" y="5755"/>
                    <a:pt x="24623" y="4373"/>
                  </a:cubicBezTo>
                  <a:cubicBezTo>
                    <a:pt x="24655" y="4083"/>
                    <a:pt x="24688" y="3730"/>
                    <a:pt x="24688" y="3408"/>
                  </a:cubicBezTo>
                  <a:cubicBezTo>
                    <a:pt x="24688" y="2412"/>
                    <a:pt x="24463" y="1383"/>
                    <a:pt x="23787" y="708"/>
                  </a:cubicBezTo>
                  <a:cubicBezTo>
                    <a:pt x="23337" y="226"/>
                    <a:pt x="22759" y="1"/>
                    <a:pt x="22148" y="1"/>
                  </a:cubicBez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0" name="Google Shape;1750;p41"/>
            <p:cNvSpPr/>
            <p:nvPr/>
          </p:nvSpPr>
          <p:spPr>
            <a:xfrm>
              <a:off x="2159350" y="3969275"/>
              <a:ext cx="152725" cy="66725"/>
            </a:xfrm>
            <a:custGeom>
              <a:rect b="b" l="l" r="r" t="t"/>
              <a:pathLst>
                <a:path extrusionOk="0" h="2669" w="6109">
                  <a:moveTo>
                    <a:pt x="1" y="1"/>
                  </a:moveTo>
                  <a:lnTo>
                    <a:pt x="1" y="1"/>
                  </a:lnTo>
                  <a:cubicBezTo>
                    <a:pt x="33" y="515"/>
                    <a:pt x="194" y="1030"/>
                    <a:pt x="547" y="1415"/>
                  </a:cubicBezTo>
                  <a:cubicBezTo>
                    <a:pt x="1287" y="2347"/>
                    <a:pt x="2701" y="2669"/>
                    <a:pt x="3890" y="2669"/>
                  </a:cubicBezTo>
                  <a:lnTo>
                    <a:pt x="4115" y="2669"/>
                  </a:lnTo>
                  <a:cubicBezTo>
                    <a:pt x="4662" y="2637"/>
                    <a:pt x="5401" y="2412"/>
                    <a:pt x="6108" y="2155"/>
                  </a:cubicBezTo>
                  <a:lnTo>
                    <a:pt x="4276" y="2155"/>
                  </a:lnTo>
                  <a:cubicBezTo>
                    <a:pt x="2508" y="2155"/>
                    <a:pt x="965" y="1319"/>
                    <a:pt x="1" y="1"/>
                  </a:cubicBez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1" name="Google Shape;1751;p41"/>
            <p:cNvSpPr/>
            <p:nvPr/>
          </p:nvSpPr>
          <p:spPr>
            <a:xfrm>
              <a:off x="2104725" y="3692850"/>
              <a:ext cx="29750" cy="98050"/>
            </a:xfrm>
            <a:custGeom>
              <a:rect b="b" l="l" r="r" t="t"/>
              <a:pathLst>
                <a:path extrusionOk="0" h="3922" w="1190">
                  <a:moveTo>
                    <a:pt x="1189" y="0"/>
                  </a:moveTo>
                  <a:cubicBezTo>
                    <a:pt x="1093" y="32"/>
                    <a:pt x="997" y="97"/>
                    <a:pt x="900" y="161"/>
                  </a:cubicBezTo>
                  <a:cubicBezTo>
                    <a:pt x="289" y="547"/>
                    <a:pt x="0" y="1222"/>
                    <a:pt x="0" y="1865"/>
                  </a:cubicBezTo>
                  <a:cubicBezTo>
                    <a:pt x="0" y="2379"/>
                    <a:pt x="161" y="2893"/>
                    <a:pt x="514" y="3343"/>
                  </a:cubicBezTo>
                  <a:cubicBezTo>
                    <a:pt x="707" y="3568"/>
                    <a:pt x="932" y="3761"/>
                    <a:pt x="1189" y="3922"/>
                  </a:cubicBezTo>
                  <a:lnTo>
                    <a:pt x="1189" y="0"/>
                  </a:ln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2" name="Google Shape;1752;p41"/>
            <p:cNvSpPr/>
            <p:nvPr/>
          </p:nvSpPr>
          <p:spPr>
            <a:xfrm>
              <a:off x="2091050" y="3538550"/>
              <a:ext cx="43425" cy="60300"/>
            </a:xfrm>
            <a:custGeom>
              <a:rect b="b" l="l" r="r" t="t"/>
              <a:pathLst>
                <a:path extrusionOk="0" h="2412" w="1737">
                  <a:moveTo>
                    <a:pt x="1736" y="0"/>
                  </a:moveTo>
                  <a:cubicBezTo>
                    <a:pt x="1094" y="772"/>
                    <a:pt x="483" y="1479"/>
                    <a:pt x="1" y="2090"/>
                  </a:cubicBezTo>
                  <a:cubicBezTo>
                    <a:pt x="547" y="2283"/>
                    <a:pt x="1158" y="2379"/>
                    <a:pt x="1736" y="2411"/>
                  </a:cubicBezTo>
                  <a:lnTo>
                    <a:pt x="1736" y="1576"/>
                  </a:lnTo>
                  <a:lnTo>
                    <a:pt x="1736" y="0"/>
                  </a:ln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3" name="Google Shape;1753;p41"/>
            <p:cNvSpPr/>
            <p:nvPr/>
          </p:nvSpPr>
          <p:spPr>
            <a:xfrm>
              <a:off x="1844350" y="3120675"/>
              <a:ext cx="110925" cy="121375"/>
            </a:xfrm>
            <a:custGeom>
              <a:rect b="b" l="l" r="r" t="t"/>
              <a:pathLst>
                <a:path extrusionOk="0" h="4855" w="4437">
                  <a:moveTo>
                    <a:pt x="2058" y="0"/>
                  </a:moveTo>
                  <a:cubicBezTo>
                    <a:pt x="1897" y="0"/>
                    <a:pt x="1768" y="0"/>
                    <a:pt x="1640" y="32"/>
                  </a:cubicBezTo>
                  <a:cubicBezTo>
                    <a:pt x="611" y="257"/>
                    <a:pt x="0" y="1158"/>
                    <a:pt x="0" y="2122"/>
                  </a:cubicBezTo>
                  <a:cubicBezTo>
                    <a:pt x="0" y="2379"/>
                    <a:pt x="32" y="2604"/>
                    <a:pt x="129" y="2861"/>
                  </a:cubicBezTo>
                  <a:cubicBezTo>
                    <a:pt x="418" y="3729"/>
                    <a:pt x="1158" y="4372"/>
                    <a:pt x="1993" y="4854"/>
                  </a:cubicBezTo>
                  <a:cubicBezTo>
                    <a:pt x="2958" y="3311"/>
                    <a:pt x="3826" y="1961"/>
                    <a:pt x="4436" y="965"/>
                  </a:cubicBezTo>
                  <a:cubicBezTo>
                    <a:pt x="3665" y="386"/>
                    <a:pt x="2829" y="0"/>
                    <a:pt x="2058" y="0"/>
                  </a:cubicBez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4" name="Google Shape;1754;p41"/>
            <p:cNvSpPr/>
            <p:nvPr/>
          </p:nvSpPr>
          <p:spPr>
            <a:xfrm>
              <a:off x="2971000" y="4123575"/>
              <a:ext cx="423525" cy="440400"/>
            </a:xfrm>
            <a:custGeom>
              <a:rect b="b" l="l" r="r" t="t"/>
              <a:pathLst>
                <a:path extrusionOk="0" h="17616" w="16941">
                  <a:moveTo>
                    <a:pt x="16941" y="1"/>
                  </a:moveTo>
                  <a:cubicBezTo>
                    <a:pt x="16941" y="1"/>
                    <a:pt x="9290" y="226"/>
                    <a:pt x="4630" y="5112"/>
                  </a:cubicBezTo>
                  <a:cubicBezTo>
                    <a:pt x="65" y="9837"/>
                    <a:pt x="1" y="17230"/>
                    <a:pt x="1" y="17584"/>
                  </a:cubicBezTo>
                  <a:lnTo>
                    <a:pt x="1" y="17616"/>
                  </a:lnTo>
                  <a:cubicBezTo>
                    <a:pt x="1" y="17616"/>
                    <a:pt x="7651" y="17359"/>
                    <a:pt x="12312" y="12505"/>
                  </a:cubicBezTo>
                  <a:cubicBezTo>
                    <a:pt x="16877" y="7780"/>
                    <a:pt x="16941" y="354"/>
                    <a:pt x="16941" y="33"/>
                  </a:cubicBezTo>
                  <a:lnTo>
                    <a:pt x="16941" y="1"/>
                  </a:ln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5" name="Google Shape;1755;p41"/>
            <p:cNvSpPr/>
            <p:nvPr/>
          </p:nvSpPr>
          <p:spPr>
            <a:xfrm>
              <a:off x="2693750" y="3458200"/>
              <a:ext cx="388975" cy="1053550"/>
            </a:xfrm>
            <a:custGeom>
              <a:rect b="b" l="l" r="r" t="t"/>
              <a:pathLst>
                <a:path extrusionOk="0" h="42142" w="15559">
                  <a:moveTo>
                    <a:pt x="7458" y="0"/>
                  </a:moveTo>
                  <a:lnTo>
                    <a:pt x="7523" y="14465"/>
                  </a:lnTo>
                  <a:lnTo>
                    <a:pt x="2733" y="10318"/>
                  </a:lnTo>
                  <a:lnTo>
                    <a:pt x="2412" y="10672"/>
                  </a:lnTo>
                  <a:lnTo>
                    <a:pt x="7523" y="15108"/>
                  </a:lnTo>
                  <a:lnTo>
                    <a:pt x="7555" y="25426"/>
                  </a:lnTo>
                  <a:lnTo>
                    <a:pt x="322" y="19030"/>
                  </a:lnTo>
                  <a:lnTo>
                    <a:pt x="1" y="19383"/>
                  </a:lnTo>
                  <a:lnTo>
                    <a:pt x="7555" y="26069"/>
                  </a:lnTo>
                  <a:lnTo>
                    <a:pt x="7587" y="35455"/>
                  </a:lnTo>
                  <a:lnTo>
                    <a:pt x="2155" y="31212"/>
                  </a:lnTo>
                  <a:lnTo>
                    <a:pt x="1865" y="31566"/>
                  </a:lnTo>
                  <a:lnTo>
                    <a:pt x="7619" y="36098"/>
                  </a:lnTo>
                  <a:lnTo>
                    <a:pt x="7619" y="42141"/>
                  </a:lnTo>
                  <a:lnTo>
                    <a:pt x="8101" y="42141"/>
                  </a:lnTo>
                  <a:lnTo>
                    <a:pt x="8069" y="31534"/>
                  </a:lnTo>
                  <a:lnTo>
                    <a:pt x="15559" y="24783"/>
                  </a:lnTo>
                  <a:lnTo>
                    <a:pt x="15237" y="24430"/>
                  </a:lnTo>
                  <a:lnTo>
                    <a:pt x="8069" y="30891"/>
                  </a:lnTo>
                  <a:lnTo>
                    <a:pt x="8037" y="22051"/>
                  </a:lnTo>
                  <a:lnTo>
                    <a:pt x="8069" y="22083"/>
                  </a:lnTo>
                  <a:lnTo>
                    <a:pt x="14402" y="12794"/>
                  </a:lnTo>
                  <a:lnTo>
                    <a:pt x="14016" y="12536"/>
                  </a:lnTo>
                  <a:lnTo>
                    <a:pt x="8037" y="21280"/>
                  </a:lnTo>
                  <a:lnTo>
                    <a:pt x="79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6" name="Google Shape;1756;p41"/>
            <p:cNvSpPr/>
            <p:nvPr/>
          </p:nvSpPr>
          <p:spPr>
            <a:xfrm>
              <a:off x="2391600" y="4114750"/>
              <a:ext cx="416300" cy="462900"/>
            </a:xfrm>
            <a:custGeom>
              <a:rect b="b" l="l" r="r" t="t"/>
              <a:pathLst>
                <a:path extrusionOk="0" h="18516" w="16652">
                  <a:moveTo>
                    <a:pt x="354" y="0"/>
                  </a:moveTo>
                  <a:lnTo>
                    <a:pt x="1" y="322"/>
                  </a:lnTo>
                  <a:lnTo>
                    <a:pt x="5433" y="6397"/>
                  </a:lnTo>
                  <a:lnTo>
                    <a:pt x="1994" y="6429"/>
                  </a:lnTo>
                  <a:lnTo>
                    <a:pt x="1994" y="6911"/>
                  </a:lnTo>
                  <a:lnTo>
                    <a:pt x="5851" y="6879"/>
                  </a:lnTo>
                  <a:lnTo>
                    <a:pt x="9676" y="11122"/>
                  </a:lnTo>
                  <a:lnTo>
                    <a:pt x="4308" y="11122"/>
                  </a:lnTo>
                  <a:lnTo>
                    <a:pt x="4308" y="11604"/>
                  </a:lnTo>
                  <a:lnTo>
                    <a:pt x="10094" y="11604"/>
                  </a:lnTo>
                  <a:lnTo>
                    <a:pt x="13566" y="15494"/>
                  </a:lnTo>
                  <a:lnTo>
                    <a:pt x="9773" y="15719"/>
                  </a:lnTo>
                  <a:lnTo>
                    <a:pt x="9805" y="16201"/>
                  </a:lnTo>
                  <a:lnTo>
                    <a:pt x="13983" y="15944"/>
                  </a:lnTo>
                  <a:lnTo>
                    <a:pt x="16298" y="18515"/>
                  </a:lnTo>
                  <a:lnTo>
                    <a:pt x="16651" y="18194"/>
                  </a:lnTo>
                  <a:lnTo>
                    <a:pt x="12569" y="13661"/>
                  </a:lnTo>
                  <a:lnTo>
                    <a:pt x="13244" y="7875"/>
                  </a:lnTo>
                  <a:lnTo>
                    <a:pt x="12762" y="7843"/>
                  </a:lnTo>
                  <a:lnTo>
                    <a:pt x="12151" y="13179"/>
                  </a:lnTo>
                  <a:lnTo>
                    <a:pt x="8937" y="9579"/>
                  </a:lnTo>
                  <a:lnTo>
                    <a:pt x="8133" y="3118"/>
                  </a:lnTo>
                  <a:lnTo>
                    <a:pt x="7651" y="3150"/>
                  </a:lnTo>
                  <a:lnTo>
                    <a:pt x="8390" y="8936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7" name="Google Shape;1757;p41"/>
            <p:cNvSpPr/>
            <p:nvPr/>
          </p:nvSpPr>
          <p:spPr>
            <a:xfrm>
              <a:off x="2967000" y="4119550"/>
              <a:ext cx="431550" cy="448450"/>
            </a:xfrm>
            <a:custGeom>
              <a:rect b="b" l="l" r="r" t="t"/>
              <a:pathLst>
                <a:path extrusionOk="0" h="17938" w="17262">
                  <a:moveTo>
                    <a:pt x="16940" y="1"/>
                  </a:moveTo>
                  <a:lnTo>
                    <a:pt x="11283" y="5883"/>
                  </a:lnTo>
                  <a:lnTo>
                    <a:pt x="10961" y="2444"/>
                  </a:lnTo>
                  <a:lnTo>
                    <a:pt x="10479" y="2476"/>
                  </a:lnTo>
                  <a:lnTo>
                    <a:pt x="10833" y="6333"/>
                  </a:lnTo>
                  <a:lnTo>
                    <a:pt x="6879" y="10448"/>
                  </a:lnTo>
                  <a:lnTo>
                    <a:pt x="6461" y="5080"/>
                  </a:lnTo>
                  <a:lnTo>
                    <a:pt x="5979" y="5112"/>
                  </a:lnTo>
                  <a:lnTo>
                    <a:pt x="6429" y="10930"/>
                  </a:lnTo>
                  <a:lnTo>
                    <a:pt x="2797" y="14659"/>
                  </a:lnTo>
                  <a:lnTo>
                    <a:pt x="2314" y="10898"/>
                  </a:lnTo>
                  <a:lnTo>
                    <a:pt x="1832" y="10962"/>
                  </a:lnTo>
                  <a:lnTo>
                    <a:pt x="2379" y="15109"/>
                  </a:lnTo>
                  <a:lnTo>
                    <a:pt x="0" y="17584"/>
                  </a:lnTo>
                  <a:lnTo>
                    <a:pt x="321" y="17938"/>
                  </a:lnTo>
                  <a:lnTo>
                    <a:pt x="4565" y="13534"/>
                  </a:lnTo>
                  <a:lnTo>
                    <a:pt x="10351" y="13759"/>
                  </a:lnTo>
                  <a:lnTo>
                    <a:pt x="10383" y="13277"/>
                  </a:lnTo>
                  <a:lnTo>
                    <a:pt x="5015" y="13084"/>
                  </a:lnTo>
                  <a:lnTo>
                    <a:pt x="8358" y="9580"/>
                  </a:lnTo>
                  <a:lnTo>
                    <a:pt x="8358" y="9612"/>
                  </a:lnTo>
                  <a:lnTo>
                    <a:pt x="14754" y="8294"/>
                  </a:lnTo>
                  <a:lnTo>
                    <a:pt x="14658" y="7844"/>
                  </a:lnTo>
                  <a:lnTo>
                    <a:pt x="8936" y="9001"/>
                  </a:lnTo>
                  <a:lnTo>
                    <a:pt x="17262" y="322"/>
                  </a:lnTo>
                  <a:lnTo>
                    <a:pt x="169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8" name="Google Shape;1758;p41"/>
            <p:cNvSpPr/>
            <p:nvPr/>
          </p:nvSpPr>
          <p:spPr>
            <a:xfrm>
              <a:off x="3413000" y="3916250"/>
              <a:ext cx="1215075" cy="654150"/>
            </a:xfrm>
            <a:custGeom>
              <a:rect b="b" l="l" r="r" t="t"/>
              <a:pathLst>
                <a:path extrusionOk="0" h="26166" w="48603">
                  <a:moveTo>
                    <a:pt x="5593" y="0"/>
                  </a:moveTo>
                  <a:lnTo>
                    <a:pt x="5593" y="12697"/>
                  </a:lnTo>
                  <a:cubicBezTo>
                    <a:pt x="5593" y="16812"/>
                    <a:pt x="4211" y="20862"/>
                    <a:pt x="1640" y="24109"/>
                  </a:cubicBezTo>
                  <a:lnTo>
                    <a:pt x="0" y="26166"/>
                  </a:lnTo>
                  <a:lnTo>
                    <a:pt x="48602" y="26166"/>
                  </a:lnTo>
                  <a:lnTo>
                    <a:pt x="46963" y="24109"/>
                  </a:lnTo>
                  <a:cubicBezTo>
                    <a:pt x="44392" y="20862"/>
                    <a:pt x="42977" y="16812"/>
                    <a:pt x="42977" y="12697"/>
                  </a:cubicBezTo>
                  <a:lnTo>
                    <a:pt x="429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9" name="Google Shape;1759;p41"/>
            <p:cNvSpPr/>
            <p:nvPr/>
          </p:nvSpPr>
          <p:spPr>
            <a:xfrm>
              <a:off x="3404950" y="3908200"/>
              <a:ext cx="1231150" cy="669450"/>
            </a:xfrm>
            <a:custGeom>
              <a:rect b="b" l="l" r="r" t="t"/>
              <a:pathLst>
                <a:path extrusionOk="0" h="26778" w="49246">
                  <a:moveTo>
                    <a:pt x="43010" y="612"/>
                  </a:moveTo>
                  <a:lnTo>
                    <a:pt x="43010" y="13019"/>
                  </a:lnTo>
                  <a:cubicBezTo>
                    <a:pt x="43010" y="17230"/>
                    <a:pt x="44456" y="21313"/>
                    <a:pt x="47060" y="24591"/>
                  </a:cubicBezTo>
                  <a:lnTo>
                    <a:pt x="48314" y="26199"/>
                  </a:lnTo>
                  <a:lnTo>
                    <a:pt x="901" y="26199"/>
                  </a:lnTo>
                  <a:lnTo>
                    <a:pt x="2187" y="24591"/>
                  </a:lnTo>
                  <a:cubicBezTo>
                    <a:pt x="4790" y="21313"/>
                    <a:pt x="6205" y="17230"/>
                    <a:pt x="6205" y="13019"/>
                  </a:cubicBezTo>
                  <a:lnTo>
                    <a:pt x="6205" y="612"/>
                  </a:lnTo>
                  <a:close/>
                  <a:moveTo>
                    <a:pt x="5915" y="1"/>
                  </a:moveTo>
                  <a:cubicBezTo>
                    <a:pt x="5851" y="1"/>
                    <a:pt x="5755" y="33"/>
                    <a:pt x="5722" y="97"/>
                  </a:cubicBezTo>
                  <a:cubicBezTo>
                    <a:pt x="5658" y="162"/>
                    <a:pt x="5626" y="226"/>
                    <a:pt x="5626" y="322"/>
                  </a:cubicBezTo>
                  <a:lnTo>
                    <a:pt x="5626" y="13019"/>
                  </a:lnTo>
                  <a:cubicBezTo>
                    <a:pt x="5626" y="17070"/>
                    <a:pt x="4244" y="21056"/>
                    <a:pt x="1704" y="24238"/>
                  </a:cubicBezTo>
                  <a:lnTo>
                    <a:pt x="65" y="26295"/>
                  </a:lnTo>
                  <a:cubicBezTo>
                    <a:pt x="1" y="26392"/>
                    <a:pt x="1" y="26520"/>
                    <a:pt x="33" y="26617"/>
                  </a:cubicBezTo>
                  <a:cubicBezTo>
                    <a:pt x="97" y="26713"/>
                    <a:pt x="194" y="26777"/>
                    <a:pt x="322" y="26777"/>
                  </a:cubicBezTo>
                  <a:lnTo>
                    <a:pt x="48924" y="26777"/>
                  </a:lnTo>
                  <a:cubicBezTo>
                    <a:pt x="49021" y="26777"/>
                    <a:pt x="49149" y="26713"/>
                    <a:pt x="49182" y="26617"/>
                  </a:cubicBezTo>
                  <a:cubicBezTo>
                    <a:pt x="49246" y="26520"/>
                    <a:pt x="49214" y="26392"/>
                    <a:pt x="49149" y="26295"/>
                  </a:cubicBezTo>
                  <a:lnTo>
                    <a:pt x="47510" y="24238"/>
                  </a:lnTo>
                  <a:cubicBezTo>
                    <a:pt x="44971" y="21056"/>
                    <a:pt x="43621" y="17070"/>
                    <a:pt x="43621" y="13019"/>
                  </a:cubicBezTo>
                  <a:lnTo>
                    <a:pt x="43621" y="322"/>
                  </a:lnTo>
                  <a:cubicBezTo>
                    <a:pt x="43621" y="226"/>
                    <a:pt x="43589" y="162"/>
                    <a:pt x="43524" y="97"/>
                  </a:cubicBezTo>
                  <a:cubicBezTo>
                    <a:pt x="43460" y="33"/>
                    <a:pt x="43396" y="1"/>
                    <a:pt x="43299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0" name="Google Shape;1760;p41"/>
            <p:cNvSpPr/>
            <p:nvPr/>
          </p:nvSpPr>
          <p:spPr>
            <a:xfrm>
              <a:off x="3503800" y="4023125"/>
              <a:ext cx="1032675" cy="432375"/>
            </a:xfrm>
            <a:custGeom>
              <a:rect b="b" l="l" r="r" t="t"/>
              <a:pathLst>
                <a:path extrusionOk="0" h="17295" w="41307">
                  <a:moveTo>
                    <a:pt x="2251" y="1"/>
                  </a:moveTo>
                  <a:lnTo>
                    <a:pt x="2251" y="8422"/>
                  </a:lnTo>
                  <a:cubicBezTo>
                    <a:pt x="2251" y="11540"/>
                    <a:pt x="1479" y="14594"/>
                    <a:pt x="0" y="17294"/>
                  </a:cubicBezTo>
                  <a:lnTo>
                    <a:pt x="41306" y="17294"/>
                  </a:lnTo>
                  <a:cubicBezTo>
                    <a:pt x="39860" y="14594"/>
                    <a:pt x="39056" y="11540"/>
                    <a:pt x="39056" y="8422"/>
                  </a:cubicBezTo>
                  <a:lnTo>
                    <a:pt x="39056" y="1"/>
                  </a:ln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1" name="Google Shape;1761;p41"/>
            <p:cNvSpPr/>
            <p:nvPr/>
          </p:nvSpPr>
          <p:spPr>
            <a:xfrm>
              <a:off x="3495775" y="4023125"/>
              <a:ext cx="1049525" cy="432375"/>
            </a:xfrm>
            <a:custGeom>
              <a:rect b="b" l="l" r="r" t="t"/>
              <a:pathLst>
                <a:path extrusionOk="0" h="17295" w="41981">
                  <a:moveTo>
                    <a:pt x="2282" y="1"/>
                  </a:moveTo>
                  <a:lnTo>
                    <a:pt x="2282" y="6140"/>
                  </a:lnTo>
                  <a:lnTo>
                    <a:pt x="2282" y="8422"/>
                  </a:lnTo>
                  <a:cubicBezTo>
                    <a:pt x="2282" y="11540"/>
                    <a:pt x="1479" y="14594"/>
                    <a:pt x="0" y="17294"/>
                  </a:cubicBezTo>
                  <a:lnTo>
                    <a:pt x="321" y="17294"/>
                  </a:lnTo>
                  <a:cubicBezTo>
                    <a:pt x="1800" y="14594"/>
                    <a:pt x="2572" y="11540"/>
                    <a:pt x="2572" y="8422"/>
                  </a:cubicBezTo>
                  <a:lnTo>
                    <a:pt x="2572" y="1"/>
                  </a:lnTo>
                  <a:close/>
                  <a:moveTo>
                    <a:pt x="39377" y="1"/>
                  </a:moveTo>
                  <a:lnTo>
                    <a:pt x="39377" y="8422"/>
                  </a:lnTo>
                  <a:cubicBezTo>
                    <a:pt x="39377" y="11540"/>
                    <a:pt x="40181" y="14594"/>
                    <a:pt x="41627" y="17294"/>
                  </a:cubicBezTo>
                  <a:lnTo>
                    <a:pt x="41981" y="17294"/>
                  </a:lnTo>
                  <a:cubicBezTo>
                    <a:pt x="40470" y="14594"/>
                    <a:pt x="39666" y="11540"/>
                    <a:pt x="39666" y="8422"/>
                  </a:cubicBezTo>
                  <a:lnTo>
                    <a:pt x="39666" y="6140"/>
                  </a:lnTo>
                  <a:lnTo>
                    <a:pt x="39666" y="1"/>
                  </a:lnTo>
                  <a:close/>
                </a:path>
              </a:pathLst>
            </a:custGeom>
            <a:solidFill>
              <a:srgbClr val="4949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2" name="Google Shape;1762;p41"/>
            <p:cNvSpPr/>
            <p:nvPr/>
          </p:nvSpPr>
          <p:spPr>
            <a:xfrm>
              <a:off x="3552825" y="3963650"/>
              <a:ext cx="934625" cy="134250"/>
            </a:xfrm>
            <a:custGeom>
              <a:rect b="b" l="l" r="r" t="t"/>
              <a:pathLst>
                <a:path extrusionOk="0" h="5370" w="37385">
                  <a:moveTo>
                    <a:pt x="0" y="1"/>
                  </a:moveTo>
                  <a:lnTo>
                    <a:pt x="0" y="5369"/>
                  </a:lnTo>
                  <a:lnTo>
                    <a:pt x="37384" y="5369"/>
                  </a:lnTo>
                  <a:lnTo>
                    <a:pt x="37384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3" name="Google Shape;1763;p41"/>
            <p:cNvSpPr/>
            <p:nvPr/>
          </p:nvSpPr>
          <p:spPr>
            <a:xfrm>
              <a:off x="3545600" y="3956425"/>
              <a:ext cx="949875" cy="148700"/>
            </a:xfrm>
            <a:custGeom>
              <a:rect b="b" l="l" r="r" t="t"/>
              <a:pathLst>
                <a:path extrusionOk="0" h="5948" w="37995">
                  <a:moveTo>
                    <a:pt x="37384" y="579"/>
                  </a:moveTo>
                  <a:lnTo>
                    <a:pt x="37384" y="5369"/>
                  </a:lnTo>
                  <a:lnTo>
                    <a:pt x="579" y="5369"/>
                  </a:lnTo>
                  <a:lnTo>
                    <a:pt x="579" y="579"/>
                  </a:lnTo>
                  <a:close/>
                  <a:moveTo>
                    <a:pt x="289" y="1"/>
                  </a:moveTo>
                  <a:cubicBezTo>
                    <a:pt x="225" y="1"/>
                    <a:pt x="129" y="33"/>
                    <a:pt x="96" y="97"/>
                  </a:cubicBezTo>
                  <a:cubicBezTo>
                    <a:pt x="32" y="129"/>
                    <a:pt x="0" y="226"/>
                    <a:pt x="0" y="290"/>
                  </a:cubicBezTo>
                  <a:lnTo>
                    <a:pt x="0" y="5658"/>
                  </a:lnTo>
                  <a:cubicBezTo>
                    <a:pt x="0" y="5722"/>
                    <a:pt x="32" y="5819"/>
                    <a:pt x="96" y="5851"/>
                  </a:cubicBezTo>
                  <a:cubicBezTo>
                    <a:pt x="129" y="5915"/>
                    <a:pt x="225" y="5947"/>
                    <a:pt x="289" y="5947"/>
                  </a:cubicBezTo>
                  <a:lnTo>
                    <a:pt x="37673" y="5947"/>
                  </a:lnTo>
                  <a:cubicBezTo>
                    <a:pt x="37770" y="5947"/>
                    <a:pt x="37834" y="5915"/>
                    <a:pt x="37898" y="5851"/>
                  </a:cubicBezTo>
                  <a:cubicBezTo>
                    <a:pt x="37963" y="5819"/>
                    <a:pt x="37995" y="5722"/>
                    <a:pt x="37995" y="5658"/>
                  </a:cubicBezTo>
                  <a:lnTo>
                    <a:pt x="37995" y="290"/>
                  </a:lnTo>
                  <a:cubicBezTo>
                    <a:pt x="37995" y="226"/>
                    <a:pt x="37963" y="129"/>
                    <a:pt x="37898" y="97"/>
                  </a:cubicBezTo>
                  <a:cubicBezTo>
                    <a:pt x="37834" y="33"/>
                    <a:pt x="37770" y="1"/>
                    <a:pt x="37673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4" name="Google Shape;1764;p41"/>
            <p:cNvSpPr/>
            <p:nvPr/>
          </p:nvSpPr>
          <p:spPr>
            <a:xfrm>
              <a:off x="2141675" y="3577925"/>
              <a:ext cx="3757700" cy="438000"/>
            </a:xfrm>
            <a:custGeom>
              <a:rect b="b" l="l" r="r" t="t"/>
              <a:pathLst>
                <a:path extrusionOk="0" h="17520" w="150308">
                  <a:moveTo>
                    <a:pt x="1" y="1"/>
                  </a:moveTo>
                  <a:lnTo>
                    <a:pt x="1" y="12537"/>
                  </a:lnTo>
                  <a:cubicBezTo>
                    <a:pt x="1" y="15301"/>
                    <a:pt x="2219" y="17519"/>
                    <a:pt x="4983" y="17519"/>
                  </a:cubicBezTo>
                  <a:lnTo>
                    <a:pt x="145326" y="17519"/>
                  </a:lnTo>
                  <a:cubicBezTo>
                    <a:pt x="148058" y="17519"/>
                    <a:pt x="150308" y="15301"/>
                    <a:pt x="150308" y="12537"/>
                  </a:cubicBezTo>
                  <a:lnTo>
                    <a:pt x="1503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5" name="Google Shape;1765;p41"/>
            <p:cNvSpPr/>
            <p:nvPr/>
          </p:nvSpPr>
          <p:spPr>
            <a:xfrm>
              <a:off x="2134450" y="3570700"/>
              <a:ext cx="3772175" cy="452450"/>
            </a:xfrm>
            <a:custGeom>
              <a:rect b="b" l="l" r="r" t="t"/>
              <a:pathLst>
                <a:path extrusionOk="0" h="18098" w="150887">
                  <a:moveTo>
                    <a:pt x="150308" y="579"/>
                  </a:moveTo>
                  <a:lnTo>
                    <a:pt x="150308" y="12826"/>
                  </a:lnTo>
                  <a:cubicBezTo>
                    <a:pt x="150308" y="14144"/>
                    <a:pt x="149761" y="15301"/>
                    <a:pt x="148925" y="16137"/>
                  </a:cubicBezTo>
                  <a:cubicBezTo>
                    <a:pt x="148057" y="17005"/>
                    <a:pt x="146900" y="17519"/>
                    <a:pt x="145615" y="17519"/>
                  </a:cubicBezTo>
                  <a:lnTo>
                    <a:pt x="5272" y="17519"/>
                  </a:lnTo>
                  <a:cubicBezTo>
                    <a:pt x="3986" y="17519"/>
                    <a:pt x="2797" y="17005"/>
                    <a:pt x="1961" y="16137"/>
                  </a:cubicBezTo>
                  <a:cubicBezTo>
                    <a:pt x="1093" y="15301"/>
                    <a:pt x="579" y="14144"/>
                    <a:pt x="579" y="12826"/>
                  </a:cubicBezTo>
                  <a:lnTo>
                    <a:pt x="579" y="579"/>
                  </a:lnTo>
                  <a:close/>
                  <a:moveTo>
                    <a:pt x="290" y="0"/>
                  </a:moveTo>
                  <a:cubicBezTo>
                    <a:pt x="193" y="0"/>
                    <a:pt x="129" y="32"/>
                    <a:pt x="65" y="97"/>
                  </a:cubicBezTo>
                  <a:cubicBezTo>
                    <a:pt x="33" y="129"/>
                    <a:pt x="0" y="225"/>
                    <a:pt x="0" y="290"/>
                  </a:cubicBezTo>
                  <a:lnTo>
                    <a:pt x="0" y="12826"/>
                  </a:lnTo>
                  <a:cubicBezTo>
                    <a:pt x="0" y="15751"/>
                    <a:pt x="2347" y="18098"/>
                    <a:pt x="5272" y="18098"/>
                  </a:cubicBezTo>
                  <a:lnTo>
                    <a:pt x="145615" y="18098"/>
                  </a:lnTo>
                  <a:cubicBezTo>
                    <a:pt x="148508" y="18098"/>
                    <a:pt x="150886" y="15751"/>
                    <a:pt x="150886" y="12826"/>
                  </a:cubicBezTo>
                  <a:lnTo>
                    <a:pt x="150886" y="290"/>
                  </a:lnTo>
                  <a:cubicBezTo>
                    <a:pt x="150886" y="225"/>
                    <a:pt x="150854" y="129"/>
                    <a:pt x="150790" y="97"/>
                  </a:cubicBezTo>
                  <a:cubicBezTo>
                    <a:pt x="150725" y="32"/>
                    <a:pt x="150661" y="0"/>
                    <a:pt x="150597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6" name="Google Shape;1766;p41"/>
            <p:cNvSpPr/>
            <p:nvPr/>
          </p:nvSpPr>
          <p:spPr>
            <a:xfrm>
              <a:off x="2141675" y="1197625"/>
              <a:ext cx="3757700" cy="2818300"/>
            </a:xfrm>
            <a:custGeom>
              <a:rect b="b" l="l" r="r" t="t"/>
              <a:pathLst>
                <a:path extrusionOk="0" h="112732" w="150308">
                  <a:moveTo>
                    <a:pt x="142722" y="7008"/>
                  </a:moveTo>
                  <a:lnTo>
                    <a:pt x="142722" y="86662"/>
                  </a:lnTo>
                  <a:lnTo>
                    <a:pt x="7555" y="86662"/>
                  </a:lnTo>
                  <a:lnTo>
                    <a:pt x="7555" y="7008"/>
                  </a:lnTo>
                  <a:close/>
                  <a:moveTo>
                    <a:pt x="4983" y="1"/>
                  </a:moveTo>
                  <a:cubicBezTo>
                    <a:pt x="2219" y="1"/>
                    <a:pt x="1" y="2251"/>
                    <a:pt x="1" y="4983"/>
                  </a:cubicBezTo>
                  <a:lnTo>
                    <a:pt x="1" y="107749"/>
                  </a:lnTo>
                  <a:cubicBezTo>
                    <a:pt x="1" y="110513"/>
                    <a:pt x="2219" y="112731"/>
                    <a:pt x="4983" y="112731"/>
                  </a:cubicBezTo>
                  <a:lnTo>
                    <a:pt x="145326" y="112731"/>
                  </a:lnTo>
                  <a:cubicBezTo>
                    <a:pt x="148058" y="112731"/>
                    <a:pt x="150308" y="110513"/>
                    <a:pt x="150308" y="107749"/>
                  </a:cubicBezTo>
                  <a:lnTo>
                    <a:pt x="150308" y="4983"/>
                  </a:lnTo>
                  <a:cubicBezTo>
                    <a:pt x="150308" y="2251"/>
                    <a:pt x="148058" y="1"/>
                    <a:pt x="145326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7" name="Google Shape;1767;p41"/>
            <p:cNvSpPr/>
            <p:nvPr/>
          </p:nvSpPr>
          <p:spPr>
            <a:xfrm>
              <a:off x="2134450" y="1190400"/>
              <a:ext cx="3772175" cy="2832750"/>
            </a:xfrm>
            <a:custGeom>
              <a:rect b="b" l="l" r="r" t="t"/>
              <a:pathLst>
                <a:path extrusionOk="0" h="113310" w="150887">
                  <a:moveTo>
                    <a:pt x="142722" y="7618"/>
                  </a:moveTo>
                  <a:lnTo>
                    <a:pt x="142722" y="86662"/>
                  </a:lnTo>
                  <a:lnTo>
                    <a:pt x="8133" y="86662"/>
                  </a:lnTo>
                  <a:lnTo>
                    <a:pt x="8133" y="7618"/>
                  </a:lnTo>
                  <a:close/>
                  <a:moveTo>
                    <a:pt x="7844" y="7008"/>
                  </a:moveTo>
                  <a:cubicBezTo>
                    <a:pt x="7779" y="7008"/>
                    <a:pt x="7683" y="7040"/>
                    <a:pt x="7651" y="7104"/>
                  </a:cubicBezTo>
                  <a:cubicBezTo>
                    <a:pt x="7587" y="7168"/>
                    <a:pt x="7554" y="7233"/>
                    <a:pt x="7554" y="7297"/>
                  </a:cubicBezTo>
                  <a:lnTo>
                    <a:pt x="7554" y="86951"/>
                  </a:lnTo>
                  <a:cubicBezTo>
                    <a:pt x="7554" y="87015"/>
                    <a:pt x="7587" y="87112"/>
                    <a:pt x="7651" y="87144"/>
                  </a:cubicBezTo>
                  <a:cubicBezTo>
                    <a:pt x="7683" y="87208"/>
                    <a:pt x="7779" y="87240"/>
                    <a:pt x="7844" y="87240"/>
                  </a:cubicBezTo>
                  <a:lnTo>
                    <a:pt x="143011" y="87240"/>
                  </a:lnTo>
                  <a:cubicBezTo>
                    <a:pt x="143107" y="87240"/>
                    <a:pt x="143172" y="87208"/>
                    <a:pt x="143236" y="87144"/>
                  </a:cubicBezTo>
                  <a:cubicBezTo>
                    <a:pt x="143300" y="87112"/>
                    <a:pt x="143332" y="87015"/>
                    <a:pt x="143332" y="86951"/>
                  </a:cubicBezTo>
                  <a:lnTo>
                    <a:pt x="143332" y="7297"/>
                  </a:lnTo>
                  <a:cubicBezTo>
                    <a:pt x="143332" y="7233"/>
                    <a:pt x="143300" y="7168"/>
                    <a:pt x="143236" y="7104"/>
                  </a:cubicBezTo>
                  <a:cubicBezTo>
                    <a:pt x="143172" y="7040"/>
                    <a:pt x="143107" y="7008"/>
                    <a:pt x="143011" y="7008"/>
                  </a:cubicBezTo>
                  <a:close/>
                  <a:moveTo>
                    <a:pt x="145615" y="579"/>
                  </a:moveTo>
                  <a:cubicBezTo>
                    <a:pt x="146900" y="579"/>
                    <a:pt x="148057" y="1125"/>
                    <a:pt x="148925" y="1961"/>
                  </a:cubicBezTo>
                  <a:cubicBezTo>
                    <a:pt x="149761" y="2829"/>
                    <a:pt x="150308" y="3986"/>
                    <a:pt x="150308" y="5272"/>
                  </a:cubicBezTo>
                  <a:lnTo>
                    <a:pt x="150308" y="108038"/>
                  </a:lnTo>
                  <a:cubicBezTo>
                    <a:pt x="150308" y="109356"/>
                    <a:pt x="149761" y="110513"/>
                    <a:pt x="148925" y="111349"/>
                  </a:cubicBezTo>
                  <a:cubicBezTo>
                    <a:pt x="148057" y="112217"/>
                    <a:pt x="146900" y="112731"/>
                    <a:pt x="145615" y="112731"/>
                  </a:cubicBezTo>
                  <a:lnTo>
                    <a:pt x="5272" y="112731"/>
                  </a:lnTo>
                  <a:cubicBezTo>
                    <a:pt x="3986" y="112731"/>
                    <a:pt x="2797" y="112217"/>
                    <a:pt x="1961" y="111349"/>
                  </a:cubicBezTo>
                  <a:cubicBezTo>
                    <a:pt x="1093" y="110513"/>
                    <a:pt x="579" y="109356"/>
                    <a:pt x="579" y="108038"/>
                  </a:cubicBezTo>
                  <a:lnTo>
                    <a:pt x="579" y="5272"/>
                  </a:lnTo>
                  <a:cubicBezTo>
                    <a:pt x="579" y="3986"/>
                    <a:pt x="1093" y="2829"/>
                    <a:pt x="1961" y="1961"/>
                  </a:cubicBezTo>
                  <a:cubicBezTo>
                    <a:pt x="2797" y="1125"/>
                    <a:pt x="3986" y="579"/>
                    <a:pt x="5272" y="579"/>
                  </a:cubicBezTo>
                  <a:close/>
                  <a:moveTo>
                    <a:pt x="5272" y="0"/>
                  </a:moveTo>
                  <a:cubicBezTo>
                    <a:pt x="2347" y="0"/>
                    <a:pt x="0" y="2379"/>
                    <a:pt x="0" y="5272"/>
                  </a:cubicBezTo>
                  <a:lnTo>
                    <a:pt x="0" y="108038"/>
                  </a:lnTo>
                  <a:cubicBezTo>
                    <a:pt x="0" y="110963"/>
                    <a:pt x="2347" y="113310"/>
                    <a:pt x="5272" y="113310"/>
                  </a:cubicBezTo>
                  <a:lnTo>
                    <a:pt x="145615" y="113310"/>
                  </a:lnTo>
                  <a:cubicBezTo>
                    <a:pt x="148508" y="113310"/>
                    <a:pt x="150886" y="110963"/>
                    <a:pt x="150886" y="108038"/>
                  </a:cubicBezTo>
                  <a:lnTo>
                    <a:pt x="150886" y="5272"/>
                  </a:lnTo>
                  <a:cubicBezTo>
                    <a:pt x="150886" y="2379"/>
                    <a:pt x="148508" y="0"/>
                    <a:pt x="145615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8" name="Google Shape;1768;p41"/>
            <p:cNvSpPr/>
            <p:nvPr/>
          </p:nvSpPr>
          <p:spPr>
            <a:xfrm>
              <a:off x="3951400" y="3727400"/>
              <a:ext cx="138250" cy="139050"/>
            </a:xfrm>
            <a:custGeom>
              <a:rect b="b" l="l" r="r" t="t"/>
              <a:pathLst>
                <a:path extrusionOk="0" h="5562" w="5530">
                  <a:moveTo>
                    <a:pt x="2765" y="0"/>
                  </a:moveTo>
                  <a:cubicBezTo>
                    <a:pt x="1222" y="0"/>
                    <a:pt x="1" y="1254"/>
                    <a:pt x="1" y="2797"/>
                  </a:cubicBezTo>
                  <a:cubicBezTo>
                    <a:pt x="1" y="4308"/>
                    <a:pt x="1222" y="5561"/>
                    <a:pt x="2765" y="5561"/>
                  </a:cubicBezTo>
                  <a:cubicBezTo>
                    <a:pt x="4276" y="5561"/>
                    <a:pt x="5530" y="4308"/>
                    <a:pt x="5530" y="2797"/>
                  </a:cubicBezTo>
                  <a:cubicBezTo>
                    <a:pt x="5530" y="1254"/>
                    <a:pt x="4276" y="0"/>
                    <a:pt x="2765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9" name="Google Shape;1769;p41"/>
            <p:cNvSpPr/>
            <p:nvPr/>
          </p:nvSpPr>
          <p:spPr>
            <a:xfrm>
              <a:off x="3943375" y="3720175"/>
              <a:ext cx="153525" cy="153500"/>
            </a:xfrm>
            <a:custGeom>
              <a:rect b="b" l="l" r="r" t="t"/>
              <a:pathLst>
                <a:path extrusionOk="0" h="6140" w="6141">
                  <a:moveTo>
                    <a:pt x="3086" y="579"/>
                  </a:moveTo>
                  <a:cubicBezTo>
                    <a:pt x="3761" y="579"/>
                    <a:pt x="4372" y="868"/>
                    <a:pt x="4822" y="1318"/>
                  </a:cubicBezTo>
                  <a:cubicBezTo>
                    <a:pt x="5272" y="1768"/>
                    <a:pt x="5561" y="2379"/>
                    <a:pt x="5561" y="3086"/>
                  </a:cubicBezTo>
                  <a:cubicBezTo>
                    <a:pt x="5561" y="3761"/>
                    <a:pt x="5272" y="4372"/>
                    <a:pt x="4822" y="4822"/>
                  </a:cubicBezTo>
                  <a:cubicBezTo>
                    <a:pt x="4372" y="5272"/>
                    <a:pt x="3761" y="5561"/>
                    <a:pt x="3086" y="5561"/>
                  </a:cubicBezTo>
                  <a:cubicBezTo>
                    <a:pt x="2379" y="5561"/>
                    <a:pt x="1768" y="5272"/>
                    <a:pt x="1318" y="4822"/>
                  </a:cubicBezTo>
                  <a:cubicBezTo>
                    <a:pt x="868" y="4372"/>
                    <a:pt x="611" y="3761"/>
                    <a:pt x="611" y="3086"/>
                  </a:cubicBezTo>
                  <a:cubicBezTo>
                    <a:pt x="611" y="2379"/>
                    <a:pt x="868" y="1768"/>
                    <a:pt x="1318" y="1318"/>
                  </a:cubicBezTo>
                  <a:cubicBezTo>
                    <a:pt x="1768" y="868"/>
                    <a:pt x="2379" y="579"/>
                    <a:pt x="3086" y="579"/>
                  </a:cubicBezTo>
                  <a:close/>
                  <a:moveTo>
                    <a:pt x="3086" y="0"/>
                  </a:moveTo>
                  <a:cubicBezTo>
                    <a:pt x="1383" y="0"/>
                    <a:pt x="0" y="1382"/>
                    <a:pt x="0" y="3086"/>
                  </a:cubicBezTo>
                  <a:cubicBezTo>
                    <a:pt x="0" y="4758"/>
                    <a:pt x="1383" y="6140"/>
                    <a:pt x="3086" y="6140"/>
                  </a:cubicBezTo>
                  <a:cubicBezTo>
                    <a:pt x="4758" y="6140"/>
                    <a:pt x="6140" y="4758"/>
                    <a:pt x="6140" y="3086"/>
                  </a:cubicBezTo>
                  <a:cubicBezTo>
                    <a:pt x="6140" y="1382"/>
                    <a:pt x="4758" y="0"/>
                    <a:pt x="3086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0" name="Google Shape;1770;p41"/>
            <p:cNvSpPr/>
            <p:nvPr/>
          </p:nvSpPr>
          <p:spPr>
            <a:xfrm>
              <a:off x="3413000" y="4570400"/>
              <a:ext cx="1215075" cy="57075"/>
            </a:xfrm>
            <a:custGeom>
              <a:rect b="b" l="l" r="r" t="t"/>
              <a:pathLst>
                <a:path extrusionOk="0" h="2283" w="48603">
                  <a:moveTo>
                    <a:pt x="0" y="0"/>
                  </a:moveTo>
                  <a:lnTo>
                    <a:pt x="0" y="2282"/>
                  </a:lnTo>
                  <a:lnTo>
                    <a:pt x="48602" y="2282"/>
                  </a:lnTo>
                  <a:lnTo>
                    <a:pt x="486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1" name="Google Shape;1771;p41"/>
            <p:cNvSpPr/>
            <p:nvPr/>
          </p:nvSpPr>
          <p:spPr>
            <a:xfrm>
              <a:off x="3404950" y="4563150"/>
              <a:ext cx="1230350" cy="71550"/>
            </a:xfrm>
            <a:custGeom>
              <a:rect b="b" l="l" r="r" t="t"/>
              <a:pathLst>
                <a:path extrusionOk="0" h="2862" w="49214">
                  <a:moveTo>
                    <a:pt x="48635" y="579"/>
                  </a:moveTo>
                  <a:lnTo>
                    <a:pt x="48635" y="2251"/>
                  </a:lnTo>
                  <a:lnTo>
                    <a:pt x="611" y="2251"/>
                  </a:lnTo>
                  <a:lnTo>
                    <a:pt x="611" y="579"/>
                  </a:lnTo>
                  <a:close/>
                  <a:moveTo>
                    <a:pt x="322" y="1"/>
                  </a:moveTo>
                  <a:cubicBezTo>
                    <a:pt x="226" y="1"/>
                    <a:pt x="161" y="33"/>
                    <a:pt x="97" y="97"/>
                  </a:cubicBezTo>
                  <a:cubicBezTo>
                    <a:pt x="33" y="129"/>
                    <a:pt x="1" y="226"/>
                    <a:pt x="1" y="290"/>
                  </a:cubicBezTo>
                  <a:lnTo>
                    <a:pt x="1" y="2572"/>
                  </a:lnTo>
                  <a:cubicBezTo>
                    <a:pt x="1" y="2637"/>
                    <a:pt x="33" y="2701"/>
                    <a:pt x="97" y="2765"/>
                  </a:cubicBezTo>
                  <a:cubicBezTo>
                    <a:pt x="161" y="2829"/>
                    <a:pt x="226" y="2862"/>
                    <a:pt x="322" y="2862"/>
                  </a:cubicBezTo>
                  <a:lnTo>
                    <a:pt x="48924" y="2862"/>
                  </a:lnTo>
                  <a:cubicBezTo>
                    <a:pt x="49021" y="2862"/>
                    <a:pt x="49085" y="2829"/>
                    <a:pt x="49149" y="2765"/>
                  </a:cubicBezTo>
                  <a:cubicBezTo>
                    <a:pt x="49214" y="2701"/>
                    <a:pt x="49214" y="2637"/>
                    <a:pt x="49214" y="2572"/>
                  </a:cubicBezTo>
                  <a:lnTo>
                    <a:pt x="49214" y="290"/>
                  </a:lnTo>
                  <a:cubicBezTo>
                    <a:pt x="49214" y="226"/>
                    <a:pt x="49214" y="129"/>
                    <a:pt x="49149" y="97"/>
                  </a:cubicBezTo>
                  <a:cubicBezTo>
                    <a:pt x="49085" y="33"/>
                    <a:pt x="49021" y="1"/>
                    <a:pt x="48924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2" name="Google Shape;1772;p41"/>
            <p:cNvSpPr/>
            <p:nvPr/>
          </p:nvSpPr>
          <p:spPr>
            <a:xfrm>
              <a:off x="2180250" y="2902900"/>
              <a:ext cx="162350" cy="178425"/>
            </a:xfrm>
            <a:custGeom>
              <a:rect b="b" l="l" r="r" t="t"/>
              <a:pathLst>
                <a:path extrusionOk="0" h="7137" w="6494">
                  <a:moveTo>
                    <a:pt x="2122" y="0"/>
                  </a:moveTo>
                  <a:lnTo>
                    <a:pt x="129" y="1897"/>
                  </a:lnTo>
                  <a:cubicBezTo>
                    <a:pt x="129" y="1897"/>
                    <a:pt x="1" y="3279"/>
                    <a:pt x="1286" y="5047"/>
                  </a:cubicBezTo>
                  <a:cubicBezTo>
                    <a:pt x="2540" y="6815"/>
                    <a:pt x="2797" y="7136"/>
                    <a:pt x="2797" y="7136"/>
                  </a:cubicBezTo>
                  <a:cubicBezTo>
                    <a:pt x="2797" y="7136"/>
                    <a:pt x="3247" y="6236"/>
                    <a:pt x="4244" y="5047"/>
                  </a:cubicBezTo>
                  <a:cubicBezTo>
                    <a:pt x="5272" y="3858"/>
                    <a:pt x="6494" y="2732"/>
                    <a:pt x="6494" y="2732"/>
                  </a:cubicBezTo>
                  <a:cubicBezTo>
                    <a:pt x="5980" y="547"/>
                    <a:pt x="2122" y="0"/>
                    <a:pt x="21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3" name="Google Shape;1773;p41"/>
            <p:cNvSpPr/>
            <p:nvPr/>
          </p:nvSpPr>
          <p:spPr>
            <a:xfrm>
              <a:off x="2177050" y="2895650"/>
              <a:ext cx="172800" cy="192900"/>
            </a:xfrm>
            <a:custGeom>
              <a:rect b="b" l="l" r="r" t="t"/>
              <a:pathLst>
                <a:path extrusionOk="0" h="7716" w="6912">
                  <a:moveTo>
                    <a:pt x="2356" y="566"/>
                  </a:moveTo>
                  <a:cubicBezTo>
                    <a:pt x="2682" y="623"/>
                    <a:pt x="3523" y="792"/>
                    <a:pt x="4340" y="1158"/>
                  </a:cubicBezTo>
                  <a:cubicBezTo>
                    <a:pt x="4790" y="1351"/>
                    <a:pt x="5272" y="1608"/>
                    <a:pt x="5625" y="1930"/>
                  </a:cubicBezTo>
                  <a:cubicBezTo>
                    <a:pt x="5971" y="2218"/>
                    <a:pt x="6214" y="2558"/>
                    <a:pt x="6330" y="2950"/>
                  </a:cubicBezTo>
                  <a:lnTo>
                    <a:pt x="6330" y="2950"/>
                  </a:lnTo>
                  <a:cubicBezTo>
                    <a:pt x="5982" y="3271"/>
                    <a:pt x="5007" y="4192"/>
                    <a:pt x="4179" y="5176"/>
                  </a:cubicBezTo>
                  <a:cubicBezTo>
                    <a:pt x="3544" y="5910"/>
                    <a:pt x="3130" y="6546"/>
                    <a:pt x="2898" y="6933"/>
                  </a:cubicBezTo>
                  <a:lnTo>
                    <a:pt x="2898" y="6933"/>
                  </a:lnTo>
                  <a:cubicBezTo>
                    <a:pt x="2886" y="6916"/>
                    <a:pt x="2874" y="6898"/>
                    <a:pt x="2861" y="6880"/>
                  </a:cubicBezTo>
                  <a:cubicBezTo>
                    <a:pt x="2636" y="6590"/>
                    <a:pt x="2250" y="6076"/>
                    <a:pt x="1607" y="5176"/>
                  </a:cubicBezTo>
                  <a:cubicBezTo>
                    <a:pt x="614" y="3798"/>
                    <a:pt x="515" y="2644"/>
                    <a:pt x="514" y="2318"/>
                  </a:cubicBezTo>
                  <a:lnTo>
                    <a:pt x="514" y="2318"/>
                  </a:lnTo>
                  <a:lnTo>
                    <a:pt x="2356" y="566"/>
                  </a:lnTo>
                  <a:close/>
                  <a:moveTo>
                    <a:pt x="2282" y="1"/>
                  </a:moveTo>
                  <a:cubicBezTo>
                    <a:pt x="2218" y="1"/>
                    <a:pt x="2122" y="33"/>
                    <a:pt x="2057" y="97"/>
                  </a:cubicBezTo>
                  <a:lnTo>
                    <a:pt x="64" y="1994"/>
                  </a:lnTo>
                  <a:cubicBezTo>
                    <a:pt x="32" y="2058"/>
                    <a:pt x="0" y="2090"/>
                    <a:pt x="0" y="2155"/>
                  </a:cubicBezTo>
                  <a:cubicBezTo>
                    <a:pt x="0" y="2187"/>
                    <a:pt x="0" y="2219"/>
                    <a:pt x="0" y="2315"/>
                  </a:cubicBezTo>
                  <a:cubicBezTo>
                    <a:pt x="0" y="2733"/>
                    <a:pt x="97" y="3987"/>
                    <a:pt x="1189" y="5498"/>
                  </a:cubicBezTo>
                  <a:cubicBezTo>
                    <a:pt x="2475" y="7266"/>
                    <a:pt x="2700" y="7587"/>
                    <a:pt x="2700" y="7587"/>
                  </a:cubicBezTo>
                  <a:cubicBezTo>
                    <a:pt x="2765" y="7683"/>
                    <a:pt x="2861" y="7716"/>
                    <a:pt x="2957" y="7716"/>
                  </a:cubicBezTo>
                  <a:cubicBezTo>
                    <a:pt x="3054" y="7683"/>
                    <a:pt x="3118" y="7651"/>
                    <a:pt x="3150" y="7555"/>
                  </a:cubicBezTo>
                  <a:lnTo>
                    <a:pt x="3182" y="7523"/>
                  </a:lnTo>
                  <a:cubicBezTo>
                    <a:pt x="3279" y="7330"/>
                    <a:pt x="3729" y="6526"/>
                    <a:pt x="4597" y="5498"/>
                  </a:cubicBezTo>
                  <a:cubicBezTo>
                    <a:pt x="5079" y="4919"/>
                    <a:pt x="5658" y="4340"/>
                    <a:pt x="6075" y="3922"/>
                  </a:cubicBezTo>
                  <a:cubicBezTo>
                    <a:pt x="6300" y="3730"/>
                    <a:pt x="6493" y="3537"/>
                    <a:pt x="6622" y="3408"/>
                  </a:cubicBezTo>
                  <a:cubicBezTo>
                    <a:pt x="6750" y="3312"/>
                    <a:pt x="6815" y="3247"/>
                    <a:pt x="6815" y="3247"/>
                  </a:cubicBezTo>
                  <a:cubicBezTo>
                    <a:pt x="6879" y="3183"/>
                    <a:pt x="6911" y="3055"/>
                    <a:pt x="6911" y="2958"/>
                  </a:cubicBezTo>
                  <a:cubicBezTo>
                    <a:pt x="6750" y="2347"/>
                    <a:pt x="6365" y="1865"/>
                    <a:pt x="5915" y="1480"/>
                  </a:cubicBezTo>
                  <a:cubicBezTo>
                    <a:pt x="5208" y="901"/>
                    <a:pt x="4307" y="547"/>
                    <a:pt x="3568" y="322"/>
                  </a:cubicBezTo>
                  <a:cubicBezTo>
                    <a:pt x="2861" y="97"/>
                    <a:pt x="2282" y="33"/>
                    <a:pt x="2282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4" name="Google Shape;1774;p41"/>
            <p:cNvSpPr/>
            <p:nvPr/>
          </p:nvSpPr>
          <p:spPr>
            <a:xfrm>
              <a:off x="2210000" y="2764900"/>
              <a:ext cx="282075" cy="242375"/>
            </a:xfrm>
            <a:custGeom>
              <a:rect b="b" l="l" r="r" t="t"/>
              <a:pathLst>
                <a:path extrusionOk="0" h="9695" w="11283">
                  <a:moveTo>
                    <a:pt x="5918" y="0"/>
                  </a:moveTo>
                  <a:cubicBezTo>
                    <a:pt x="4911" y="0"/>
                    <a:pt x="3878" y="114"/>
                    <a:pt x="3311" y="506"/>
                  </a:cubicBezTo>
                  <a:cubicBezTo>
                    <a:pt x="1929" y="1438"/>
                    <a:pt x="1382" y="2627"/>
                    <a:pt x="707" y="4588"/>
                  </a:cubicBezTo>
                  <a:cubicBezTo>
                    <a:pt x="0" y="6517"/>
                    <a:pt x="868" y="5584"/>
                    <a:pt x="1639" y="7031"/>
                  </a:cubicBezTo>
                  <a:cubicBezTo>
                    <a:pt x="2411" y="8445"/>
                    <a:pt x="2411" y="8381"/>
                    <a:pt x="3022" y="8477"/>
                  </a:cubicBezTo>
                  <a:cubicBezTo>
                    <a:pt x="3632" y="8574"/>
                    <a:pt x="4018" y="8574"/>
                    <a:pt x="4018" y="8574"/>
                  </a:cubicBezTo>
                  <a:cubicBezTo>
                    <a:pt x="4018" y="8574"/>
                    <a:pt x="5143" y="8960"/>
                    <a:pt x="6525" y="9474"/>
                  </a:cubicBezTo>
                  <a:cubicBezTo>
                    <a:pt x="6960" y="9629"/>
                    <a:pt x="7295" y="9694"/>
                    <a:pt x="7559" y="9694"/>
                  </a:cubicBezTo>
                  <a:cubicBezTo>
                    <a:pt x="8117" y="9694"/>
                    <a:pt x="8365" y="9405"/>
                    <a:pt x="8583" y="9056"/>
                  </a:cubicBezTo>
                  <a:cubicBezTo>
                    <a:pt x="8904" y="8510"/>
                    <a:pt x="9386" y="4588"/>
                    <a:pt x="9386" y="4588"/>
                  </a:cubicBezTo>
                  <a:cubicBezTo>
                    <a:pt x="9386" y="4588"/>
                    <a:pt x="10479" y="4074"/>
                    <a:pt x="10865" y="2949"/>
                  </a:cubicBezTo>
                  <a:cubicBezTo>
                    <a:pt x="11283" y="1824"/>
                    <a:pt x="9740" y="2145"/>
                    <a:pt x="9290" y="1984"/>
                  </a:cubicBezTo>
                  <a:cubicBezTo>
                    <a:pt x="8840" y="1824"/>
                    <a:pt x="8647" y="216"/>
                    <a:pt x="8647" y="216"/>
                  </a:cubicBezTo>
                  <a:cubicBezTo>
                    <a:pt x="8647" y="216"/>
                    <a:pt x="7307" y="0"/>
                    <a:pt x="59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5" name="Google Shape;1775;p41"/>
            <p:cNvSpPr/>
            <p:nvPr/>
          </p:nvSpPr>
          <p:spPr>
            <a:xfrm>
              <a:off x="2214000" y="2758250"/>
              <a:ext cx="276475" cy="255575"/>
            </a:xfrm>
            <a:custGeom>
              <a:rect b="b" l="l" r="r" t="t"/>
              <a:pathLst>
                <a:path extrusionOk="0" h="10223" w="11059">
                  <a:moveTo>
                    <a:pt x="5722" y="547"/>
                  </a:moveTo>
                  <a:cubicBezTo>
                    <a:pt x="6397" y="547"/>
                    <a:pt x="7073" y="611"/>
                    <a:pt x="7587" y="643"/>
                  </a:cubicBezTo>
                  <a:cubicBezTo>
                    <a:pt x="7844" y="675"/>
                    <a:pt x="8069" y="707"/>
                    <a:pt x="8198" y="739"/>
                  </a:cubicBezTo>
                  <a:cubicBezTo>
                    <a:pt x="8218" y="739"/>
                    <a:pt x="8236" y="740"/>
                    <a:pt x="8254" y="741"/>
                  </a:cubicBezTo>
                  <a:lnTo>
                    <a:pt x="8254" y="741"/>
                  </a:lnTo>
                  <a:cubicBezTo>
                    <a:pt x="8277" y="902"/>
                    <a:pt x="8319" y="1132"/>
                    <a:pt x="8390" y="1382"/>
                  </a:cubicBezTo>
                  <a:cubicBezTo>
                    <a:pt x="8423" y="1607"/>
                    <a:pt x="8519" y="1832"/>
                    <a:pt x="8615" y="2025"/>
                  </a:cubicBezTo>
                  <a:cubicBezTo>
                    <a:pt x="8648" y="2122"/>
                    <a:pt x="8712" y="2218"/>
                    <a:pt x="8776" y="2315"/>
                  </a:cubicBezTo>
                  <a:cubicBezTo>
                    <a:pt x="8840" y="2411"/>
                    <a:pt x="8937" y="2475"/>
                    <a:pt x="9033" y="2507"/>
                  </a:cubicBezTo>
                  <a:cubicBezTo>
                    <a:pt x="9194" y="2572"/>
                    <a:pt x="9387" y="2572"/>
                    <a:pt x="9548" y="2572"/>
                  </a:cubicBezTo>
                  <a:cubicBezTo>
                    <a:pt x="9805" y="2604"/>
                    <a:pt x="10094" y="2604"/>
                    <a:pt x="10287" y="2668"/>
                  </a:cubicBezTo>
                  <a:cubicBezTo>
                    <a:pt x="10383" y="2700"/>
                    <a:pt x="10448" y="2732"/>
                    <a:pt x="10480" y="2765"/>
                  </a:cubicBezTo>
                  <a:cubicBezTo>
                    <a:pt x="10512" y="2765"/>
                    <a:pt x="10512" y="2797"/>
                    <a:pt x="10512" y="2861"/>
                  </a:cubicBezTo>
                  <a:cubicBezTo>
                    <a:pt x="10512" y="2925"/>
                    <a:pt x="10512" y="3022"/>
                    <a:pt x="10480" y="3118"/>
                  </a:cubicBezTo>
                  <a:cubicBezTo>
                    <a:pt x="10287" y="3632"/>
                    <a:pt x="9933" y="4018"/>
                    <a:pt x="9644" y="4243"/>
                  </a:cubicBezTo>
                  <a:cubicBezTo>
                    <a:pt x="9516" y="4372"/>
                    <a:pt x="9355" y="4468"/>
                    <a:pt x="9258" y="4533"/>
                  </a:cubicBezTo>
                  <a:cubicBezTo>
                    <a:pt x="9226" y="4565"/>
                    <a:pt x="9194" y="4597"/>
                    <a:pt x="9162" y="4597"/>
                  </a:cubicBezTo>
                  <a:lnTo>
                    <a:pt x="9130" y="4629"/>
                  </a:lnTo>
                  <a:cubicBezTo>
                    <a:pt x="9033" y="4661"/>
                    <a:pt x="8969" y="4725"/>
                    <a:pt x="8969" y="4822"/>
                  </a:cubicBezTo>
                  <a:cubicBezTo>
                    <a:pt x="8969" y="4822"/>
                    <a:pt x="8937" y="5079"/>
                    <a:pt x="8873" y="5433"/>
                  </a:cubicBezTo>
                  <a:cubicBezTo>
                    <a:pt x="8808" y="6011"/>
                    <a:pt x="8680" y="6847"/>
                    <a:pt x="8551" y="7618"/>
                  </a:cubicBezTo>
                  <a:cubicBezTo>
                    <a:pt x="8487" y="8004"/>
                    <a:pt x="8423" y="8358"/>
                    <a:pt x="8358" y="8647"/>
                  </a:cubicBezTo>
                  <a:cubicBezTo>
                    <a:pt x="8326" y="8776"/>
                    <a:pt x="8294" y="8904"/>
                    <a:pt x="8262" y="9001"/>
                  </a:cubicBezTo>
                  <a:cubicBezTo>
                    <a:pt x="8230" y="9097"/>
                    <a:pt x="8198" y="9161"/>
                    <a:pt x="8198" y="9161"/>
                  </a:cubicBezTo>
                  <a:cubicBezTo>
                    <a:pt x="8101" y="9322"/>
                    <a:pt x="8005" y="9451"/>
                    <a:pt x="7876" y="9547"/>
                  </a:cubicBezTo>
                  <a:cubicBezTo>
                    <a:pt x="7780" y="9644"/>
                    <a:pt x="7651" y="9676"/>
                    <a:pt x="7394" y="9676"/>
                  </a:cubicBezTo>
                  <a:cubicBezTo>
                    <a:pt x="7169" y="9676"/>
                    <a:pt x="6880" y="9611"/>
                    <a:pt x="6430" y="9483"/>
                  </a:cubicBezTo>
                  <a:cubicBezTo>
                    <a:pt x="5080" y="9001"/>
                    <a:pt x="3955" y="8583"/>
                    <a:pt x="3955" y="8583"/>
                  </a:cubicBezTo>
                  <a:lnTo>
                    <a:pt x="3858" y="8583"/>
                  </a:lnTo>
                  <a:lnTo>
                    <a:pt x="3794" y="8551"/>
                  </a:lnTo>
                  <a:cubicBezTo>
                    <a:pt x="3665" y="8551"/>
                    <a:pt x="3344" y="8551"/>
                    <a:pt x="2894" y="8486"/>
                  </a:cubicBezTo>
                  <a:cubicBezTo>
                    <a:pt x="2733" y="8454"/>
                    <a:pt x="2637" y="8422"/>
                    <a:pt x="2572" y="8422"/>
                  </a:cubicBezTo>
                  <a:cubicBezTo>
                    <a:pt x="2540" y="8390"/>
                    <a:pt x="2508" y="8390"/>
                    <a:pt x="2476" y="8358"/>
                  </a:cubicBezTo>
                  <a:cubicBezTo>
                    <a:pt x="2412" y="8326"/>
                    <a:pt x="2315" y="8229"/>
                    <a:pt x="2219" y="8036"/>
                  </a:cubicBezTo>
                  <a:cubicBezTo>
                    <a:pt x="2090" y="7843"/>
                    <a:pt x="1929" y="7554"/>
                    <a:pt x="1704" y="7168"/>
                  </a:cubicBezTo>
                  <a:cubicBezTo>
                    <a:pt x="1415" y="6590"/>
                    <a:pt x="1062" y="6333"/>
                    <a:pt x="804" y="6172"/>
                  </a:cubicBezTo>
                  <a:cubicBezTo>
                    <a:pt x="708" y="6108"/>
                    <a:pt x="612" y="6043"/>
                    <a:pt x="612" y="6011"/>
                  </a:cubicBezTo>
                  <a:cubicBezTo>
                    <a:pt x="579" y="5979"/>
                    <a:pt x="547" y="5947"/>
                    <a:pt x="547" y="5850"/>
                  </a:cubicBezTo>
                  <a:cubicBezTo>
                    <a:pt x="547" y="5722"/>
                    <a:pt x="612" y="5400"/>
                    <a:pt x="804" y="4918"/>
                  </a:cubicBezTo>
                  <a:cubicBezTo>
                    <a:pt x="1126" y="3954"/>
                    <a:pt x="1447" y="3182"/>
                    <a:pt x="1833" y="2572"/>
                  </a:cubicBezTo>
                  <a:cubicBezTo>
                    <a:pt x="2187" y="1929"/>
                    <a:pt x="2637" y="1447"/>
                    <a:pt x="3279" y="997"/>
                  </a:cubicBezTo>
                  <a:cubicBezTo>
                    <a:pt x="3505" y="836"/>
                    <a:pt x="3890" y="707"/>
                    <a:pt x="4308" y="643"/>
                  </a:cubicBezTo>
                  <a:cubicBezTo>
                    <a:pt x="4726" y="579"/>
                    <a:pt x="5240" y="547"/>
                    <a:pt x="5722" y="547"/>
                  </a:cubicBezTo>
                  <a:close/>
                  <a:moveTo>
                    <a:pt x="5722" y="0"/>
                  </a:moveTo>
                  <a:cubicBezTo>
                    <a:pt x="5208" y="0"/>
                    <a:pt x="4694" y="32"/>
                    <a:pt x="4212" y="129"/>
                  </a:cubicBezTo>
                  <a:cubicBezTo>
                    <a:pt x="3762" y="193"/>
                    <a:pt x="3312" y="322"/>
                    <a:pt x="2990" y="547"/>
                  </a:cubicBezTo>
                  <a:cubicBezTo>
                    <a:pt x="2283" y="1029"/>
                    <a:pt x="1769" y="1607"/>
                    <a:pt x="1351" y="2282"/>
                  </a:cubicBezTo>
                  <a:cubicBezTo>
                    <a:pt x="933" y="2990"/>
                    <a:pt x="644" y="3793"/>
                    <a:pt x="290" y="4758"/>
                  </a:cubicBezTo>
                  <a:cubicBezTo>
                    <a:pt x="97" y="5272"/>
                    <a:pt x="33" y="5593"/>
                    <a:pt x="33" y="5850"/>
                  </a:cubicBezTo>
                  <a:cubicBezTo>
                    <a:pt x="1" y="6043"/>
                    <a:pt x="65" y="6236"/>
                    <a:pt x="194" y="6365"/>
                  </a:cubicBezTo>
                  <a:cubicBezTo>
                    <a:pt x="354" y="6525"/>
                    <a:pt x="515" y="6622"/>
                    <a:pt x="676" y="6751"/>
                  </a:cubicBezTo>
                  <a:cubicBezTo>
                    <a:pt x="869" y="6879"/>
                    <a:pt x="1029" y="7040"/>
                    <a:pt x="1254" y="7426"/>
                  </a:cubicBezTo>
                  <a:cubicBezTo>
                    <a:pt x="1640" y="8133"/>
                    <a:pt x="1833" y="8486"/>
                    <a:pt x="2058" y="8711"/>
                  </a:cubicBezTo>
                  <a:cubicBezTo>
                    <a:pt x="2154" y="8808"/>
                    <a:pt x="2283" y="8904"/>
                    <a:pt x="2412" y="8936"/>
                  </a:cubicBezTo>
                  <a:cubicBezTo>
                    <a:pt x="2540" y="8968"/>
                    <a:pt x="2669" y="8968"/>
                    <a:pt x="2829" y="9001"/>
                  </a:cubicBezTo>
                  <a:cubicBezTo>
                    <a:pt x="3280" y="9072"/>
                    <a:pt x="3608" y="9090"/>
                    <a:pt x="3762" y="9095"/>
                  </a:cubicBezTo>
                  <a:lnTo>
                    <a:pt x="3762" y="9095"/>
                  </a:lnTo>
                  <a:lnTo>
                    <a:pt x="3762" y="9097"/>
                  </a:lnTo>
                  <a:cubicBezTo>
                    <a:pt x="3762" y="9097"/>
                    <a:pt x="4887" y="9483"/>
                    <a:pt x="6269" y="9965"/>
                  </a:cubicBezTo>
                  <a:cubicBezTo>
                    <a:pt x="6719" y="10126"/>
                    <a:pt x="7105" y="10222"/>
                    <a:pt x="7394" y="10222"/>
                  </a:cubicBezTo>
                  <a:cubicBezTo>
                    <a:pt x="7715" y="10222"/>
                    <a:pt x="8005" y="10126"/>
                    <a:pt x="8198" y="9965"/>
                  </a:cubicBezTo>
                  <a:cubicBezTo>
                    <a:pt x="8390" y="9836"/>
                    <a:pt x="8551" y="9644"/>
                    <a:pt x="8648" y="9451"/>
                  </a:cubicBezTo>
                  <a:cubicBezTo>
                    <a:pt x="8712" y="9322"/>
                    <a:pt x="8744" y="9193"/>
                    <a:pt x="8808" y="9033"/>
                  </a:cubicBezTo>
                  <a:cubicBezTo>
                    <a:pt x="8969" y="8454"/>
                    <a:pt x="9130" y="7426"/>
                    <a:pt x="9258" y="6525"/>
                  </a:cubicBezTo>
                  <a:cubicBezTo>
                    <a:pt x="9378" y="5881"/>
                    <a:pt x="9461" y="5291"/>
                    <a:pt x="9497" y="5029"/>
                  </a:cubicBezTo>
                  <a:lnTo>
                    <a:pt x="9497" y="5029"/>
                  </a:lnTo>
                  <a:cubicBezTo>
                    <a:pt x="9819" y="4837"/>
                    <a:pt x="10604" y="4308"/>
                    <a:pt x="10962" y="3311"/>
                  </a:cubicBezTo>
                  <a:cubicBezTo>
                    <a:pt x="11026" y="3150"/>
                    <a:pt x="11058" y="3022"/>
                    <a:pt x="11058" y="2861"/>
                  </a:cubicBezTo>
                  <a:cubicBezTo>
                    <a:pt x="11058" y="2732"/>
                    <a:pt x="11026" y="2636"/>
                    <a:pt x="10962" y="2507"/>
                  </a:cubicBezTo>
                  <a:cubicBezTo>
                    <a:pt x="10866" y="2315"/>
                    <a:pt x="10673" y="2218"/>
                    <a:pt x="10512" y="2154"/>
                  </a:cubicBezTo>
                  <a:cubicBezTo>
                    <a:pt x="10255" y="2090"/>
                    <a:pt x="9998" y="2057"/>
                    <a:pt x="9741" y="2057"/>
                  </a:cubicBezTo>
                  <a:lnTo>
                    <a:pt x="9419" y="2057"/>
                  </a:lnTo>
                  <a:cubicBezTo>
                    <a:pt x="9323" y="2025"/>
                    <a:pt x="9258" y="2025"/>
                    <a:pt x="9226" y="2025"/>
                  </a:cubicBezTo>
                  <a:cubicBezTo>
                    <a:pt x="9226" y="2025"/>
                    <a:pt x="9130" y="1929"/>
                    <a:pt x="9065" y="1768"/>
                  </a:cubicBezTo>
                  <a:cubicBezTo>
                    <a:pt x="8969" y="1543"/>
                    <a:pt x="8873" y="1190"/>
                    <a:pt x="8840" y="932"/>
                  </a:cubicBezTo>
                  <a:cubicBezTo>
                    <a:pt x="8808" y="804"/>
                    <a:pt x="8776" y="675"/>
                    <a:pt x="8776" y="611"/>
                  </a:cubicBezTo>
                  <a:cubicBezTo>
                    <a:pt x="8744" y="514"/>
                    <a:pt x="8744" y="450"/>
                    <a:pt x="8744" y="450"/>
                  </a:cubicBezTo>
                  <a:cubicBezTo>
                    <a:pt x="8744" y="354"/>
                    <a:pt x="8648" y="257"/>
                    <a:pt x="8519" y="225"/>
                  </a:cubicBezTo>
                  <a:cubicBezTo>
                    <a:pt x="8519" y="225"/>
                    <a:pt x="7137" y="0"/>
                    <a:pt x="5722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6" name="Google Shape;1776;p41"/>
            <p:cNvSpPr/>
            <p:nvPr/>
          </p:nvSpPr>
          <p:spPr>
            <a:xfrm>
              <a:off x="2414900" y="2812075"/>
              <a:ext cx="12900" cy="42625"/>
            </a:xfrm>
            <a:custGeom>
              <a:rect b="b" l="l" r="r" t="t"/>
              <a:pathLst>
                <a:path extrusionOk="0" h="1705" w="516">
                  <a:moveTo>
                    <a:pt x="194" y="1"/>
                  </a:moveTo>
                  <a:cubicBezTo>
                    <a:pt x="65" y="33"/>
                    <a:pt x="1" y="419"/>
                    <a:pt x="33" y="869"/>
                  </a:cubicBezTo>
                  <a:cubicBezTo>
                    <a:pt x="65" y="1351"/>
                    <a:pt x="194" y="1704"/>
                    <a:pt x="322" y="1704"/>
                  </a:cubicBezTo>
                  <a:cubicBezTo>
                    <a:pt x="451" y="1672"/>
                    <a:pt x="515" y="1287"/>
                    <a:pt x="483" y="837"/>
                  </a:cubicBezTo>
                  <a:cubicBezTo>
                    <a:pt x="451" y="387"/>
                    <a:pt x="322" y="1"/>
                    <a:pt x="194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7" name="Google Shape;1777;p41"/>
            <p:cNvSpPr/>
            <p:nvPr/>
          </p:nvSpPr>
          <p:spPr>
            <a:xfrm>
              <a:off x="2047650" y="2005300"/>
              <a:ext cx="213800" cy="665375"/>
            </a:xfrm>
            <a:custGeom>
              <a:rect b="b" l="l" r="r" t="t"/>
              <a:pathLst>
                <a:path extrusionOk="0" h="26615" w="8552">
                  <a:moveTo>
                    <a:pt x="3933" y="1"/>
                  </a:moveTo>
                  <a:cubicBezTo>
                    <a:pt x="3662" y="1"/>
                    <a:pt x="3472" y="320"/>
                    <a:pt x="3472" y="320"/>
                  </a:cubicBezTo>
                  <a:lnTo>
                    <a:pt x="3858" y="2795"/>
                  </a:lnTo>
                  <a:cubicBezTo>
                    <a:pt x="3858" y="2795"/>
                    <a:pt x="2733" y="417"/>
                    <a:pt x="2315" y="159"/>
                  </a:cubicBezTo>
                  <a:cubicBezTo>
                    <a:pt x="2178" y="85"/>
                    <a:pt x="2061" y="55"/>
                    <a:pt x="1960" y="55"/>
                  </a:cubicBezTo>
                  <a:cubicBezTo>
                    <a:pt x="1541" y="55"/>
                    <a:pt x="1415" y="577"/>
                    <a:pt x="1415" y="577"/>
                  </a:cubicBezTo>
                  <a:lnTo>
                    <a:pt x="2830" y="3824"/>
                  </a:lnTo>
                  <a:cubicBezTo>
                    <a:pt x="2830" y="3824"/>
                    <a:pt x="1640" y="1574"/>
                    <a:pt x="1126" y="1445"/>
                  </a:cubicBezTo>
                  <a:cubicBezTo>
                    <a:pt x="1081" y="1434"/>
                    <a:pt x="1041" y="1429"/>
                    <a:pt x="1004" y="1429"/>
                  </a:cubicBezTo>
                  <a:cubicBezTo>
                    <a:pt x="617" y="1429"/>
                    <a:pt x="644" y="1992"/>
                    <a:pt x="644" y="1992"/>
                  </a:cubicBezTo>
                  <a:lnTo>
                    <a:pt x="2058" y="4853"/>
                  </a:lnTo>
                  <a:cubicBezTo>
                    <a:pt x="2058" y="4853"/>
                    <a:pt x="1544" y="4081"/>
                    <a:pt x="1029" y="3695"/>
                  </a:cubicBezTo>
                  <a:cubicBezTo>
                    <a:pt x="893" y="3593"/>
                    <a:pt x="777" y="3552"/>
                    <a:pt x="684" y="3552"/>
                  </a:cubicBezTo>
                  <a:cubicBezTo>
                    <a:pt x="427" y="3552"/>
                    <a:pt x="350" y="3869"/>
                    <a:pt x="515" y="4081"/>
                  </a:cubicBezTo>
                  <a:cubicBezTo>
                    <a:pt x="708" y="4338"/>
                    <a:pt x="3215" y="7971"/>
                    <a:pt x="3215" y="7971"/>
                  </a:cubicBezTo>
                  <a:cubicBezTo>
                    <a:pt x="3215" y="7971"/>
                    <a:pt x="1" y="18450"/>
                    <a:pt x="1" y="20153"/>
                  </a:cubicBezTo>
                  <a:cubicBezTo>
                    <a:pt x="1" y="21825"/>
                    <a:pt x="901" y="26614"/>
                    <a:pt x="901" y="26614"/>
                  </a:cubicBezTo>
                  <a:lnTo>
                    <a:pt x="5433" y="26100"/>
                  </a:lnTo>
                  <a:lnTo>
                    <a:pt x="4790" y="20411"/>
                  </a:lnTo>
                  <a:lnTo>
                    <a:pt x="5433" y="7971"/>
                  </a:lnTo>
                  <a:cubicBezTo>
                    <a:pt x="5433" y="7971"/>
                    <a:pt x="6333" y="6653"/>
                    <a:pt x="6719" y="6267"/>
                  </a:cubicBezTo>
                  <a:cubicBezTo>
                    <a:pt x="6976" y="6010"/>
                    <a:pt x="7812" y="5303"/>
                    <a:pt x="8294" y="4917"/>
                  </a:cubicBezTo>
                  <a:cubicBezTo>
                    <a:pt x="8519" y="4724"/>
                    <a:pt x="8551" y="4403"/>
                    <a:pt x="8423" y="4178"/>
                  </a:cubicBezTo>
                  <a:cubicBezTo>
                    <a:pt x="8309" y="3973"/>
                    <a:pt x="8114" y="3865"/>
                    <a:pt x="7908" y="3865"/>
                  </a:cubicBezTo>
                  <a:cubicBezTo>
                    <a:pt x="7823" y="3865"/>
                    <a:pt x="7736" y="3883"/>
                    <a:pt x="7651" y="3920"/>
                  </a:cubicBezTo>
                  <a:lnTo>
                    <a:pt x="5819" y="4853"/>
                  </a:lnTo>
                  <a:cubicBezTo>
                    <a:pt x="5819" y="4853"/>
                    <a:pt x="4758" y="1092"/>
                    <a:pt x="4533" y="577"/>
                  </a:cubicBezTo>
                  <a:cubicBezTo>
                    <a:pt x="4318" y="135"/>
                    <a:pt x="4108" y="1"/>
                    <a:pt x="39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8" name="Google Shape;1778;p41"/>
            <p:cNvSpPr/>
            <p:nvPr/>
          </p:nvSpPr>
          <p:spPr>
            <a:xfrm>
              <a:off x="2047650" y="2204550"/>
              <a:ext cx="80400" cy="466125"/>
            </a:xfrm>
            <a:custGeom>
              <a:rect b="b" l="l" r="r" t="t"/>
              <a:pathLst>
                <a:path extrusionOk="0" h="18645" w="3216">
                  <a:moveTo>
                    <a:pt x="3215" y="1"/>
                  </a:moveTo>
                  <a:cubicBezTo>
                    <a:pt x="3215" y="1"/>
                    <a:pt x="1" y="10480"/>
                    <a:pt x="1" y="12183"/>
                  </a:cubicBezTo>
                  <a:cubicBezTo>
                    <a:pt x="1" y="13855"/>
                    <a:pt x="901" y="18644"/>
                    <a:pt x="901" y="18644"/>
                  </a:cubicBezTo>
                  <a:lnTo>
                    <a:pt x="2090" y="18516"/>
                  </a:lnTo>
                  <a:cubicBezTo>
                    <a:pt x="2090" y="17134"/>
                    <a:pt x="2058" y="15848"/>
                    <a:pt x="2026" y="14948"/>
                  </a:cubicBezTo>
                  <a:cubicBezTo>
                    <a:pt x="1865" y="11541"/>
                    <a:pt x="3215" y="1"/>
                    <a:pt x="3215" y="1"/>
                  </a:cubicBez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9" name="Google Shape;1779;p41"/>
            <p:cNvSpPr/>
            <p:nvPr/>
          </p:nvSpPr>
          <p:spPr>
            <a:xfrm>
              <a:off x="2054100" y="2240725"/>
              <a:ext cx="69925" cy="289325"/>
            </a:xfrm>
            <a:custGeom>
              <a:rect b="b" l="l" r="r" t="t"/>
              <a:pathLst>
                <a:path extrusionOk="0" h="11573" w="2797">
                  <a:moveTo>
                    <a:pt x="2797" y="0"/>
                  </a:moveTo>
                  <a:lnTo>
                    <a:pt x="2797" y="0"/>
                  </a:lnTo>
                  <a:cubicBezTo>
                    <a:pt x="2572" y="804"/>
                    <a:pt x="2250" y="1864"/>
                    <a:pt x="1897" y="3022"/>
                  </a:cubicBezTo>
                  <a:cubicBezTo>
                    <a:pt x="1222" y="5433"/>
                    <a:pt x="450" y="8229"/>
                    <a:pt x="129" y="9772"/>
                  </a:cubicBezTo>
                  <a:cubicBezTo>
                    <a:pt x="32" y="10222"/>
                    <a:pt x="0" y="10543"/>
                    <a:pt x="0" y="10736"/>
                  </a:cubicBezTo>
                  <a:cubicBezTo>
                    <a:pt x="0" y="10961"/>
                    <a:pt x="0" y="11219"/>
                    <a:pt x="32" y="11572"/>
                  </a:cubicBezTo>
                  <a:cubicBezTo>
                    <a:pt x="257" y="11508"/>
                    <a:pt x="482" y="11476"/>
                    <a:pt x="739" y="11444"/>
                  </a:cubicBezTo>
                  <a:cubicBezTo>
                    <a:pt x="804" y="11411"/>
                    <a:pt x="868" y="11379"/>
                    <a:pt x="964" y="11347"/>
                  </a:cubicBezTo>
                  <a:cubicBezTo>
                    <a:pt x="1222" y="11283"/>
                    <a:pt x="1511" y="11186"/>
                    <a:pt x="1800" y="11154"/>
                  </a:cubicBezTo>
                  <a:cubicBezTo>
                    <a:pt x="1961" y="7747"/>
                    <a:pt x="2507" y="2540"/>
                    <a:pt x="2797" y="0"/>
                  </a:cubicBez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0" name="Google Shape;1780;p41"/>
            <p:cNvSpPr/>
            <p:nvPr/>
          </p:nvSpPr>
          <p:spPr>
            <a:xfrm>
              <a:off x="2040425" y="1998825"/>
              <a:ext cx="226650" cy="679075"/>
            </a:xfrm>
            <a:custGeom>
              <a:rect b="b" l="l" r="r" t="t"/>
              <a:pathLst>
                <a:path extrusionOk="0" h="27163" w="9066">
                  <a:moveTo>
                    <a:pt x="4211" y="515"/>
                  </a:moveTo>
                  <a:cubicBezTo>
                    <a:pt x="4244" y="515"/>
                    <a:pt x="4276" y="515"/>
                    <a:pt x="4340" y="579"/>
                  </a:cubicBezTo>
                  <a:cubicBezTo>
                    <a:pt x="4372" y="643"/>
                    <a:pt x="4469" y="740"/>
                    <a:pt x="4565" y="965"/>
                  </a:cubicBezTo>
                  <a:cubicBezTo>
                    <a:pt x="4597" y="997"/>
                    <a:pt x="4629" y="1094"/>
                    <a:pt x="4694" y="1254"/>
                  </a:cubicBezTo>
                  <a:cubicBezTo>
                    <a:pt x="4854" y="1769"/>
                    <a:pt x="5144" y="2765"/>
                    <a:pt x="5401" y="3601"/>
                  </a:cubicBezTo>
                  <a:cubicBezTo>
                    <a:pt x="5658" y="4469"/>
                    <a:pt x="5851" y="5176"/>
                    <a:pt x="5851" y="5176"/>
                  </a:cubicBezTo>
                  <a:cubicBezTo>
                    <a:pt x="5883" y="5272"/>
                    <a:pt x="5915" y="5337"/>
                    <a:pt x="6012" y="5369"/>
                  </a:cubicBezTo>
                  <a:cubicBezTo>
                    <a:pt x="6038" y="5382"/>
                    <a:pt x="6065" y="5390"/>
                    <a:pt x="6094" y="5390"/>
                  </a:cubicBezTo>
                  <a:cubicBezTo>
                    <a:pt x="6135" y="5390"/>
                    <a:pt x="6180" y="5374"/>
                    <a:pt x="6237" y="5337"/>
                  </a:cubicBezTo>
                  <a:lnTo>
                    <a:pt x="8069" y="4437"/>
                  </a:lnTo>
                  <a:lnTo>
                    <a:pt x="8197" y="4404"/>
                  </a:lnTo>
                  <a:cubicBezTo>
                    <a:pt x="8326" y="4404"/>
                    <a:pt x="8422" y="4469"/>
                    <a:pt x="8487" y="4565"/>
                  </a:cubicBezTo>
                  <a:cubicBezTo>
                    <a:pt x="8519" y="4597"/>
                    <a:pt x="8519" y="4662"/>
                    <a:pt x="8519" y="4726"/>
                  </a:cubicBezTo>
                  <a:cubicBezTo>
                    <a:pt x="8519" y="4822"/>
                    <a:pt x="8487" y="4887"/>
                    <a:pt x="8422" y="4951"/>
                  </a:cubicBezTo>
                  <a:cubicBezTo>
                    <a:pt x="8165" y="5176"/>
                    <a:pt x="7844" y="5433"/>
                    <a:pt x="7555" y="5690"/>
                  </a:cubicBezTo>
                  <a:cubicBezTo>
                    <a:pt x="7233" y="5947"/>
                    <a:pt x="6976" y="6204"/>
                    <a:pt x="6815" y="6333"/>
                  </a:cubicBezTo>
                  <a:cubicBezTo>
                    <a:pt x="6590" y="6558"/>
                    <a:pt x="6269" y="6976"/>
                    <a:pt x="6012" y="7362"/>
                  </a:cubicBezTo>
                  <a:cubicBezTo>
                    <a:pt x="5722" y="7747"/>
                    <a:pt x="5497" y="8069"/>
                    <a:pt x="5497" y="8069"/>
                  </a:cubicBezTo>
                  <a:cubicBezTo>
                    <a:pt x="5465" y="8101"/>
                    <a:pt x="5465" y="8165"/>
                    <a:pt x="5465" y="8197"/>
                  </a:cubicBezTo>
                  <a:lnTo>
                    <a:pt x="4790" y="20670"/>
                  </a:lnTo>
                  <a:lnTo>
                    <a:pt x="4790" y="20702"/>
                  </a:lnTo>
                  <a:lnTo>
                    <a:pt x="5433" y="26134"/>
                  </a:lnTo>
                  <a:lnTo>
                    <a:pt x="1401" y="26589"/>
                  </a:lnTo>
                  <a:lnTo>
                    <a:pt x="1401" y="26589"/>
                  </a:lnTo>
                  <a:cubicBezTo>
                    <a:pt x="1377" y="26455"/>
                    <a:pt x="1348" y="26276"/>
                    <a:pt x="1318" y="26070"/>
                  </a:cubicBezTo>
                  <a:cubicBezTo>
                    <a:pt x="1190" y="25363"/>
                    <a:pt x="997" y="24238"/>
                    <a:pt x="836" y="23145"/>
                  </a:cubicBezTo>
                  <a:cubicBezTo>
                    <a:pt x="676" y="22084"/>
                    <a:pt x="547" y="20991"/>
                    <a:pt x="547" y="20412"/>
                  </a:cubicBezTo>
                  <a:cubicBezTo>
                    <a:pt x="547" y="20219"/>
                    <a:pt x="579" y="19898"/>
                    <a:pt x="676" y="19448"/>
                  </a:cubicBezTo>
                  <a:cubicBezTo>
                    <a:pt x="997" y="17905"/>
                    <a:pt x="1769" y="15109"/>
                    <a:pt x="2444" y="12698"/>
                  </a:cubicBezTo>
                  <a:cubicBezTo>
                    <a:pt x="2797" y="11508"/>
                    <a:pt x="3119" y="10415"/>
                    <a:pt x="3376" y="9612"/>
                  </a:cubicBezTo>
                  <a:cubicBezTo>
                    <a:pt x="3601" y="8808"/>
                    <a:pt x="3761" y="8294"/>
                    <a:pt x="3761" y="8294"/>
                  </a:cubicBezTo>
                  <a:cubicBezTo>
                    <a:pt x="3794" y="8230"/>
                    <a:pt x="3794" y="8133"/>
                    <a:pt x="3729" y="8069"/>
                  </a:cubicBezTo>
                  <a:cubicBezTo>
                    <a:pt x="3729" y="8069"/>
                    <a:pt x="3119" y="7169"/>
                    <a:pt x="2444" y="6237"/>
                  </a:cubicBezTo>
                  <a:cubicBezTo>
                    <a:pt x="2122" y="5754"/>
                    <a:pt x="1801" y="5272"/>
                    <a:pt x="1511" y="4887"/>
                  </a:cubicBezTo>
                  <a:cubicBezTo>
                    <a:pt x="1383" y="4726"/>
                    <a:pt x="1286" y="4533"/>
                    <a:pt x="1190" y="4437"/>
                  </a:cubicBezTo>
                  <a:cubicBezTo>
                    <a:pt x="1093" y="4308"/>
                    <a:pt x="1029" y="4212"/>
                    <a:pt x="997" y="4179"/>
                  </a:cubicBezTo>
                  <a:lnTo>
                    <a:pt x="965" y="4083"/>
                  </a:lnTo>
                  <a:cubicBezTo>
                    <a:pt x="997" y="4083"/>
                    <a:pt x="1061" y="4083"/>
                    <a:pt x="1158" y="4147"/>
                  </a:cubicBezTo>
                  <a:cubicBezTo>
                    <a:pt x="1383" y="4340"/>
                    <a:pt x="1640" y="4597"/>
                    <a:pt x="1801" y="4854"/>
                  </a:cubicBezTo>
                  <a:cubicBezTo>
                    <a:pt x="1897" y="4951"/>
                    <a:pt x="1994" y="5079"/>
                    <a:pt x="2026" y="5144"/>
                  </a:cubicBezTo>
                  <a:lnTo>
                    <a:pt x="2090" y="5240"/>
                  </a:lnTo>
                  <a:lnTo>
                    <a:pt x="2122" y="5272"/>
                  </a:lnTo>
                  <a:cubicBezTo>
                    <a:pt x="2184" y="5335"/>
                    <a:pt x="2260" y="5370"/>
                    <a:pt x="2340" y="5370"/>
                  </a:cubicBezTo>
                  <a:cubicBezTo>
                    <a:pt x="2385" y="5370"/>
                    <a:pt x="2430" y="5359"/>
                    <a:pt x="2476" y="5337"/>
                  </a:cubicBezTo>
                  <a:cubicBezTo>
                    <a:pt x="2604" y="5272"/>
                    <a:pt x="2636" y="5112"/>
                    <a:pt x="2572" y="4983"/>
                  </a:cubicBezTo>
                  <a:lnTo>
                    <a:pt x="2560" y="4959"/>
                  </a:lnTo>
                  <a:lnTo>
                    <a:pt x="2560" y="4959"/>
                  </a:lnTo>
                  <a:lnTo>
                    <a:pt x="2572" y="4951"/>
                  </a:lnTo>
                  <a:cubicBezTo>
                    <a:pt x="2572" y="4951"/>
                    <a:pt x="2553" y="4922"/>
                    <a:pt x="2517" y="4873"/>
                  </a:cubicBezTo>
                  <a:lnTo>
                    <a:pt x="2517" y="4873"/>
                  </a:lnTo>
                  <a:lnTo>
                    <a:pt x="1190" y="2219"/>
                  </a:lnTo>
                  <a:lnTo>
                    <a:pt x="1190" y="2219"/>
                  </a:lnTo>
                  <a:cubicBezTo>
                    <a:pt x="1191" y="2167"/>
                    <a:pt x="1197" y="2076"/>
                    <a:pt x="1222" y="2026"/>
                  </a:cubicBezTo>
                  <a:lnTo>
                    <a:pt x="1254" y="1961"/>
                  </a:lnTo>
                  <a:lnTo>
                    <a:pt x="1351" y="1961"/>
                  </a:lnTo>
                  <a:cubicBezTo>
                    <a:pt x="1351" y="1961"/>
                    <a:pt x="1415" y="1994"/>
                    <a:pt x="1479" y="2058"/>
                  </a:cubicBezTo>
                  <a:cubicBezTo>
                    <a:pt x="1736" y="2283"/>
                    <a:pt x="2090" y="2829"/>
                    <a:pt x="2379" y="3311"/>
                  </a:cubicBezTo>
                  <a:cubicBezTo>
                    <a:pt x="2540" y="3536"/>
                    <a:pt x="2669" y="3762"/>
                    <a:pt x="2733" y="3922"/>
                  </a:cubicBezTo>
                  <a:cubicBezTo>
                    <a:pt x="2829" y="4083"/>
                    <a:pt x="2894" y="4212"/>
                    <a:pt x="2894" y="4212"/>
                  </a:cubicBezTo>
                  <a:cubicBezTo>
                    <a:pt x="2936" y="4297"/>
                    <a:pt x="3022" y="4340"/>
                    <a:pt x="3113" y="4340"/>
                  </a:cubicBezTo>
                  <a:cubicBezTo>
                    <a:pt x="3158" y="4340"/>
                    <a:pt x="3204" y="4329"/>
                    <a:pt x="3247" y="4308"/>
                  </a:cubicBezTo>
                  <a:cubicBezTo>
                    <a:pt x="3376" y="4244"/>
                    <a:pt x="3440" y="4083"/>
                    <a:pt x="3376" y="3954"/>
                  </a:cubicBezTo>
                  <a:lnTo>
                    <a:pt x="1993" y="811"/>
                  </a:lnTo>
                  <a:lnTo>
                    <a:pt x="1993" y="811"/>
                  </a:lnTo>
                  <a:cubicBezTo>
                    <a:pt x="2008" y="775"/>
                    <a:pt x="2030" y="735"/>
                    <a:pt x="2058" y="708"/>
                  </a:cubicBezTo>
                  <a:lnTo>
                    <a:pt x="2122" y="611"/>
                  </a:lnTo>
                  <a:lnTo>
                    <a:pt x="2251" y="579"/>
                  </a:lnTo>
                  <a:cubicBezTo>
                    <a:pt x="2283" y="579"/>
                    <a:pt x="2347" y="611"/>
                    <a:pt x="2476" y="676"/>
                  </a:cubicBezTo>
                  <a:cubicBezTo>
                    <a:pt x="2476" y="676"/>
                    <a:pt x="2540" y="740"/>
                    <a:pt x="2604" y="804"/>
                  </a:cubicBezTo>
                  <a:cubicBezTo>
                    <a:pt x="2829" y="1094"/>
                    <a:pt x="3151" y="1704"/>
                    <a:pt x="3440" y="2186"/>
                  </a:cubicBezTo>
                  <a:cubicBezTo>
                    <a:pt x="3569" y="2476"/>
                    <a:pt x="3697" y="2701"/>
                    <a:pt x="3794" y="2861"/>
                  </a:cubicBezTo>
                  <a:cubicBezTo>
                    <a:pt x="3858" y="3054"/>
                    <a:pt x="3922" y="3151"/>
                    <a:pt x="3922" y="3151"/>
                  </a:cubicBezTo>
                  <a:cubicBezTo>
                    <a:pt x="3969" y="3245"/>
                    <a:pt x="4051" y="3305"/>
                    <a:pt x="4142" y="3305"/>
                  </a:cubicBezTo>
                  <a:cubicBezTo>
                    <a:pt x="4175" y="3305"/>
                    <a:pt x="4209" y="3297"/>
                    <a:pt x="4244" y="3279"/>
                  </a:cubicBezTo>
                  <a:cubicBezTo>
                    <a:pt x="4372" y="3247"/>
                    <a:pt x="4437" y="3119"/>
                    <a:pt x="4437" y="2990"/>
                  </a:cubicBezTo>
                  <a:lnTo>
                    <a:pt x="4064" y="633"/>
                  </a:lnTo>
                  <a:lnTo>
                    <a:pt x="4064" y="633"/>
                  </a:lnTo>
                  <a:cubicBezTo>
                    <a:pt x="4070" y="625"/>
                    <a:pt x="4077" y="618"/>
                    <a:pt x="4083" y="611"/>
                  </a:cubicBezTo>
                  <a:cubicBezTo>
                    <a:pt x="4147" y="547"/>
                    <a:pt x="4211" y="515"/>
                    <a:pt x="4211" y="515"/>
                  </a:cubicBezTo>
                  <a:close/>
                  <a:moveTo>
                    <a:pt x="4211" y="1"/>
                  </a:moveTo>
                  <a:cubicBezTo>
                    <a:pt x="3986" y="1"/>
                    <a:pt x="3826" y="129"/>
                    <a:pt x="3697" y="226"/>
                  </a:cubicBezTo>
                  <a:cubicBezTo>
                    <a:pt x="3601" y="322"/>
                    <a:pt x="3536" y="418"/>
                    <a:pt x="3536" y="451"/>
                  </a:cubicBezTo>
                  <a:cubicBezTo>
                    <a:pt x="3504" y="483"/>
                    <a:pt x="3504" y="547"/>
                    <a:pt x="3504" y="611"/>
                  </a:cubicBezTo>
                  <a:lnTo>
                    <a:pt x="3638" y="1468"/>
                  </a:lnTo>
                  <a:lnTo>
                    <a:pt x="3638" y="1468"/>
                  </a:lnTo>
                  <a:cubicBezTo>
                    <a:pt x="3508" y="1228"/>
                    <a:pt x="3368" y="998"/>
                    <a:pt x="3247" y="804"/>
                  </a:cubicBezTo>
                  <a:cubicBezTo>
                    <a:pt x="3151" y="643"/>
                    <a:pt x="3086" y="547"/>
                    <a:pt x="2990" y="451"/>
                  </a:cubicBezTo>
                  <a:cubicBezTo>
                    <a:pt x="2926" y="354"/>
                    <a:pt x="2829" y="258"/>
                    <a:pt x="2733" y="193"/>
                  </a:cubicBezTo>
                  <a:cubicBezTo>
                    <a:pt x="2572" y="97"/>
                    <a:pt x="2411" y="65"/>
                    <a:pt x="2251" y="65"/>
                  </a:cubicBezTo>
                  <a:cubicBezTo>
                    <a:pt x="2090" y="65"/>
                    <a:pt x="1929" y="97"/>
                    <a:pt x="1833" y="193"/>
                  </a:cubicBezTo>
                  <a:cubicBezTo>
                    <a:pt x="1672" y="290"/>
                    <a:pt x="1576" y="451"/>
                    <a:pt x="1511" y="547"/>
                  </a:cubicBezTo>
                  <a:cubicBezTo>
                    <a:pt x="1479" y="676"/>
                    <a:pt x="1447" y="772"/>
                    <a:pt x="1447" y="772"/>
                  </a:cubicBezTo>
                  <a:cubicBezTo>
                    <a:pt x="1415" y="836"/>
                    <a:pt x="1447" y="901"/>
                    <a:pt x="1447" y="933"/>
                  </a:cubicBezTo>
                  <a:lnTo>
                    <a:pt x="1729" y="1565"/>
                  </a:lnTo>
                  <a:lnTo>
                    <a:pt x="1729" y="1565"/>
                  </a:lnTo>
                  <a:cubicBezTo>
                    <a:pt x="1646" y="1509"/>
                    <a:pt x="1571" y="1470"/>
                    <a:pt x="1479" y="1447"/>
                  </a:cubicBezTo>
                  <a:cubicBezTo>
                    <a:pt x="1415" y="1415"/>
                    <a:pt x="1351" y="1415"/>
                    <a:pt x="1286" y="1415"/>
                  </a:cubicBezTo>
                  <a:cubicBezTo>
                    <a:pt x="1158" y="1415"/>
                    <a:pt x="997" y="1479"/>
                    <a:pt x="901" y="1544"/>
                  </a:cubicBezTo>
                  <a:cubicBezTo>
                    <a:pt x="772" y="1704"/>
                    <a:pt x="708" y="1833"/>
                    <a:pt x="676" y="1961"/>
                  </a:cubicBezTo>
                  <a:cubicBezTo>
                    <a:pt x="643" y="2090"/>
                    <a:pt x="643" y="2219"/>
                    <a:pt x="643" y="2251"/>
                  </a:cubicBezTo>
                  <a:lnTo>
                    <a:pt x="643" y="2283"/>
                  </a:lnTo>
                  <a:lnTo>
                    <a:pt x="676" y="2379"/>
                  </a:lnTo>
                  <a:lnTo>
                    <a:pt x="1299" y="3613"/>
                  </a:lnTo>
                  <a:lnTo>
                    <a:pt x="1299" y="3613"/>
                  </a:lnTo>
                  <a:cubicBezTo>
                    <a:pt x="1195" y="3562"/>
                    <a:pt x="1087" y="3536"/>
                    <a:pt x="965" y="3536"/>
                  </a:cubicBezTo>
                  <a:cubicBezTo>
                    <a:pt x="804" y="3536"/>
                    <a:pt x="643" y="3601"/>
                    <a:pt x="579" y="3729"/>
                  </a:cubicBezTo>
                  <a:cubicBezTo>
                    <a:pt x="483" y="3826"/>
                    <a:pt x="451" y="3954"/>
                    <a:pt x="451" y="4083"/>
                  </a:cubicBezTo>
                  <a:cubicBezTo>
                    <a:pt x="451" y="4244"/>
                    <a:pt x="483" y="4372"/>
                    <a:pt x="579" y="4501"/>
                  </a:cubicBezTo>
                  <a:cubicBezTo>
                    <a:pt x="611" y="4533"/>
                    <a:pt x="676" y="4597"/>
                    <a:pt x="740" y="4726"/>
                  </a:cubicBezTo>
                  <a:cubicBezTo>
                    <a:pt x="1061" y="5176"/>
                    <a:pt x="1704" y="6076"/>
                    <a:pt x="2251" y="6880"/>
                  </a:cubicBezTo>
                  <a:cubicBezTo>
                    <a:pt x="2694" y="7496"/>
                    <a:pt x="3063" y="8037"/>
                    <a:pt x="3210" y="8255"/>
                  </a:cubicBezTo>
                  <a:lnTo>
                    <a:pt x="3210" y="8255"/>
                  </a:lnTo>
                  <a:cubicBezTo>
                    <a:pt x="3044" y="8804"/>
                    <a:pt x="2342" y="11127"/>
                    <a:pt x="1640" y="13598"/>
                  </a:cubicBezTo>
                  <a:cubicBezTo>
                    <a:pt x="1222" y="15012"/>
                    <a:pt x="836" y="16491"/>
                    <a:pt x="515" y="17712"/>
                  </a:cubicBezTo>
                  <a:cubicBezTo>
                    <a:pt x="354" y="18323"/>
                    <a:pt x="226" y="18902"/>
                    <a:pt x="161" y="19352"/>
                  </a:cubicBezTo>
                  <a:cubicBezTo>
                    <a:pt x="65" y="19802"/>
                    <a:pt x="1" y="20155"/>
                    <a:pt x="1" y="20412"/>
                  </a:cubicBezTo>
                  <a:cubicBezTo>
                    <a:pt x="1" y="21280"/>
                    <a:pt x="226" y="22887"/>
                    <a:pt x="451" y="24302"/>
                  </a:cubicBezTo>
                  <a:cubicBezTo>
                    <a:pt x="676" y="25716"/>
                    <a:pt x="933" y="26938"/>
                    <a:pt x="933" y="26938"/>
                  </a:cubicBezTo>
                  <a:cubicBezTo>
                    <a:pt x="933" y="27066"/>
                    <a:pt x="1061" y="27163"/>
                    <a:pt x="1222" y="27163"/>
                  </a:cubicBezTo>
                  <a:lnTo>
                    <a:pt x="5754" y="26616"/>
                  </a:lnTo>
                  <a:cubicBezTo>
                    <a:pt x="5819" y="26616"/>
                    <a:pt x="5883" y="26584"/>
                    <a:pt x="5915" y="26520"/>
                  </a:cubicBezTo>
                  <a:cubicBezTo>
                    <a:pt x="5979" y="26488"/>
                    <a:pt x="5979" y="26391"/>
                    <a:pt x="5979" y="26327"/>
                  </a:cubicBezTo>
                  <a:lnTo>
                    <a:pt x="5337" y="20670"/>
                  </a:lnTo>
                  <a:lnTo>
                    <a:pt x="5973" y="8353"/>
                  </a:lnTo>
                  <a:lnTo>
                    <a:pt x="5973" y="8353"/>
                  </a:lnTo>
                  <a:cubicBezTo>
                    <a:pt x="6039" y="8258"/>
                    <a:pt x="6224" y="7991"/>
                    <a:pt x="6429" y="7683"/>
                  </a:cubicBezTo>
                  <a:cubicBezTo>
                    <a:pt x="6719" y="7330"/>
                    <a:pt x="7040" y="6880"/>
                    <a:pt x="7201" y="6719"/>
                  </a:cubicBezTo>
                  <a:cubicBezTo>
                    <a:pt x="7329" y="6590"/>
                    <a:pt x="7587" y="6365"/>
                    <a:pt x="7876" y="6108"/>
                  </a:cubicBezTo>
                  <a:cubicBezTo>
                    <a:pt x="8197" y="5851"/>
                    <a:pt x="8519" y="5562"/>
                    <a:pt x="8744" y="5369"/>
                  </a:cubicBezTo>
                  <a:cubicBezTo>
                    <a:pt x="8969" y="5208"/>
                    <a:pt x="9065" y="4951"/>
                    <a:pt x="9065" y="4726"/>
                  </a:cubicBezTo>
                  <a:cubicBezTo>
                    <a:pt x="9065" y="4565"/>
                    <a:pt x="9033" y="4437"/>
                    <a:pt x="8937" y="4308"/>
                  </a:cubicBezTo>
                  <a:cubicBezTo>
                    <a:pt x="8776" y="4019"/>
                    <a:pt x="8487" y="3858"/>
                    <a:pt x="8197" y="3858"/>
                  </a:cubicBezTo>
                  <a:cubicBezTo>
                    <a:pt x="8069" y="3858"/>
                    <a:pt x="7940" y="3890"/>
                    <a:pt x="7812" y="3954"/>
                  </a:cubicBezTo>
                  <a:lnTo>
                    <a:pt x="6279" y="4734"/>
                  </a:lnTo>
                  <a:lnTo>
                    <a:pt x="6279" y="4734"/>
                  </a:lnTo>
                  <a:cubicBezTo>
                    <a:pt x="6179" y="4376"/>
                    <a:pt x="6006" y="3751"/>
                    <a:pt x="5819" y="3086"/>
                  </a:cubicBezTo>
                  <a:cubicBezTo>
                    <a:pt x="5658" y="2604"/>
                    <a:pt x="5497" y="2058"/>
                    <a:pt x="5369" y="1640"/>
                  </a:cubicBezTo>
                  <a:cubicBezTo>
                    <a:pt x="5304" y="1415"/>
                    <a:pt x="5240" y="1254"/>
                    <a:pt x="5176" y="1094"/>
                  </a:cubicBezTo>
                  <a:cubicBezTo>
                    <a:pt x="5144" y="933"/>
                    <a:pt x="5079" y="804"/>
                    <a:pt x="5047" y="708"/>
                  </a:cubicBezTo>
                  <a:cubicBezTo>
                    <a:pt x="4951" y="483"/>
                    <a:pt x="4822" y="322"/>
                    <a:pt x="4694" y="193"/>
                  </a:cubicBezTo>
                  <a:cubicBezTo>
                    <a:pt x="4533" y="65"/>
                    <a:pt x="4372" y="1"/>
                    <a:pt x="4211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1" name="Google Shape;1781;p41"/>
            <p:cNvSpPr/>
            <p:nvPr/>
          </p:nvSpPr>
          <p:spPr>
            <a:xfrm>
              <a:off x="2352225" y="3549925"/>
              <a:ext cx="682300" cy="202825"/>
            </a:xfrm>
            <a:custGeom>
              <a:rect b="b" l="l" r="r" t="t"/>
              <a:pathLst>
                <a:path extrusionOk="0" h="8113" w="27292">
                  <a:moveTo>
                    <a:pt x="22580" y="1"/>
                  </a:moveTo>
                  <a:cubicBezTo>
                    <a:pt x="22419" y="1"/>
                    <a:pt x="22266" y="71"/>
                    <a:pt x="22148" y="188"/>
                  </a:cubicBezTo>
                  <a:cubicBezTo>
                    <a:pt x="21698" y="638"/>
                    <a:pt x="20959" y="1410"/>
                    <a:pt x="20669" y="1667"/>
                  </a:cubicBezTo>
                  <a:cubicBezTo>
                    <a:pt x="20252" y="2021"/>
                    <a:pt x="18901" y="2856"/>
                    <a:pt x="18901" y="2856"/>
                  </a:cubicBezTo>
                  <a:lnTo>
                    <a:pt x="3536" y="2278"/>
                  </a:lnTo>
                  <a:lnTo>
                    <a:pt x="804" y="1667"/>
                  </a:lnTo>
                  <a:lnTo>
                    <a:pt x="1" y="6167"/>
                  </a:lnTo>
                  <a:cubicBezTo>
                    <a:pt x="1" y="6167"/>
                    <a:pt x="1061" y="7421"/>
                    <a:pt x="2733" y="7549"/>
                  </a:cubicBezTo>
                  <a:cubicBezTo>
                    <a:pt x="2763" y="7551"/>
                    <a:pt x="2798" y="7552"/>
                    <a:pt x="2836" y="7552"/>
                  </a:cubicBezTo>
                  <a:cubicBezTo>
                    <a:pt x="4921" y="7552"/>
                    <a:pt x="18741" y="5042"/>
                    <a:pt x="18741" y="5042"/>
                  </a:cubicBezTo>
                  <a:cubicBezTo>
                    <a:pt x="18741" y="5042"/>
                    <a:pt x="22212" y="7774"/>
                    <a:pt x="22470" y="7999"/>
                  </a:cubicBezTo>
                  <a:cubicBezTo>
                    <a:pt x="22545" y="8075"/>
                    <a:pt x="22644" y="8112"/>
                    <a:pt x="22735" y="8112"/>
                  </a:cubicBezTo>
                  <a:cubicBezTo>
                    <a:pt x="22955" y="8112"/>
                    <a:pt x="23137" y="7903"/>
                    <a:pt x="22887" y="7517"/>
                  </a:cubicBezTo>
                  <a:cubicBezTo>
                    <a:pt x="22534" y="6971"/>
                    <a:pt x="21795" y="6425"/>
                    <a:pt x="21794" y="6424"/>
                  </a:cubicBezTo>
                  <a:lnTo>
                    <a:pt x="21794" y="6424"/>
                  </a:lnTo>
                  <a:lnTo>
                    <a:pt x="24527" y="8032"/>
                  </a:lnTo>
                  <a:cubicBezTo>
                    <a:pt x="24527" y="8032"/>
                    <a:pt x="24552" y="8034"/>
                    <a:pt x="24593" y="8034"/>
                  </a:cubicBezTo>
                  <a:cubicBezTo>
                    <a:pt x="24767" y="8034"/>
                    <a:pt x="25216" y="7992"/>
                    <a:pt x="25138" y="7549"/>
                  </a:cubicBezTo>
                  <a:cubicBezTo>
                    <a:pt x="25041" y="7035"/>
                    <a:pt x="22856" y="5717"/>
                    <a:pt x="22855" y="5717"/>
                  </a:cubicBezTo>
                  <a:lnTo>
                    <a:pt x="22855" y="5717"/>
                  </a:lnTo>
                  <a:lnTo>
                    <a:pt x="26005" y="7324"/>
                  </a:lnTo>
                  <a:cubicBezTo>
                    <a:pt x="26005" y="7324"/>
                    <a:pt x="26809" y="7196"/>
                    <a:pt x="26455" y="6457"/>
                  </a:cubicBezTo>
                  <a:cubicBezTo>
                    <a:pt x="26263" y="6039"/>
                    <a:pt x="23980" y="4721"/>
                    <a:pt x="23980" y="4721"/>
                  </a:cubicBezTo>
                  <a:lnTo>
                    <a:pt x="23980" y="4721"/>
                  </a:lnTo>
                  <a:lnTo>
                    <a:pt x="26391" y="5267"/>
                  </a:lnTo>
                  <a:cubicBezTo>
                    <a:pt x="26391" y="5267"/>
                    <a:pt x="27291" y="4817"/>
                    <a:pt x="26198" y="4239"/>
                  </a:cubicBezTo>
                  <a:cubicBezTo>
                    <a:pt x="25716" y="3949"/>
                    <a:pt x="22019" y="2663"/>
                    <a:pt x="22019" y="2663"/>
                  </a:cubicBezTo>
                  <a:lnTo>
                    <a:pt x="23048" y="896"/>
                  </a:lnTo>
                  <a:cubicBezTo>
                    <a:pt x="23209" y="606"/>
                    <a:pt x="23145" y="285"/>
                    <a:pt x="22887" y="92"/>
                  </a:cubicBezTo>
                  <a:cubicBezTo>
                    <a:pt x="22787" y="29"/>
                    <a:pt x="22682" y="1"/>
                    <a:pt x="225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2" name="Google Shape;1782;p41"/>
            <p:cNvSpPr/>
            <p:nvPr/>
          </p:nvSpPr>
          <p:spPr>
            <a:xfrm>
              <a:off x="2345000" y="3543375"/>
              <a:ext cx="682275" cy="216200"/>
            </a:xfrm>
            <a:custGeom>
              <a:rect b="b" l="l" r="r" t="t"/>
              <a:pathLst>
                <a:path extrusionOk="0" h="8648" w="27291">
                  <a:moveTo>
                    <a:pt x="22855" y="547"/>
                  </a:moveTo>
                  <a:cubicBezTo>
                    <a:pt x="22919" y="547"/>
                    <a:pt x="22951" y="547"/>
                    <a:pt x="23016" y="579"/>
                  </a:cubicBezTo>
                  <a:cubicBezTo>
                    <a:pt x="23112" y="643"/>
                    <a:pt x="23176" y="740"/>
                    <a:pt x="23176" y="868"/>
                  </a:cubicBezTo>
                  <a:cubicBezTo>
                    <a:pt x="23176" y="900"/>
                    <a:pt x="23144" y="965"/>
                    <a:pt x="23112" y="1029"/>
                  </a:cubicBezTo>
                  <a:lnTo>
                    <a:pt x="22083" y="2797"/>
                  </a:lnTo>
                  <a:cubicBezTo>
                    <a:pt x="22051" y="2861"/>
                    <a:pt x="22051" y="2925"/>
                    <a:pt x="22051" y="3022"/>
                  </a:cubicBezTo>
                  <a:cubicBezTo>
                    <a:pt x="22083" y="3086"/>
                    <a:pt x="22148" y="3151"/>
                    <a:pt x="22212" y="3183"/>
                  </a:cubicBezTo>
                  <a:cubicBezTo>
                    <a:pt x="22244" y="3183"/>
                    <a:pt x="23144" y="3504"/>
                    <a:pt x="24141" y="3858"/>
                  </a:cubicBezTo>
                  <a:cubicBezTo>
                    <a:pt x="24623" y="4018"/>
                    <a:pt x="25137" y="4211"/>
                    <a:pt x="25523" y="4372"/>
                  </a:cubicBezTo>
                  <a:cubicBezTo>
                    <a:pt x="25748" y="4468"/>
                    <a:pt x="25941" y="4533"/>
                    <a:pt x="26069" y="4597"/>
                  </a:cubicBezTo>
                  <a:cubicBezTo>
                    <a:pt x="26230" y="4661"/>
                    <a:pt x="26327" y="4693"/>
                    <a:pt x="26359" y="4726"/>
                  </a:cubicBezTo>
                  <a:cubicBezTo>
                    <a:pt x="26552" y="4822"/>
                    <a:pt x="26648" y="4918"/>
                    <a:pt x="26712" y="4983"/>
                  </a:cubicBezTo>
                  <a:cubicBezTo>
                    <a:pt x="26777" y="5047"/>
                    <a:pt x="26777" y="5079"/>
                    <a:pt x="26777" y="5079"/>
                  </a:cubicBezTo>
                  <a:lnTo>
                    <a:pt x="26744" y="5143"/>
                  </a:lnTo>
                  <a:lnTo>
                    <a:pt x="26662" y="5253"/>
                  </a:lnTo>
                  <a:lnTo>
                    <a:pt x="26662" y="5253"/>
                  </a:lnTo>
                  <a:lnTo>
                    <a:pt x="24334" y="4726"/>
                  </a:lnTo>
                  <a:cubicBezTo>
                    <a:pt x="24316" y="4721"/>
                    <a:pt x="24299" y="4719"/>
                    <a:pt x="24281" y="4719"/>
                  </a:cubicBezTo>
                  <a:cubicBezTo>
                    <a:pt x="24164" y="4719"/>
                    <a:pt x="24040" y="4803"/>
                    <a:pt x="24012" y="4886"/>
                  </a:cubicBezTo>
                  <a:cubicBezTo>
                    <a:pt x="23948" y="5015"/>
                    <a:pt x="24012" y="5176"/>
                    <a:pt x="24141" y="5240"/>
                  </a:cubicBezTo>
                  <a:cubicBezTo>
                    <a:pt x="24141" y="5240"/>
                    <a:pt x="24269" y="5304"/>
                    <a:pt x="24494" y="5433"/>
                  </a:cubicBezTo>
                  <a:cubicBezTo>
                    <a:pt x="24816" y="5626"/>
                    <a:pt x="25298" y="5915"/>
                    <a:pt x="25716" y="6204"/>
                  </a:cubicBezTo>
                  <a:cubicBezTo>
                    <a:pt x="25941" y="6365"/>
                    <a:pt x="26134" y="6494"/>
                    <a:pt x="26294" y="6622"/>
                  </a:cubicBezTo>
                  <a:cubicBezTo>
                    <a:pt x="26359" y="6686"/>
                    <a:pt x="26423" y="6719"/>
                    <a:pt x="26455" y="6783"/>
                  </a:cubicBezTo>
                  <a:lnTo>
                    <a:pt x="26519" y="6815"/>
                  </a:lnTo>
                  <a:lnTo>
                    <a:pt x="26519" y="6847"/>
                  </a:lnTo>
                  <a:cubicBezTo>
                    <a:pt x="26552" y="6944"/>
                    <a:pt x="26584" y="7008"/>
                    <a:pt x="26584" y="7072"/>
                  </a:cubicBezTo>
                  <a:cubicBezTo>
                    <a:pt x="26584" y="7104"/>
                    <a:pt x="26552" y="7136"/>
                    <a:pt x="26552" y="7169"/>
                  </a:cubicBezTo>
                  <a:cubicBezTo>
                    <a:pt x="26519" y="7233"/>
                    <a:pt x="26455" y="7265"/>
                    <a:pt x="26359" y="7297"/>
                  </a:cubicBezTo>
                  <a:lnTo>
                    <a:pt x="26328" y="7312"/>
                  </a:lnTo>
                  <a:lnTo>
                    <a:pt x="26328" y="7312"/>
                  </a:lnTo>
                  <a:lnTo>
                    <a:pt x="23363" y="5769"/>
                  </a:lnTo>
                  <a:lnTo>
                    <a:pt x="23363" y="5769"/>
                  </a:lnTo>
                  <a:cubicBezTo>
                    <a:pt x="23326" y="5743"/>
                    <a:pt x="23305" y="5727"/>
                    <a:pt x="23305" y="5722"/>
                  </a:cubicBezTo>
                  <a:lnTo>
                    <a:pt x="23297" y="5735"/>
                  </a:lnTo>
                  <a:lnTo>
                    <a:pt x="23297" y="5735"/>
                  </a:lnTo>
                  <a:lnTo>
                    <a:pt x="23273" y="5722"/>
                  </a:lnTo>
                  <a:cubicBezTo>
                    <a:pt x="23237" y="5704"/>
                    <a:pt x="23199" y="5696"/>
                    <a:pt x="23160" y="5696"/>
                  </a:cubicBezTo>
                  <a:cubicBezTo>
                    <a:pt x="23062" y="5696"/>
                    <a:pt x="22966" y="5749"/>
                    <a:pt x="22919" y="5818"/>
                  </a:cubicBezTo>
                  <a:cubicBezTo>
                    <a:pt x="22855" y="5947"/>
                    <a:pt x="22887" y="6108"/>
                    <a:pt x="23016" y="6204"/>
                  </a:cubicBezTo>
                  <a:cubicBezTo>
                    <a:pt x="23016" y="6204"/>
                    <a:pt x="23144" y="6269"/>
                    <a:pt x="23337" y="6397"/>
                  </a:cubicBezTo>
                  <a:cubicBezTo>
                    <a:pt x="23659" y="6590"/>
                    <a:pt x="24109" y="6911"/>
                    <a:pt x="24494" y="7201"/>
                  </a:cubicBezTo>
                  <a:cubicBezTo>
                    <a:pt x="24687" y="7361"/>
                    <a:pt x="24848" y="7522"/>
                    <a:pt x="24976" y="7651"/>
                  </a:cubicBezTo>
                  <a:cubicBezTo>
                    <a:pt x="25041" y="7715"/>
                    <a:pt x="25105" y="7747"/>
                    <a:pt x="25137" y="7811"/>
                  </a:cubicBezTo>
                  <a:lnTo>
                    <a:pt x="25169" y="7844"/>
                  </a:lnTo>
                  <a:lnTo>
                    <a:pt x="25169" y="7876"/>
                  </a:lnTo>
                  <a:lnTo>
                    <a:pt x="25169" y="7908"/>
                  </a:lnTo>
                  <a:lnTo>
                    <a:pt x="25169" y="7940"/>
                  </a:lnTo>
                  <a:cubicBezTo>
                    <a:pt x="25169" y="7972"/>
                    <a:pt x="25137" y="7972"/>
                    <a:pt x="25073" y="8004"/>
                  </a:cubicBezTo>
                  <a:lnTo>
                    <a:pt x="24921" y="8004"/>
                  </a:lnTo>
                  <a:lnTo>
                    <a:pt x="22212" y="6429"/>
                  </a:lnTo>
                  <a:cubicBezTo>
                    <a:pt x="22169" y="6408"/>
                    <a:pt x="22123" y="6397"/>
                    <a:pt x="22078" y="6397"/>
                  </a:cubicBezTo>
                  <a:cubicBezTo>
                    <a:pt x="21987" y="6397"/>
                    <a:pt x="21901" y="6440"/>
                    <a:pt x="21858" y="6526"/>
                  </a:cubicBezTo>
                  <a:cubicBezTo>
                    <a:pt x="21762" y="6654"/>
                    <a:pt x="21794" y="6815"/>
                    <a:pt x="21923" y="6879"/>
                  </a:cubicBezTo>
                  <a:lnTo>
                    <a:pt x="21955" y="6911"/>
                  </a:lnTo>
                  <a:lnTo>
                    <a:pt x="21955" y="6911"/>
                  </a:lnTo>
                  <a:lnTo>
                    <a:pt x="21955" y="6911"/>
                  </a:lnTo>
                  <a:cubicBezTo>
                    <a:pt x="22083" y="7008"/>
                    <a:pt x="22662" y="7522"/>
                    <a:pt x="22951" y="7940"/>
                  </a:cubicBezTo>
                  <a:cubicBezTo>
                    <a:pt x="23016" y="8036"/>
                    <a:pt x="23016" y="8101"/>
                    <a:pt x="23016" y="8101"/>
                  </a:cubicBezTo>
                  <a:lnTo>
                    <a:pt x="22919" y="8069"/>
                  </a:lnTo>
                  <a:cubicBezTo>
                    <a:pt x="22887" y="8036"/>
                    <a:pt x="22823" y="7972"/>
                    <a:pt x="22694" y="7876"/>
                  </a:cubicBezTo>
                  <a:cubicBezTo>
                    <a:pt x="21858" y="7201"/>
                    <a:pt x="19223" y="5111"/>
                    <a:pt x="19223" y="5111"/>
                  </a:cubicBezTo>
                  <a:cubicBezTo>
                    <a:pt x="19158" y="5047"/>
                    <a:pt x="19062" y="5047"/>
                    <a:pt x="18998" y="5047"/>
                  </a:cubicBezTo>
                  <a:cubicBezTo>
                    <a:pt x="18998" y="5047"/>
                    <a:pt x="18130" y="5208"/>
                    <a:pt x="16812" y="5433"/>
                  </a:cubicBezTo>
                  <a:cubicBezTo>
                    <a:pt x="14819" y="5786"/>
                    <a:pt x="11797" y="6301"/>
                    <a:pt x="9065" y="6751"/>
                  </a:cubicBezTo>
                  <a:cubicBezTo>
                    <a:pt x="7715" y="6976"/>
                    <a:pt x="6429" y="7169"/>
                    <a:pt x="5368" y="7297"/>
                  </a:cubicBezTo>
                  <a:cubicBezTo>
                    <a:pt x="4340" y="7458"/>
                    <a:pt x="3504" y="7554"/>
                    <a:pt x="3150" y="7554"/>
                  </a:cubicBezTo>
                  <a:lnTo>
                    <a:pt x="3054" y="7522"/>
                  </a:lnTo>
                  <a:cubicBezTo>
                    <a:pt x="2250" y="7490"/>
                    <a:pt x="1608" y="7169"/>
                    <a:pt x="1157" y="6847"/>
                  </a:cubicBezTo>
                  <a:cubicBezTo>
                    <a:pt x="932" y="6719"/>
                    <a:pt x="772" y="6558"/>
                    <a:pt x="643" y="6429"/>
                  </a:cubicBezTo>
                  <a:cubicBezTo>
                    <a:pt x="612" y="6414"/>
                    <a:pt x="588" y="6391"/>
                    <a:pt x="569" y="6367"/>
                  </a:cubicBezTo>
                  <a:lnTo>
                    <a:pt x="569" y="6367"/>
                  </a:lnTo>
                  <a:lnTo>
                    <a:pt x="1286" y="2250"/>
                  </a:lnTo>
                  <a:lnTo>
                    <a:pt x="3793" y="2829"/>
                  </a:lnTo>
                  <a:lnTo>
                    <a:pt x="3825" y="2829"/>
                  </a:lnTo>
                  <a:lnTo>
                    <a:pt x="19190" y="3376"/>
                  </a:lnTo>
                  <a:cubicBezTo>
                    <a:pt x="19223" y="3376"/>
                    <a:pt x="19287" y="3376"/>
                    <a:pt x="19319" y="3343"/>
                  </a:cubicBezTo>
                  <a:cubicBezTo>
                    <a:pt x="19319" y="3343"/>
                    <a:pt x="19673" y="3118"/>
                    <a:pt x="20058" y="2893"/>
                  </a:cubicBezTo>
                  <a:cubicBezTo>
                    <a:pt x="20444" y="2636"/>
                    <a:pt x="20894" y="2347"/>
                    <a:pt x="21119" y="2122"/>
                  </a:cubicBezTo>
                  <a:cubicBezTo>
                    <a:pt x="21280" y="1993"/>
                    <a:pt x="21537" y="1736"/>
                    <a:pt x="21826" y="1447"/>
                  </a:cubicBezTo>
                  <a:cubicBezTo>
                    <a:pt x="22083" y="1158"/>
                    <a:pt x="22405" y="868"/>
                    <a:pt x="22630" y="643"/>
                  </a:cubicBezTo>
                  <a:cubicBezTo>
                    <a:pt x="22662" y="579"/>
                    <a:pt x="22759" y="547"/>
                    <a:pt x="22855" y="547"/>
                  </a:cubicBezTo>
                  <a:close/>
                  <a:moveTo>
                    <a:pt x="22855" y="0"/>
                  </a:moveTo>
                  <a:cubicBezTo>
                    <a:pt x="22630" y="0"/>
                    <a:pt x="22405" y="97"/>
                    <a:pt x="22212" y="257"/>
                  </a:cubicBezTo>
                  <a:cubicBezTo>
                    <a:pt x="22019" y="483"/>
                    <a:pt x="21698" y="804"/>
                    <a:pt x="21441" y="1093"/>
                  </a:cubicBezTo>
                  <a:cubicBezTo>
                    <a:pt x="21151" y="1350"/>
                    <a:pt x="20894" y="1608"/>
                    <a:pt x="20766" y="1736"/>
                  </a:cubicBezTo>
                  <a:cubicBezTo>
                    <a:pt x="20605" y="1897"/>
                    <a:pt x="20155" y="2186"/>
                    <a:pt x="19769" y="2443"/>
                  </a:cubicBezTo>
                  <a:cubicBezTo>
                    <a:pt x="19511" y="2594"/>
                    <a:pt x="19281" y="2745"/>
                    <a:pt x="19158" y="2828"/>
                  </a:cubicBezTo>
                  <a:lnTo>
                    <a:pt x="19158" y="2828"/>
                  </a:lnTo>
                  <a:lnTo>
                    <a:pt x="3858" y="2283"/>
                  </a:lnTo>
                  <a:lnTo>
                    <a:pt x="1157" y="1672"/>
                  </a:lnTo>
                  <a:cubicBezTo>
                    <a:pt x="1061" y="1672"/>
                    <a:pt x="997" y="1672"/>
                    <a:pt x="932" y="1704"/>
                  </a:cubicBezTo>
                  <a:cubicBezTo>
                    <a:pt x="868" y="1768"/>
                    <a:pt x="836" y="1833"/>
                    <a:pt x="836" y="1897"/>
                  </a:cubicBezTo>
                  <a:lnTo>
                    <a:pt x="0" y="6397"/>
                  </a:lnTo>
                  <a:cubicBezTo>
                    <a:pt x="0" y="6461"/>
                    <a:pt x="32" y="6558"/>
                    <a:pt x="65" y="6622"/>
                  </a:cubicBezTo>
                  <a:cubicBezTo>
                    <a:pt x="97" y="6622"/>
                    <a:pt x="354" y="6944"/>
                    <a:pt x="868" y="7297"/>
                  </a:cubicBezTo>
                  <a:cubicBezTo>
                    <a:pt x="1383" y="7651"/>
                    <a:pt x="2090" y="8004"/>
                    <a:pt x="3022" y="8069"/>
                  </a:cubicBezTo>
                  <a:lnTo>
                    <a:pt x="3150" y="8069"/>
                  </a:lnTo>
                  <a:cubicBezTo>
                    <a:pt x="3729" y="8069"/>
                    <a:pt x="4983" y="7908"/>
                    <a:pt x="6558" y="7683"/>
                  </a:cubicBezTo>
                  <a:cubicBezTo>
                    <a:pt x="10956" y="7033"/>
                    <a:pt x="17850" y="5787"/>
                    <a:pt x="18945" y="5588"/>
                  </a:cubicBezTo>
                  <a:lnTo>
                    <a:pt x="18945" y="5588"/>
                  </a:lnTo>
                  <a:cubicBezTo>
                    <a:pt x="19176" y="5768"/>
                    <a:pt x="19895" y="6329"/>
                    <a:pt x="20637" y="6911"/>
                  </a:cubicBezTo>
                  <a:cubicBezTo>
                    <a:pt x="21087" y="7265"/>
                    <a:pt x="21537" y="7651"/>
                    <a:pt x="21891" y="7908"/>
                  </a:cubicBezTo>
                  <a:cubicBezTo>
                    <a:pt x="22083" y="8069"/>
                    <a:pt x="22244" y="8197"/>
                    <a:pt x="22341" y="8294"/>
                  </a:cubicBezTo>
                  <a:cubicBezTo>
                    <a:pt x="22469" y="8390"/>
                    <a:pt x="22534" y="8454"/>
                    <a:pt x="22566" y="8486"/>
                  </a:cubicBezTo>
                  <a:cubicBezTo>
                    <a:pt x="22694" y="8583"/>
                    <a:pt x="22855" y="8647"/>
                    <a:pt x="23016" y="8647"/>
                  </a:cubicBezTo>
                  <a:cubicBezTo>
                    <a:pt x="23144" y="8647"/>
                    <a:pt x="23273" y="8615"/>
                    <a:pt x="23369" y="8519"/>
                  </a:cubicBezTo>
                  <a:cubicBezTo>
                    <a:pt x="23498" y="8422"/>
                    <a:pt x="23562" y="8261"/>
                    <a:pt x="23562" y="8101"/>
                  </a:cubicBezTo>
                  <a:cubicBezTo>
                    <a:pt x="23562" y="7998"/>
                    <a:pt x="23536" y="7909"/>
                    <a:pt x="23492" y="7816"/>
                  </a:cubicBezTo>
                  <a:lnTo>
                    <a:pt x="23492" y="7816"/>
                  </a:lnTo>
                  <a:lnTo>
                    <a:pt x="24687" y="8519"/>
                  </a:lnTo>
                  <a:lnTo>
                    <a:pt x="24816" y="8551"/>
                  </a:lnTo>
                  <a:lnTo>
                    <a:pt x="24912" y="8551"/>
                  </a:lnTo>
                  <a:cubicBezTo>
                    <a:pt x="25009" y="8551"/>
                    <a:pt x="25169" y="8551"/>
                    <a:pt x="25330" y="8454"/>
                  </a:cubicBezTo>
                  <a:cubicBezTo>
                    <a:pt x="25427" y="8422"/>
                    <a:pt x="25523" y="8358"/>
                    <a:pt x="25587" y="8261"/>
                  </a:cubicBezTo>
                  <a:cubicBezTo>
                    <a:pt x="25652" y="8165"/>
                    <a:pt x="25716" y="8036"/>
                    <a:pt x="25684" y="7908"/>
                  </a:cubicBezTo>
                  <a:cubicBezTo>
                    <a:pt x="25684" y="7876"/>
                    <a:pt x="25684" y="7811"/>
                    <a:pt x="25684" y="7779"/>
                  </a:cubicBezTo>
                  <a:cubicBezTo>
                    <a:pt x="25664" y="7683"/>
                    <a:pt x="25633" y="7609"/>
                    <a:pt x="25598" y="7545"/>
                  </a:cubicBezTo>
                  <a:lnTo>
                    <a:pt x="25598" y="7545"/>
                  </a:lnTo>
                  <a:lnTo>
                    <a:pt x="26166" y="7844"/>
                  </a:lnTo>
                  <a:cubicBezTo>
                    <a:pt x="26198" y="7860"/>
                    <a:pt x="26230" y="7868"/>
                    <a:pt x="26262" y="7868"/>
                  </a:cubicBezTo>
                  <a:cubicBezTo>
                    <a:pt x="26294" y="7868"/>
                    <a:pt x="26327" y="7860"/>
                    <a:pt x="26359" y="7844"/>
                  </a:cubicBezTo>
                  <a:cubicBezTo>
                    <a:pt x="26359" y="7844"/>
                    <a:pt x="26519" y="7844"/>
                    <a:pt x="26712" y="7715"/>
                  </a:cubicBezTo>
                  <a:cubicBezTo>
                    <a:pt x="26809" y="7683"/>
                    <a:pt x="26905" y="7586"/>
                    <a:pt x="26969" y="7490"/>
                  </a:cubicBezTo>
                  <a:cubicBezTo>
                    <a:pt x="27066" y="7361"/>
                    <a:pt x="27130" y="7233"/>
                    <a:pt x="27098" y="7072"/>
                  </a:cubicBezTo>
                  <a:cubicBezTo>
                    <a:pt x="27098" y="6911"/>
                    <a:pt x="27066" y="6751"/>
                    <a:pt x="27002" y="6622"/>
                  </a:cubicBezTo>
                  <a:cubicBezTo>
                    <a:pt x="26937" y="6494"/>
                    <a:pt x="26873" y="6429"/>
                    <a:pt x="26777" y="6333"/>
                  </a:cubicBezTo>
                  <a:cubicBezTo>
                    <a:pt x="26550" y="6129"/>
                    <a:pt x="26197" y="5878"/>
                    <a:pt x="25829" y="5635"/>
                  </a:cubicBezTo>
                  <a:lnTo>
                    <a:pt x="25829" y="5635"/>
                  </a:lnTo>
                  <a:lnTo>
                    <a:pt x="26648" y="5818"/>
                  </a:lnTo>
                  <a:cubicBezTo>
                    <a:pt x="26680" y="5818"/>
                    <a:pt x="26744" y="5818"/>
                    <a:pt x="26809" y="5786"/>
                  </a:cubicBezTo>
                  <a:cubicBezTo>
                    <a:pt x="26841" y="5786"/>
                    <a:pt x="26937" y="5722"/>
                    <a:pt x="27034" y="5626"/>
                  </a:cubicBezTo>
                  <a:cubicBezTo>
                    <a:pt x="27098" y="5561"/>
                    <a:pt x="27162" y="5497"/>
                    <a:pt x="27227" y="5401"/>
                  </a:cubicBezTo>
                  <a:cubicBezTo>
                    <a:pt x="27259" y="5336"/>
                    <a:pt x="27291" y="5208"/>
                    <a:pt x="27291" y="5079"/>
                  </a:cubicBezTo>
                  <a:cubicBezTo>
                    <a:pt x="27291" y="4951"/>
                    <a:pt x="27227" y="4790"/>
                    <a:pt x="27130" y="4629"/>
                  </a:cubicBezTo>
                  <a:cubicBezTo>
                    <a:pt x="27002" y="4501"/>
                    <a:pt x="26841" y="4372"/>
                    <a:pt x="26616" y="4243"/>
                  </a:cubicBezTo>
                  <a:cubicBezTo>
                    <a:pt x="26552" y="4211"/>
                    <a:pt x="26423" y="4147"/>
                    <a:pt x="26262" y="4083"/>
                  </a:cubicBezTo>
                  <a:cubicBezTo>
                    <a:pt x="25413" y="3748"/>
                    <a:pt x="23449" y="3042"/>
                    <a:pt x="22701" y="2774"/>
                  </a:cubicBezTo>
                  <a:lnTo>
                    <a:pt x="22701" y="2774"/>
                  </a:lnTo>
                  <a:lnTo>
                    <a:pt x="23594" y="1286"/>
                  </a:lnTo>
                  <a:cubicBezTo>
                    <a:pt x="23659" y="1158"/>
                    <a:pt x="23691" y="997"/>
                    <a:pt x="23691" y="868"/>
                  </a:cubicBezTo>
                  <a:cubicBezTo>
                    <a:pt x="23691" y="579"/>
                    <a:pt x="23562" y="290"/>
                    <a:pt x="23305" y="129"/>
                  </a:cubicBezTo>
                  <a:cubicBezTo>
                    <a:pt x="23176" y="32"/>
                    <a:pt x="23016" y="0"/>
                    <a:pt x="22855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3" name="Google Shape;1783;p41"/>
            <p:cNvSpPr/>
            <p:nvPr/>
          </p:nvSpPr>
          <p:spPr>
            <a:xfrm>
              <a:off x="1661925" y="2524225"/>
              <a:ext cx="708000" cy="1228100"/>
            </a:xfrm>
            <a:custGeom>
              <a:rect b="b" l="l" r="r" t="t"/>
              <a:pathLst>
                <a:path extrusionOk="0" h="49124" w="28320">
                  <a:moveTo>
                    <a:pt x="18530" y="1"/>
                  </a:moveTo>
                  <a:cubicBezTo>
                    <a:pt x="17262" y="1"/>
                    <a:pt x="15934" y="417"/>
                    <a:pt x="15751" y="939"/>
                  </a:cubicBezTo>
                  <a:cubicBezTo>
                    <a:pt x="15526" y="1550"/>
                    <a:pt x="15108" y="3447"/>
                    <a:pt x="15366" y="7722"/>
                  </a:cubicBezTo>
                  <a:cubicBezTo>
                    <a:pt x="15623" y="11965"/>
                    <a:pt x="15591" y="17429"/>
                    <a:pt x="15591" y="17429"/>
                  </a:cubicBezTo>
                  <a:cubicBezTo>
                    <a:pt x="15591" y="17429"/>
                    <a:pt x="13598" y="21737"/>
                    <a:pt x="12923" y="23280"/>
                  </a:cubicBezTo>
                  <a:cubicBezTo>
                    <a:pt x="12248" y="24823"/>
                    <a:pt x="1" y="43499"/>
                    <a:pt x="1" y="43499"/>
                  </a:cubicBezTo>
                  <a:lnTo>
                    <a:pt x="10158" y="49124"/>
                  </a:lnTo>
                  <a:cubicBezTo>
                    <a:pt x="10158" y="49124"/>
                    <a:pt x="13694" y="45620"/>
                    <a:pt x="15366" y="44206"/>
                  </a:cubicBezTo>
                  <a:cubicBezTo>
                    <a:pt x="17069" y="42759"/>
                    <a:pt x="28320" y="28294"/>
                    <a:pt x="28159" y="27394"/>
                  </a:cubicBezTo>
                  <a:cubicBezTo>
                    <a:pt x="27998" y="26494"/>
                    <a:pt x="23305" y="21608"/>
                    <a:pt x="23305" y="21608"/>
                  </a:cubicBezTo>
                  <a:cubicBezTo>
                    <a:pt x="23305" y="21608"/>
                    <a:pt x="22437" y="9265"/>
                    <a:pt x="22341" y="8879"/>
                  </a:cubicBezTo>
                  <a:cubicBezTo>
                    <a:pt x="22244" y="8493"/>
                    <a:pt x="20669" y="521"/>
                    <a:pt x="20669" y="521"/>
                  </a:cubicBezTo>
                  <a:cubicBezTo>
                    <a:pt x="20669" y="521"/>
                    <a:pt x="20830" y="361"/>
                    <a:pt x="19384" y="71"/>
                  </a:cubicBezTo>
                  <a:cubicBezTo>
                    <a:pt x="19112" y="23"/>
                    <a:pt x="18823" y="1"/>
                    <a:pt x="1853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4" name="Google Shape;1784;p41"/>
            <p:cNvSpPr/>
            <p:nvPr/>
          </p:nvSpPr>
          <p:spPr>
            <a:xfrm>
              <a:off x="1745500" y="2526000"/>
              <a:ext cx="524775" cy="1109800"/>
            </a:xfrm>
            <a:custGeom>
              <a:rect b="b" l="l" r="r" t="t"/>
              <a:pathLst>
                <a:path extrusionOk="0" h="44392" w="20991">
                  <a:moveTo>
                    <a:pt x="14144" y="0"/>
                  </a:moveTo>
                  <a:lnTo>
                    <a:pt x="14144" y="0"/>
                  </a:lnTo>
                  <a:cubicBezTo>
                    <a:pt x="13276" y="161"/>
                    <a:pt x="12537" y="483"/>
                    <a:pt x="12408" y="868"/>
                  </a:cubicBezTo>
                  <a:cubicBezTo>
                    <a:pt x="12183" y="1479"/>
                    <a:pt x="11765" y="3376"/>
                    <a:pt x="12023" y="7651"/>
                  </a:cubicBezTo>
                  <a:cubicBezTo>
                    <a:pt x="12280" y="11894"/>
                    <a:pt x="12248" y="17358"/>
                    <a:pt x="12248" y="17358"/>
                  </a:cubicBezTo>
                  <a:cubicBezTo>
                    <a:pt x="12248" y="17358"/>
                    <a:pt x="12119" y="17712"/>
                    <a:pt x="11862" y="18194"/>
                  </a:cubicBezTo>
                  <a:lnTo>
                    <a:pt x="12087" y="20219"/>
                  </a:lnTo>
                  <a:lnTo>
                    <a:pt x="1" y="39892"/>
                  </a:lnTo>
                  <a:lnTo>
                    <a:pt x="7137" y="44392"/>
                  </a:lnTo>
                  <a:lnTo>
                    <a:pt x="17359" y="34009"/>
                  </a:lnTo>
                  <a:lnTo>
                    <a:pt x="18580" y="36227"/>
                  </a:lnTo>
                  <a:cubicBezTo>
                    <a:pt x="19416" y="35166"/>
                    <a:pt x="20219" y="34074"/>
                    <a:pt x="20991" y="33045"/>
                  </a:cubicBezTo>
                  <a:cubicBezTo>
                    <a:pt x="20444" y="28995"/>
                    <a:pt x="20027" y="25234"/>
                    <a:pt x="20316" y="24559"/>
                  </a:cubicBezTo>
                  <a:cubicBezTo>
                    <a:pt x="20927" y="22984"/>
                    <a:pt x="19544" y="21762"/>
                    <a:pt x="17680" y="20219"/>
                  </a:cubicBezTo>
                  <a:cubicBezTo>
                    <a:pt x="15816" y="18644"/>
                    <a:pt x="16555" y="16651"/>
                    <a:pt x="16555" y="16651"/>
                  </a:cubicBezTo>
                  <a:lnTo>
                    <a:pt x="14112" y="14015"/>
                  </a:lnTo>
                  <a:cubicBezTo>
                    <a:pt x="14112" y="14015"/>
                    <a:pt x="14273" y="5497"/>
                    <a:pt x="14112" y="2090"/>
                  </a:cubicBezTo>
                  <a:cubicBezTo>
                    <a:pt x="14080" y="1543"/>
                    <a:pt x="14112" y="836"/>
                    <a:pt x="14144" y="0"/>
                  </a:cubicBez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5" name="Google Shape;1785;p41"/>
            <p:cNvSpPr/>
            <p:nvPr/>
          </p:nvSpPr>
          <p:spPr>
            <a:xfrm>
              <a:off x="1745500" y="2598325"/>
              <a:ext cx="511925" cy="1037475"/>
            </a:xfrm>
            <a:custGeom>
              <a:rect b="b" l="l" r="r" t="t"/>
              <a:pathLst>
                <a:path extrusionOk="0" h="41499" w="20477">
                  <a:moveTo>
                    <a:pt x="14144" y="0"/>
                  </a:moveTo>
                  <a:cubicBezTo>
                    <a:pt x="13566" y="129"/>
                    <a:pt x="13083" y="290"/>
                    <a:pt x="12633" y="483"/>
                  </a:cubicBezTo>
                  <a:lnTo>
                    <a:pt x="12601" y="483"/>
                  </a:lnTo>
                  <a:cubicBezTo>
                    <a:pt x="12473" y="515"/>
                    <a:pt x="12376" y="579"/>
                    <a:pt x="12248" y="643"/>
                  </a:cubicBezTo>
                  <a:cubicBezTo>
                    <a:pt x="12215" y="1093"/>
                    <a:pt x="12215" y="1608"/>
                    <a:pt x="12215" y="2186"/>
                  </a:cubicBezTo>
                  <a:cubicBezTo>
                    <a:pt x="12215" y="2926"/>
                    <a:pt x="12215" y="3761"/>
                    <a:pt x="12280" y="4726"/>
                  </a:cubicBezTo>
                  <a:cubicBezTo>
                    <a:pt x="12505" y="8037"/>
                    <a:pt x="12537" y="12087"/>
                    <a:pt x="12537" y="13726"/>
                  </a:cubicBezTo>
                  <a:cubicBezTo>
                    <a:pt x="12537" y="14208"/>
                    <a:pt x="12537" y="14498"/>
                    <a:pt x="12537" y="14498"/>
                  </a:cubicBezTo>
                  <a:lnTo>
                    <a:pt x="12505" y="14594"/>
                  </a:lnTo>
                  <a:cubicBezTo>
                    <a:pt x="12505" y="14594"/>
                    <a:pt x="12376" y="14851"/>
                    <a:pt x="12183" y="15301"/>
                  </a:cubicBezTo>
                  <a:cubicBezTo>
                    <a:pt x="12087" y="15430"/>
                    <a:pt x="12023" y="15623"/>
                    <a:pt x="11926" y="15815"/>
                  </a:cubicBezTo>
                  <a:lnTo>
                    <a:pt x="12087" y="17326"/>
                  </a:lnTo>
                  <a:lnTo>
                    <a:pt x="1" y="36999"/>
                  </a:lnTo>
                  <a:lnTo>
                    <a:pt x="7137" y="41499"/>
                  </a:lnTo>
                  <a:lnTo>
                    <a:pt x="16973" y="31534"/>
                  </a:lnTo>
                  <a:cubicBezTo>
                    <a:pt x="16941" y="31502"/>
                    <a:pt x="16941" y="31502"/>
                    <a:pt x="16941" y="31502"/>
                  </a:cubicBezTo>
                  <a:cubicBezTo>
                    <a:pt x="16362" y="30538"/>
                    <a:pt x="15976" y="29895"/>
                    <a:pt x="15944" y="29863"/>
                  </a:cubicBezTo>
                  <a:lnTo>
                    <a:pt x="20477" y="25877"/>
                  </a:lnTo>
                  <a:cubicBezTo>
                    <a:pt x="20316" y="24462"/>
                    <a:pt x="20219" y="23273"/>
                    <a:pt x="20219" y="22502"/>
                  </a:cubicBezTo>
                  <a:cubicBezTo>
                    <a:pt x="20219" y="22084"/>
                    <a:pt x="20252" y="21794"/>
                    <a:pt x="20316" y="21666"/>
                  </a:cubicBezTo>
                  <a:cubicBezTo>
                    <a:pt x="20412" y="21409"/>
                    <a:pt x="20444" y="21151"/>
                    <a:pt x="20444" y="20926"/>
                  </a:cubicBezTo>
                  <a:cubicBezTo>
                    <a:pt x="20477" y="19673"/>
                    <a:pt x="19223" y="18612"/>
                    <a:pt x="17680" y="17326"/>
                  </a:cubicBezTo>
                  <a:cubicBezTo>
                    <a:pt x="16651" y="16458"/>
                    <a:pt x="16426" y="15462"/>
                    <a:pt x="16426" y="14723"/>
                  </a:cubicBezTo>
                  <a:cubicBezTo>
                    <a:pt x="16426" y="14144"/>
                    <a:pt x="16555" y="13758"/>
                    <a:pt x="16555" y="13758"/>
                  </a:cubicBezTo>
                  <a:lnTo>
                    <a:pt x="14112" y="11122"/>
                  </a:lnTo>
                  <a:cubicBezTo>
                    <a:pt x="14112" y="11122"/>
                    <a:pt x="14176" y="7329"/>
                    <a:pt x="14176" y="3793"/>
                  </a:cubicBezTo>
                  <a:cubicBezTo>
                    <a:pt x="14176" y="2411"/>
                    <a:pt x="14176" y="1061"/>
                    <a:pt x="14144" y="0"/>
                  </a:cubicBez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6" name="Google Shape;1786;p41"/>
            <p:cNvSpPr/>
            <p:nvPr/>
          </p:nvSpPr>
          <p:spPr>
            <a:xfrm>
              <a:off x="1655500" y="2517150"/>
              <a:ext cx="716850" cy="1242100"/>
            </a:xfrm>
            <a:custGeom>
              <a:rect b="b" l="l" r="r" t="t"/>
              <a:pathLst>
                <a:path extrusionOk="0" h="49684" w="28674">
                  <a:moveTo>
                    <a:pt x="18741" y="547"/>
                  </a:moveTo>
                  <a:cubicBezTo>
                    <a:pt x="19062" y="547"/>
                    <a:pt x="19319" y="579"/>
                    <a:pt x="19608" y="612"/>
                  </a:cubicBezTo>
                  <a:cubicBezTo>
                    <a:pt x="20155" y="740"/>
                    <a:pt x="20476" y="837"/>
                    <a:pt x="20605" y="901"/>
                  </a:cubicBezTo>
                  <a:lnTo>
                    <a:pt x="20680" y="926"/>
                  </a:lnTo>
                  <a:lnTo>
                    <a:pt x="20680" y="926"/>
                  </a:lnTo>
                  <a:cubicBezTo>
                    <a:pt x="20746" y="1266"/>
                    <a:pt x="21097" y="3063"/>
                    <a:pt x="21473" y="4887"/>
                  </a:cubicBezTo>
                  <a:cubicBezTo>
                    <a:pt x="21666" y="5915"/>
                    <a:pt x="21859" y="6944"/>
                    <a:pt x="22019" y="7748"/>
                  </a:cubicBezTo>
                  <a:cubicBezTo>
                    <a:pt x="22116" y="8133"/>
                    <a:pt x="22180" y="8487"/>
                    <a:pt x="22244" y="8744"/>
                  </a:cubicBezTo>
                  <a:cubicBezTo>
                    <a:pt x="22276" y="9001"/>
                    <a:pt x="22309" y="9162"/>
                    <a:pt x="22341" y="9226"/>
                  </a:cubicBezTo>
                  <a:cubicBezTo>
                    <a:pt x="22341" y="9226"/>
                    <a:pt x="22341" y="9323"/>
                    <a:pt x="22373" y="9419"/>
                  </a:cubicBezTo>
                  <a:cubicBezTo>
                    <a:pt x="22469" y="10319"/>
                    <a:pt x="22694" y="13469"/>
                    <a:pt x="22887" y="16362"/>
                  </a:cubicBezTo>
                  <a:cubicBezTo>
                    <a:pt x="22984" y="17809"/>
                    <a:pt x="23080" y="19191"/>
                    <a:pt x="23177" y="20220"/>
                  </a:cubicBezTo>
                  <a:cubicBezTo>
                    <a:pt x="23241" y="21248"/>
                    <a:pt x="23273" y="21923"/>
                    <a:pt x="23273" y="21923"/>
                  </a:cubicBezTo>
                  <a:cubicBezTo>
                    <a:pt x="23273" y="21988"/>
                    <a:pt x="23305" y="22052"/>
                    <a:pt x="23369" y="22084"/>
                  </a:cubicBezTo>
                  <a:cubicBezTo>
                    <a:pt x="23369" y="22084"/>
                    <a:pt x="23659" y="22373"/>
                    <a:pt x="24077" y="22856"/>
                  </a:cubicBezTo>
                  <a:cubicBezTo>
                    <a:pt x="24752" y="23563"/>
                    <a:pt x="25748" y="24656"/>
                    <a:pt x="26584" y="25620"/>
                  </a:cubicBezTo>
                  <a:cubicBezTo>
                    <a:pt x="27034" y="26134"/>
                    <a:pt x="27387" y="26584"/>
                    <a:pt x="27677" y="26970"/>
                  </a:cubicBezTo>
                  <a:cubicBezTo>
                    <a:pt x="27837" y="27163"/>
                    <a:pt x="27934" y="27324"/>
                    <a:pt x="28030" y="27452"/>
                  </a:cubicBezTo>
                  <a:cubicBezTo>
                    <a:pt x="28080" y="27576"/>
                    <a:pt x="28129" y="27662"/>
                    <a:pt x="28150" y="27709"/>
                  </a:cubicBezTo>
                  <a:lnTo>
                    <a:pt x="28127" y="27709"/>
                  </a:lnTo>
                  <a:cubicBezTo>
                    <a:pt x="28127" y="27742"/>
                    <a:pt x="28062" y="27870"/>
                    <a:pt x="27998" y="28031"/>
                  </a:cubicBezTo>
                  <a:cubicBezTo>
                    <a:pt x="27645" y="28706"/>
                    <a:pt x="26777" y="29992"/>
                    <a:pt x="25652" y="31535"/>
                  </a:cubicBezTo>
                  <a:cubicBezTo>
                    <a:pt x="23948" y="33849"/>
                    <a:pt x="21698" y="36806"/>
                    <a:pt x="19705" y="39281"/>
                  </a:cubicBezTo>
                  <a:cubicBezTo>
                    <a:pt x="18708" y="40535"/>
                    <a:pt x="17776" y="41660"/>
                    <a:pt x="17037" y="42560"/>
                  </a:cubicBezTo>
                  <a:cubicBezTo>
                    <a:pt x="16298" y="43428"/>
                    <a:pt x="15719" y="44039"/>
                    <a:pt x="15462" y="44264"/>
                  </a:cubicBezTo>
                  <a:cubicBezTo>
                    <a:pt x="13957" y="45541"/>
                    <a:pt x="11024" y="48423"/>
                    <a:pt x="10359" y="49079"/>
                  </a:cubicBezTo>
                  <a:lnTo>
                    <a:pt x="10359" y="49079"/>
                  </a:lnTo>
                  <a:lnTo>
                    <a:pt x="627" y="43690"/>
                  </a:lnTo>
                  <a:lnTo>
                    <a:pt x="627" y="43690"/>
                  </a:lnTo>
                  <a:cubicBezTo>
                    <a:pt x="1267" y="42712"/>
                    <a:pt x="3940" y="38627"/>
                    <a:pt x="6686" y="34395"/>
                  </a:cubicBezTo>
                  <a:cubicBezTo>
                    <a:pt x="8262" y="31985"/>
                    <a:pt x="9869" y="29509"/>
                    <a:pt x="11090" y="27517"/>
                  </a:cubicBezTo>
                  <a:cubicBezTo>
                    <a:pt x="11733" y="26552"/>
                    <a:pt x="12247" y="25684"/>
                    <a:pt x="12665" y="25009"/>
                  </a:cubicBezTo>
                  <a:cubicBezTo>
                    <a:pt x="13051" y="24366"/>
                    <a:pt x="13308" y="23916"/>
                    <a:pt x="13437" y="23691"/>
                  </a:cubicBezTo>
                  <a:cubicBezTo>
                    <a:pt x="13758" y="22920"/>
                    <a:pt x="14433" y="21441"/>
                    <a:pt x="15012" y="20188"/>
                  </a:cubicBezTo>
                  <a:cubicBezTo>
                    <a:pt x="15301" y="19545"/>
                    <a:pt x="15590" y="18966"/>
                    <a:pt x="15783" y="18548"/>
                  </a:cubicBezTo>
                  <a:cubicBezTo>
                    <a:pt x="15976" y="18098"/>
                    <a:pt x="16105" y="17841"/>
                    <a:pt x="16105" y="17841"/>
                  </a:cubicBezTo>
                  <a:lnTo>
                    <a:pt x="16137" y="17745"/>
                  </a:lnTo>
                  <a:cubicBezTo>
                    <a:pt x="16137" y="17745"/>
                    <a:pt x="16137" y="17455"/>
                    <a:pt x="16137" y="16973"/>
                  </a:cubicBezTo>
                  <a:cubicBezTo>
                    <a:pt x="16137" y="15334"/>
                    <a:pt x="16105" y="11284"/>
                    <a:pt x="15880" y="7973"/>
                  </a:cubicBezTo>
                  <a:cubicBezTo>
                    <a:pt x="15815" y="7008"/>
                    <a:pt x="15815" y="6173"/>
                    <a:pt x="15815" y="5433"/>
                  </a:cubicBezTo>
                  <a:cubicBezTo>
                    <a:pt x="15815" y="2958"/>
                    <a:pt x="16105" y="1737"/>
                    <a:pt x="16265" y="1287"/>
                  </a:cubicBezTo>
                  <a:cubicBezTo>
                    <a:pt x="16265" y="1254"/>
                    <a:pt x="16330" y="1158"/>
                    <a:pt x="16490" y="1062"/>
                  </a:cubicBezTo>
                  <a:cubicBezTo>
                    <a:pt x="16683" y="933"/>
                    <a:pt x="17037" y="804"/>
                    <a:pt x="17455" y="708"/>
                  </a:cubicBezTo>
                  <a:cubicBezTo>
                    <a:pt x="17841" y="612"/>
                    <a:pt x="18291" y="547"/>
                    <a:pt x="18741" y="547"/>
                  </a:cubicBezTo>
                  <a:close/>
                  <a:moveTo>
                    <a:pt x="18741" y="1"/>
                  </a:moveTo>
                  <a:cubicBezTo>
                    <a:pt x="18098" y="1"/>
                    <a:pt x="17423" y="129"/>
                    <a:pt x="16908" y="290"/>
                  </a:cubicBezTo>
                  <a:cubicBezTo>
                    <a:pt x="16619" y="387"/>
                    <a:pt x="16394" y="483"/>
                    <a:pt x="16201" y="612"/>
                  </a:cubicBezTo>
                  <a:cubicBezTo>
                    <a:pt x="16008" y="772"/>
                    <a:pt x="15848" y="901"/>
                    <a:pt x="15751" y="1126"/>
                  </a:cubicBezTo>
                  <a:cubicBezTo>
                    <a:pt x="15558" y="1640"/>
                    <a:pt x="15269" y="2926"/>
                    <a:pt x="15269" y="5433"/>
                  </a:cubicBezTo>
                  <a:cubicBezTo>
                    <a:pt x="15269" y="6173"/>
                    <a:pt x="15301" y="7040"/>
                    <a:pt x="15365" y="8005"/>
                  </a:cubicBezTo>
                  <a:cubicBezTo>
                    <a:pt x="15558" y="11316"/>
                    <a:pt x="15590" y="15334"/>
                    <a:pt x="15590" y="16973"/>
                  </a:cubicBezTo>
                  <a:cubicBezTo>
                    <a:pt x="15590" y="17362"/>
                    <a:pt x="15590" y="17605"/>
                    <a:pt x="15590" y="17684"/>
                  </a:cubicBezTo>
                  <a:lnTo>
                    <a:pt x="15590" y="17684"/>
                  </a:lnTo>
                  <a:cubicBezTo>
                    <a:pt x="15329" y="18236"/>
                    <a:pt x="13547" y="22008"/>
                    <a:pt x="12922" y="23466"/>
                  </a:cubicBezTo>
                  <a:cubicBezTo>
                    <a:pt x="12858" y="23627"/>
                    <a:pt x="12601" y="24109"/>
                    <a:pt x="12215" y="24752"/>
                  </a:cubicBezTo>
                  <a:cubicBezTo>
                    <a:pt x="10801" y="27034"/>
                    <a:pt x="7779" y="31760"/>
                    <a:pt x="5079" y="35906"/>
                  </a:cubicBezTo>
                  <a:cubicBezTo>
                    <a:pt x="3729" y="37996"/>
                    <a:pt x="2476" y="39924"/>
                    <a:pt x="1543" y="41339"/>
                  </a:cubicBezTo>
                  <a:cubicBezTo>
                    <a:pt x="1093" y="42046"/>
                    <a:pt x="708" y="42624"/>
                    <a:pt x="450" y="43010"/>
                  </a:cubicBezTo>
                  <a:cubicBezTo>
                    <a:pt x="193" y="43396"/>
                    <a:pt x="33" y="43621"/>
                    <a:pt x="33" y="43621"/>
                  </a:cubicBezTo>
                  <a:cubicBezTo>
                    <a:pt x="0" y="43685"/>
                    <a:pt x="0" y="43782"/>
                    <a:pt x="0" y="43846"/>
                  </a:cubicBezTo>
                  <a:cubicBezTo>
                    <a:pt x="33" y="43910"/>
                    <a:pt x="65" y="43974"/>
                    <a:pt x="129" y="44007"/>
                  </a:cubicBezTo>
                  <a:lnTo>
                    <a:pt x="10287" y="49664"/>
                  </a:lnTo>
                  <a:cubicBezTo>
                    <a:pt x="10322" y="49676"/>
                    <a:pt x="10362" y="49683"/>
                    <a:pt x="10402" y="49683"/>
                  </a:cubicBezTo>
                  <a:cubicBezTo>
                    <a:pt x="10473" y="49683"/>
                    <a:pt x="10547" y="49661"/>
                    <a:pt x="10608" y="49600"/>
                  </a:cubicBezTo>
                  <a:cubicBezTo>
                    <a:pt x="10608" y="49600"/>
                    <a:pt x="10833" y="49375"/>
                    <a:pt x="11187" y="49021"/>
                  </a:cubicBezTo>
                  <a:cubicBezTo>
                    <a:pt x="12247" y="47993"/>
                    <a:pt x="14562" y="45742"/>
                    <a:pt x="15815" y="44682"/>
                  </a:cubicBezTo>
                  <a:cubicBezTo>
                    <a:pt x="16040" y="44489"/>
                    <a:pt x="16394" y="44103"/>
                    <a:pt x="16876" y="43557"/>
                  </a:cubicBezTo>
                  <a:cubicBezTo>
                    <a:pt x="18516" y="41724"/>
                    <a:pt x="21441" y="38028"/>
                    <a:pt x="23980" y="34685"/>
                  </a:cubicBezTo>
                  <a:cubicBezTo>
                    <a:pt x="25234" y="33013"/>
                    <a:pt x="26391" y="31406"/>
                    <a:pt x="27259" y="30184"/>
                  </a:cubicBezTo>
                  <a:cubicBezTo>
                    <a:pt x="27677" y="29574"/>
                    <a:pt x="28030" y="29027"/>
                    <a:pt x="28255" y="28642"/>
                  </a:cubicBezTo>
                  <a:cubicBezTo>
                    <a:pt x="28384" y="28417"/>
                    <a:pt x="28480" y="28256"/>
                    <a:pt x="28545" y="28095"/>
                  </a:cubicBezTo>
                  <a:cubicBezTo>
                    <a:pt x="28577" y="28031"/>
                    <a:pt x="28609" y="27967"/>
                    <a:pt x="28641" y="27902"/>
                  </a:cubicBezTo>
                  <a:cubicBezTo>
                    <a:pt x="28673" y="27838"/>
                    <a:pt x="28673" y="27774"/>
                    <a:pt x="28673" y="27709"/>
                  </a:cubicBezTo>
                  <a:lnTo>
                    <a:pt x="28673" y="27645"/>
                  </a:lnTo>
                  <a:cubicBezTo>
                    <a:pt x="28641" y="27452"/>
                    <a:pt x="28512" y="27259"/>
                    <a:pt x="28384" y="27034"/>
                  </a:cubicBezTo>
                  <a:cubicBezTo>
                    <a:pt x="27837" y="26231"/>
                    <a:pt x="26712" y="24913"/>
                    <a:pt x="25684" y="23788"/>
                  </a:cubicBezTo>
                  <a:cubicBezTo>
                    <a:pt x="24804" y="22826"/>
                    <a:pt x="24019" y="21982"/>
                    <a:pt x="23810" y="21757"/>
                  </a:cubicBezTo>
                  <a:lnTo>
                    <a:pt x="23810" y="21757"/>
                  </a:lnTo>
                  <a:cubicBezTo>
                    <a:pt x="23764" y="21131"/>
                    <a:pt x="23567" y="18418"/>
                    <a:pt x="23369" y="15655"/>
                  </a:cubicBezTo>
                  <a:cubicBezTo>
                    <a:pt x="23273" y="14080"/>
                    <a:pt x="23144" y="12505"/>
                    <a:pt x="23048" y="11284"/>
                  </a:cubicBezTo>
                  <a:cubicBezTo>
                    <a:pt x="23016" y="10673"/>
                    <a:pt x="22984" y="10158"/>
                    <a:pt x="22919" y="9805"/>
                  </a:cubicBezTo>
                  <a:cubicBezTo>
                    <a:pt x="22919" y="9612"/>
                    <a:pt x="22919" y="9451"/>
                    <a:pt x="22887" y="9355"/>
                  </a:cubicBezTo>
                  <a:cubicBezTo>
                    <a:pt x="22887" y="9291"/>
                    <a:pt x="22887" y="9226"/>
                    <a:pt x="22887" y="9194"/>
                  </a:cubicBezTo>
                  <a:lnTo>
                    <a:pt x="22855" y="9098"/>
                  </a:lnTo>
                  <a:cubicBezTo>
                    <a:pt x="22855" y="9066"/>
                    <a:pt x="22823" y="8873"/>
                    <a:pt x="22759" y="8648"/>
                  </a:cubicBezTo>
                  <a:cubicBezTo>
                    <a:pt x="22566" y="7748"/>
                    <a:pt x="22180" y="5787"/>
                    <a:pt x="21826" y="4019"/>
                  </a:cubicBezTo>
                  <a:cubicBezTo>
                    <a:pt x="21666" y="3151"/>
                    <a:pt x="21505" y="2347"/>
                    <a:pt x="21376" y="1737"/>
                  </a:cubicBezTo>
                  <a:cubicBezTo>
                    <a:pt x="21248" y="1126"/>
                    <a:pt x="21184" y="772"/>
                    <a:pt x="21184" y="772"/>
                  </a:cubicBezTo>
                  <a:lnTo>
                    <a:pt x="21182" y="772"/>
                  </a:lnTo>
                  <a:lnTo>
                    <a:pt x="21182" y="772"/>
                  </a:lnTo>
                  <a:cubicBezTo>
                    <a:pt x="21173" y="660"/>
                    <a:pt x="21114" y="577"/>
                    <a:pt x="21055" y="547"/>
                  </a:cubicBezTo>
                  <a:cubicBezTo>
                    <a:pt x="20959" y="451"/>
                    <a:pt x="20862" y="387"/>
                    <a:pt x="20637" y="322"/>
                  </a:cubicBezTo>
                  <a:cubicBezTo>
                    <a:pt x="20444" y="258"/>
                    <a:pt x="20155" y="194"/>
                    <a:pt x="19705" y="97"/>
                  </a:cubicBezTo>
                  <a:cubicBezTo>
                    <a:pt x="19383" y="33"/>
                    <a:pt x="19062" y="1"/>
                    <a:pt x="18741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7" name="Google Shape;1787;p41"/>
            <p:cNvSpPr/>
            <p:nvPr/>
          </p:nvSpPr>
          <p:spPr>
            <a:xfrm>
              <a:off x="2159350" y="2939125"/>
              <a:ext cx="140675" cy="185600"/>
            </a:xfrm>
            <a:custGeom>
              <a:rect b="b" l="l" r="r" t="t"/>
              <a:pathLst>
                <a:path extrusionOk="0" h="7424" w="5627">
                  <a:moveTo>
                    <a:pt x="934" y="0"/>
                  </a:moveTo>
                  <a:cubicBezTo>
                    <a:pt x="442" y="0"/>
                    <a:pt x="1" y="126"/>
                    <a:pt x="1" y="126"/>
                  </a:cubicBezTo>
                  <a:cubicBezTo>
                    <a:pt x="1" y="126"/>
                    <a:pt x="1" y="2859"/>
                    <a:pt x="1319" y="4530"/>
                  </a:cubicBezTo>
                  <a:cubicBezTo>
                    <a:pt x="2637" y="6169"/>
                    <a:pt x="5626" y="7423"/>
                    <a:pt x="5626" y="7423"/>
                  </a:cubicBezTo>
                  <a:cubicBezTo>
                    <a:pt x="5626" y="7423"/>
                    <a:pt x="4726" y="5269"/>
                    <a:pt x="4598" y="4626"/>
                  </a:cubicBezTo>
                  <a:cubicBezTo>
                    <a:pt x="4469" y="3984"/>
                    <a:pt x="3569" y="3534"/>
                    <a:pt x="3055" y="2634"/>
                  </a:cubicBezTo>
                  <a:cubicBezTo>
                    <a:pt x="2540" y="1733"/>
                    <a:pt x="1962" y="319"/>
                    <a:pt x="1962" y="319"/>
                  </a:cubicBezTo>
                  <a:cubicBezTo>
                    <a:pt x="1700" y="71"/>
                    <a:pt x="1302" y="0"/>
                    <a:pt x="9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8" name="Google Shape;1788;p41"/>
            <p:cNvSpPr/>
            <p:nvPr/>
          </p:nvSpPr>
          <p:spPr>
            <a:xfrm>
              <a:off x="2152925" y="2932625"/>
              <a:ext cx="154325" cy="199000"/>
            </a:xfrm>
            <a:custGeom>
              <a:rect b="b" l="l" r="r" t="t"/>
              <a:pathLst>
                <a:path extrusionOk="0" h="7960" w="6173">
                  <a:moveTo>
                    <a:pt x="1158" y="547"/>
                  </a:moveTo>
                  <a:cubicBezTo>
                    <a:pt x="1459" y="547"/>
                    <a:pt x="1789" y="603"/>
                    <a:pt x="1988" y="769"/>
                  </a:cubicBezTo>
                  <a:lnTo>
                    <a:pt x="1988" y="769"/>
                  </a:lnTo>
                  <a:cubicBezTo>
                    <a:pt x="2106" y="1047"/>
                    <a:pt x="2609" y="2207"/>
                    <a:pt x="3087" y="3022"/>
                  </a:cubicBezTo>
                  <a:cubicBezTo>
                    <a:pt x="3376" y="3504"/>
                    <a:pt x="3730" y="3858"/>
                    <a:pt x="4051" y="4179"/>
                  </a:cubicBezTo>
                  <a:cubicBezTo>
                    <a:pt x="4212" y="4308"/>
                    <a:pt x="4340" y="4469"/>
                    <a:pt x="4437" y="4597"/>
                  </a:cubicBezTo>
                  <a:cubicBezTo>
                    <a:pt x="4533" y="4726"/>
                    <a:pt x="4597" y="4822"/>
                    <a:pt x="4597" y="4919"/>
                  </a:cubicBezTo>
                  <a:cubicBezTo>
                    <a:pt x="4630" y="5111"/>
                    <a:pt x="4726" y="5369"/>
                    <a:pt x="4822" y="5690"/>
                  </a:cubicBezTo>
                  <a:cubicBezTo>
                    <a:pt x="4999" y="6166"/>
                    <a:pt x="5223" y="6747"/>
                    <a:pt x="5390" y="7176"/>
                  </a:cubicBezTo>
                  <a:lnTo>
                    <a:pt x="5390" y="7176"/>
                  </a:lnTo>
                  <a:cubicBezTo>
                    <a:pt x="5028" y="6998"/>
                    <a:pt x="4537" y="6740"/>
                    <a:pt x="4019" y="6429"/>
                  </a:cubicBezTo>
                  <a:cubicBezTo>
                    <a:pt x="3183" y="5947"/>
                    <a:pt x="2315" y="5304"/>
                    <a:pt x="1769" y="4597"/>
                  </a:cubicBezTo>
                  <a:cubicBezTo>
                    <a:pt x="1190" y="3858"/>
                    <a:pt x="869" y="2829"/>
                    <a:pt x="708" y="1993"/>
                  </a:cubicBezTo>
                  <a:cubicBezTo>
                    <a:pt x="595" y="1385"/>
                    <a:pt x="562" y="871"/>
                    <a:pt x="552" y="596"/>
                  </a:cubicBezTo>
                  <a:lnTo>
                    <a:pt x="552" y="596"/>
                  </a:lnTo>
                  <a:cubicBezTo>
                    <a:pt x="704" y="570"/>
                    <a:pt x="925" y="547"/>
                    <a:pt x="1158" y="547"/>
                  </a:cubicBezTo>
                  <a:close/>
                  <a:moveTo>
                    <a:pt x="1158" y="1"/>
                  </a:moveTo>
                  <a:cubicBezTo>
                    <a:pt x="644" y="1"/>
                    <a:pt x="226" y="129"/>
                    <a:pt x="194" y="129"/>
                  </a:cubicBezTo>
                  <a:cubicBezTo>
                    <a:pt x="97" y="161"/>
                    <a:pt x="33" y="226"/>
                    <a:pt x="1" y="322"/>
                  </a:cubicBezTo>
                  <a:lnTo>
                    <a:pt x="1" y="386"/>
                  </a:lnTo>
                  <a:cubicBezTo>
                    <a:pt x="1" y="483"/>
                    <a:pt x="1" y="1190"/>
                    <a:pt x="162" y="2090"/>
                  </a:cubicBezTo>
                  <a:cubicBezTo>
                    <a:pt x="354" y="2990"/>
                    <a:pt x="676" y="4083"/>
                    <a:pt x="1351" y="4951"/>
                  </a:cubicBezTo>
                  <a:cubicBezTo>
                    <a:pt x="2058" y="5819"/>
                    <a:pt x="3151" y="6558"/>
                    <a:pt x="4083" y="7104"/>
                  </a:cubicBezTo>
                  <a:cubicBezTo>
                    <a:pt x="5015" y="7619"/>
                    <a:pt x="5787" y="7940"/>
                    <a:pt x="5787" y="7940"/>
                  </a:cubicBezTo>
                  <a:cubicBezTo>
                    <a:pt x="5822" y="7952"/>
                    <a:pt x="5857" y="7959"/>
                    <a:pt x="5893" y="7959"/>
                  </a:cubicBezTo>
                  <a:cubicBezTo>
                    <a:pt x="5954" y="7959"/>
                    <a:pt x="6015" y="7937"/>
                    <a:pt x="6076" y="7876"/>
                  </a:cubicBezTo>
                  <a:cubicBezTo>
                    <a:pt x="6140" y="7812"/>
                    <a:pt x="6173" y="7683"/>
                    <a:pt x="6140" y="7587"/>
                  </a:cubicBezTo>
                  <a:cubicBezTo>
                    <a:pt x="6140" y="7587"/>
                    <a:pt x="5915" y="7040"/>
                    <a:pt x="5690" y="6429"/>
                  </a:cubicBezTo>
                  <a:cubicBezTo>
                    <a:pt x="5562" y="6108"/>
                    <a:pt x="5433" y="5787"/>
                    <a:pt x="5337" y="5497"/>
                  </a:cubicBezTo>
                  <a:cubicBezTo>
                    <a:pt x="5240" y="5208"/>
                    <a:pt x="5144" y="4951"/>
                    <a:pt x="5144" y="4822"/>
                  </a:cubicBezTo>
                  <a:cubicBezTo>
                    <a:pt x="5080" y="4597"/>
                    <a:pt x="4983" y="4436"/>
                    <a:pt x="4855" y="4244"/>
                  </a:cubicBezTo>
                  <a:cubicBezTo>
                    <a:pt x="4469" y="3761"/>
                    <a:pt x="3890" y="3376"/>
                    <a:pt x="3537" y="2765"/>
                  </a:cubicBezTo>
                  <a:cubicBezTo>
                    <a:pt x="3280" y="2315"/>
                    <a:pt x="3022" y="1768"/>
                    <a:pt x="2829" y="1286"/>
                  </a:cubicBezTo>
                  <a:cubicBezTo>
                    <a:pt x="2701" y="1061"/>
                    <a:pt x="2637" y="868"/>
                    <a:pt x="2572" y="708"/>
                  </a:cubicBezTo>
                  <a:cubicBezTo>
                    <a:pt x="2508" y="579"/>
                    <a:pt x="2476" y="483"/>
                    <a:pt x="2476" y="483"/>
                  </a:cubicBezTo>
                  <a:lnTo>
                    <a:pt x="2412" y="386"/>
                  </a:lnTo>
                  <a:cubicBezTo>
                    <a:pt x="2026" y="65"/>
                    <a:pt x="1544" y="1"/>
                    <a:pt x="1158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9" name="Google Shape;1789;p41"/>
            <p:cNvSpPr/>
            <p:nvPr/>
          </p:nvSpPr>
          <p:spPr>
            <a:xfrm>
              <a:off x="2144100" y="3174525"/>
              <a:ext cx="314225" cy="554975"/>
            </a:xfrm>
            <a:custGeom>
              <a:rect b="b" l="l" r="r" t="t"/>
              <a:pathLst>
                <a:path extrusionOk="0" h="22199" w="12569">
                  <a:moveTo>
                    <a:pt x="7683" y="0"/>
                  </a:moveTo>
                  <a:lnTo>
                    <a:pt x="0" y="6815"/>
                  </a:lnTo>
                  <a:cubicBezTo>
                    <a:pt x="0" y="6815"/>
                    <a:pt x="3118" y="11861"/>
                    <a:pt x="4565" y="14754"/>
                  </a:cubicBezTo>
                  <a:cubicBezTo>
                    <a:pt x="6043" y="17679"/>
                    <a:pt x="8004" y="21923"/>
                    <a:pt x="9676" y="22180"/>
                  </a:cubicBezTo>
                  <a:cubicBezTo>
                    <a:pt x="9758" y="22192"/>
                    <a:pt x="9839" y="22198"/>
                    <a:pt x="9918" y="22198"/>
                  </a:cubicBezTo>
                  <a:cubicBezTo>
                    <a:pt x="11474" y="22198"/>
                    <a:pt x="12380" y="19885"/>
                    <a:pt x="12472" y="18997"/>
                  </a:cubicBezTo>
                  <a:cubicBezTo>
                    <a:pt x="12569" y="18065"/>
                    <a:pt x="11186" y="16297"/>
                    <a:pt x="10640" y="12504"/>
                  </a:cubicBezTo>
                  <a:cubicBezTo>
                    <a:pt x="10061" y="8711"/>
                    <a:pt x="8872" y="1382"/>
                    <a:pt x="8872" y="1382"/>
                  </a:cubicBezTo>
                  <a:lnTo>
                    <a:pt x="76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0" name="Google Shape;1790;p41"/>
            <p:cNvSpPr/>
            <p:nvPr/>
          </p:nvSpPr>
          <p:spPr>
            <a:xfrm>
              <a:off x="2144100" y="3245225"/>
              <a:ext cx="167175" cy="374525"/>
            </a:xfrm>
            <a:custGeom>
              <a:rect b="b" l="l" r="r" t="t"/>
              <a:pathLst>
                <a:path extrusionOk="0" h="14981" w="6687">
                  <a:moveTo>
                    <a:pt x="4533" y="1"/>
                  </a:moveTo>
                  <a:lnTo>
                    <a:pt x="0" y="3987"/>
                  </a:lnTo>
                  <a:cubicBezTo>
                    <a:pt x="0" y="3987"/>
                    <a:pt x="418" y="4662"/>
                    <a:pt x="1029" y="5658"/>
                  </a:cubicBezTo>
                  <a:lnTo>
                    <a:pt x="1415" y="5240"/>
                  </a:lnTo>
                  <a:lnTo>
                    <a:pt x="6686" y="14980"/>
                  </a:lnTo>
                  <a:cubicBezTo>
                    <a:pt x="6686" y="14980"/>
                    <a:pt x="5143" y="5690"/>
                    <a:pt x="4533" y="1"/>
                  </a:cubicBez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1" name="Google Shape;1791;p41"/>
            <p:cNvSpPr/>
            <p:nvPr/>
          </p:nvSpPr>
          <p:spPr>
            <a:xfrm>
              <a:off x="2169800" y="3376225"/>
              <a:ext cx="141475" cy="243525"/>
            </a:xfrm>
            <a:custGeom>
              <a:rect b="b" l="l" r="r" t="t"/>
              <a:pathLst>
                <a:path extrusionOk="0" h="9741" w="5659">
                  <a:moveTo>
                    <a:pt x="5658" y="9740"/>
                  </a:moveTo>
                  <a:lnTo>
                    <a:pt x="387" y="0"/>
                  </a:lnTo>
                  <a:lnTo>
                    <a:pt x="1" y="418"/>
                  </a:lnTo>
                  <a:lnTo>
                    <a:pt x="1" y="418"/>
                  </a:lnTo>
                  <a:lnTo>
                    <a:pt x="387" y="0"/>
                  </a:lnTo>
                  <a:lnTo>
                    <a:pt x="5658" y="9740"/>
                  </a:lnTo>
                  <a:lnTo>
                    <a:pt x="5658" y="97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2" name="Google Shape;1792;p41"/>
            <p:cNvSpPr/>
            <p:nvPr/>
          </p:nvSpPr>
          <p:spPr>
            <a:xfrm>
              <a:off x="2144100" y="3245225"/>
              <a:ext cx="167175" cy="374525"/>
            </a:xfrm>
            <a:custGeom>
              <a:rect b="b" l="l" r="r" t="t"/>
              <a:pathLst>
                <a:path extrusionOk="0" h="14981" w="6687">
                  <a:moveTo>
                    <a:pt x="4533" y="1"/>
                  </a:moveTo>
                  <a:lnTo>
                    <a:pt x="0" y="3987"/>
                  </a:lnTo>
                  <a:cubicBezTo>
                    <a:pt x="32" y="4019"/>
                    <a:pt x="418" y="4662"/>
                    <a:pt x="997" y="5626"/>
                  </a:cubicBezTo>
                  <a:cubicBezTo>
                    <a:pt x="997" y="5626"/>
                    <a:pt x="997" y="5626"/>
                    <a:pt x="1029" y="5658"/>
                  </a:cubicBezTo>
                  <a:lnTo>
                    <a:pt x="1415" y="5240"/>
                  </a:lnTo>
                  <a:lnTo>
                    <a:pt x="6686" y="14980"/>
                  </a:lnTo>
                  <a:cubicBezTo>
                    <a:pt x="6686" y="14980"/>
                    <a:pt x="5143" y="5690"/>
                    <a:pt x="4533" y="1"/>
                  </a:cubicBez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3" name="Google Shape;1793;p41"/>
            <p:cNvSpPr/>
            <p:nvPr/>
          </p:nvSpPr>
          <p:spPr>
            <a:xfrm>
              <a:off x="2136850" y="3167975"/>
              <a:ext cx="325500" cy="568300"/>
            </a:xfrm>
            <a:custGeom>
              <a:rect b="b" l="l" r="r" t="t"/>
              <a:pathLst>
                <a:path extrusionOk="0" h="22732" w="13020">
                  <a:moveTo>
                    <a:pt x="7975" y="0"/>
                  </a:moveTo>
                  <a:cubicBezTo>
                    <a:pt x="7915" y="0"/>
                    <a:pt x="7857" y="24"/>
                    <a:pt x="7812" y="69"/>
                  </a:cubicBezTo>
                  <a:cubicBezTo>
                    <a:pt x="7683" y="166"/>
                    <a:pt x="7683" y="326"/>
                    <a:pt x="7780" y="455"/>
                  </a:cubicBezTo>
                  <a:lnTo>
                    <a:pt x="8920" y="1785"/>
                  </a:lnTo>
                  <a:lnTo>
                    <a:pt x="8920" y="1785"/>
                  </a:lnTo>
                  <a:cubicBezTo>
                    <a:pt x="8946" y="1967"/>
                    <a:pt x="9005" y="2366"/>
                    <a:pt x="9098" y="2898"/>
                  </a:cubicBezTo>
                  <a:cubicBezTo>
                    <a:pt x="9451" y="5148"/>
                    <a:pt x="10223" y="9970"/>
                    <a:pt x="10641" y="12798"/>
                  </a:cubicBezTo>
                  <a:cubicBezTo>
                    <a:pt x="10930" y="14663"/>
                    <a:pt x="11412" y="16045"/>
                    <a:pt x="11798" y="17074"/>
                  </a:cubicBezTo>
                  <a:cubicBezTo>
                    <a:pt x="11991" y="17588"/>
                    <a:pt x="12184" y="18038"/>
                    <a:pt x="12280" y="18359"/>
                  </a:cubicBezTo>
                  <a:cubicBezTo>
                    <a:pt x="12409" y="18713"/>
                    <a:pt x="12505" y="19002"/>
                    <a:pt x="12505" y="19163"/>
                  </a:cubicBezTo>
                  <a:lnTo>
                    <a:pt x="12473" y="19227"/>
                  </a:lnTo>
                  <a:cubicBezTo>
                    <a:pt x="12441" y="19613"/>
                    <a:pt x="12216" y="20384"/>
                    <a:pt x="11798" y="21060"/>
                  </a:cubicBezTo>
                  <a:cubicBezTo>
                    <a:pt x="11605" y="21381"/>
                    <a:pt x="11348" y="21670"/>
                    <a:pt x="11091" y="21863"/>
                  </a:cubicBezTo>
                  <a:cubicBezTo>
                    <a:pt x="10834" y="22088"/>
                    <a:pt x="10544" y="22185"/>
                    <a:pt x="10223" y="22185"/>
                  </a:cubicBezTo>
                  <a:lnTo>
                    <a:pt x="10030" y="22185"/>
                  </a:lnTo>
                  <a:cubicBezTo>
                    <a:pt x="9709" y="22152"/>
                    <a:pt x="9291" y="21863"/>
                    <a:pt x="8873" y="21413"/>
                  </a:cubicBezTo>
                  <a:cubicBezTo>
                    <a:pt x="8230" y="20706"/>
                    <a:pt x="7555" y="19645"/>
                    <a:pt x="6912" y="18456"/>
                  </a:cubicBezTo>
                  <a:cubicBezTo>
                    <a:pt x="6269" y="17266"/>
                    <a:pt x="5658" y="16013"/>
                    <a:pt x="5112" y="14920"/>
                  </a:cubicBezTo>
                  <a:cubicBezTo>
                    <a:pt x="3633" y="11963"/>
                    <a:pt x="547" y="6948"/>
                    <a:pt x="547" y="6948"/>
                  </a:cubicBezTo>
                  <a:cubicBezTo>
                    <a:pt x="483" y="6862"/>
                    <a:pt x="390" y="6819"/>
                    <a:pt x="297" y="6819"/>
                  </a:cubicBezTo>
                  <a:cubicBezTo>
                    <a:pt x="251" y="6819"/>
                    <a:pt x="204" y="6830"/>
                    <a:pt x="162" y="6852"/>
                  </a:cubicBezTo>
                  <a:cubicBezTo>
                    <a:pt x="33" y="6916"/>
                    <a:pt x="1" y="7109"/>
                    <a:pt x="65" y="7237"/>
                  </a:cubicBezTo>
                  <a:cubicBezTo>
                    <a:pt x="65" y="7237"/>
                    <a:pt x="258" y="7527"/>
                    <a:pt x="580" y="8041"/>
                  </a:cubicBezTo>
                  <a:cubicBezTo>
                    <a:pt x="1512" y="9616"/>
                    <a:pt x="3537" y="12991"/>
                    <a:pt x="4630" y="15145"/>
                  </a:cubicBezTo>
                  <a:cubicBezTo>
                    <a:pt x="5369" y="16591"/>
                    <a:pt x="6205" y="18392"/>
                    <a:pt x="7105" y="19870"/>
                  </a:cubicBezTo>
                  <a:cubicBezTo>
                    <a:pt x="7555" y="20609"/>
                    <a:pt x="8005" y="21285"/>
                    <a:pt x="8487" y="21767"/>
                  </a:cubicBezTo>
                  <a:cubicBezTo>
                    <a:pt x="8937" y="22281"/>
                    <a:pt x="9419" y="22635"/>
                    <a:pt x="9934" y="22699"/>
                  </a:cubicBezTo>
                  <a:cubicBezTo>
                    <a:pt x="10030" y="22731"/>
                    <a:pt x="10126" y="22731"/>
                    <a:pt x="10223" y="22731"/>
                  </a:cubicBezTo>
                  <a:cubicBezTo>
                    <a:pt x="10673" y="22731"/>
                    <a:pt x="11091" y="22570"/>
                    <a:pt x="11412" y="22313"/>
                  </a:cubicBezTo>
                  <a:cubicBezTo>
                    <a:pt x="11926" y="21895"/>
                    <a:pt x="12312" y="21349"/>
                    <a:pt x="12569" y="20770"/>
                  </a:cubicBezTo>
                  <a:cubicBezTo>
                    <a:pt x="12827" y="20192"/>
                    <a:pt x="12987" y="19645"/>
                    <a:pt x="13019" y="19292"/>
                  </a:cubicBezTo>
                  <a:lnTo>
                    <a:pt x="13019" y="19163"/>
                  </a:lnTo>
                  <a:cubicBezTo>
                    <a:pt x="13019" y="18874"/>
                    <a:pt x="12923" y="18552"/>
                    <a:pt x="12794" y="18199"/>
                  </a:cubicBezTo>
                  <a:cubicBezTo>
                    <a:pt x="12409" y="17074"/>
                    <a:pt x="11605" y="15434"/>
                    <a:pt x="11187" y="12734"/>
                  </a:cubicBezTo>
                  <a:cubicBezTo>
                    <a:pt x="10609" y="8941"/>
                    <a:pt x="9419" y="1612"/>
                    <a:pt x="9419" y="1612"/>
                  </a:cubicBezTo>
                  <a:cubicBezTo>
                    <a:pt x="9419" y="1548"/>
                    <a:pt x="9387" y="1516"/>
                    <a:pt x="9355" y="1484"/>
                  </a:cubicBezTo>
                  <a:lnTo>
                    <a:pt x="8166" y="101"/>
                  </a:lnTo>
                  <a:cubicBezTo>
                    <a:pt x="8114" y="32"/>
                    <a:pt x="8044" y="0"/>
                    <a:pt x="7975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4" name="Google Shape;1794;p41"/>
            <p:cNvSpPr/>
            <p:nvPr/>
          </p:nvSpPr>
          <p:spPr>
            <a:xfrm>
              <a:off x="2314450" y="3589175"/>
              <a:ext cx="147900" cy="140325"/>
            </a:xfrm>
            <a:custGeom>
              <a:rect b="b" l="l" r="r" t="t"/>
              <a:pathLst>
                <a:path extrusionOk="0" h="5613" w="5916">
                  <a:moveTo>
                    <a:pt x="4983" y="1"/>
                  </a:moveTo>
                  <a:cubicBezTo>
                    <a:pt x="4501" y="547"/>
                    <a:pt x="3762" y="1158"/>
                    <a:pt x="2605" y="1672"/>
                  </a:cubicBezTo>
                  <a:cubicBezTo>
                    <a:pt x="1544" y="2154"/>
                    <a:pt x="644" y="2379"/>
                    <a:pt x="1" y="2476"/>
                  </a:cubicBezTo>
                  <a:cubicBezTo>
                    <a:pt x="965" y="4147"/>
                    <a:pt x="1962" y="5465"/>
                    <a:pt x="2862" y="5594"/>
                  </a:cubicBezTo>
                  <a:cubicBezTo>
                    <a:pt x="2944" y="5606"/>
                    <a:pt x="3025" y="5612"/>
                    <a:pt x="3104" y="5612"/>
                  </a:cubicBezTo>
                  <a:cubicBezTo>
                    <a:pt x="4660" y="5612"/>
                    <a:pt x="5566" y="3299"/>
                    <a:pt x="5658" y="2411"/>
                  </a:cubicBezTo>
                  <a:cubicBezTo>
                    <a:pt x="5690" y="1865"/>
                    <a:pt x="5915" y="290"/>
                    <a:pt x="49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5" name="Google Shape;1795;p41"/>
            <p:cNvSpPr/>
            <p:nvPr/>
          </p:nvSpPr>
          <p:spPr>
            <a:xfrm>
              <a:off x="2307225" y="3582450"/>
              <a:ext cx="156725" cy="153825"/>
            </a:xfrm>
            <a:custGeom>
              <a:rect b="b" l="l" r="r" t="t"/>
              <a:pathLst>
                <a:path extrusionOk="0" h="6153" w="6269">
                  <a:moveTo>
                    <a:pt x="5359" y="606"/>
                  </a:moveTo>
                  <a:cubicBezTo>
                    <a:pt x="5470" y="689"/>
                    <a:pt x="5548" y="817"/>
                    <a:pt x="5594" y="977"/>
                  </a:cubicBezTo>
                  <a:cubicBezTo>
                    <a:pt x="5690" y="1202"/>
                    <a:pt x="5722" y="1523"/>
                    <a:pt x="5722" y="1813"/>
                  </a:cubicBezTo>
                  <a:cubicBezTo>
                    <a:pt x="5722" y="2166"/>
                    <a:pt x="5690" y="2455"/>
                    <a:pt x="5658" y="2648"/>
                  </a:cubicBezTo>
                  <a:cubicBezTo>
                    <a:pt x="5626" y="3034"/>
                    <a:pt x="5401" y="3805"/>
                    <a:pt x="4983" y="4481"/>
                  </a:cubicBezTo>
                  <a:cubicBezTo>
                    <a:pt x="4790" y="4802"/>
                    <a:pt x="4533" y="5091"/>
                    <a:pt x="4276" y="5284"/>
                  </a:cubicBezTo>
                  <a:cubicBezTo>
                    <a:pt x="4019" y="5509"/>
                    <a:pt x="3729" y="5606"/>
                    <a:pt x="3408" y="5606"/>
                  </a:cubicBezTo>
                  <a:lnTo>
                    <a:pt x="3215" y="5606"/>
                  </a:lnTo>
                  <a:cubicBezTo>
                    <a:pt x="2861" y="5541"/>
                    <a:pt x="2411" y="5252"/>
                    <a:pt x="1929" y="4706"/>
                  </a:cubicBezTo>
                  <a:cubicBezTo>
                    <a:pt x="1540" y="4233"/>
                    <a:pt x="1126" y="3615"/>
                    <a:pt x="709" y="2936"/>
                  </a:cubicBezTo>
                  <a:lnTo>
                    <a:pt x="709" y="2936"/>
                  </a:lnTo>
                  <a:cubicBezTo>
                    <a:pt x="1328" y="2816"/>
                    <a:pt x="2094" y="2593"/>
                    <a:pt x="2990" y="2198"/>
                  </a:cubicBezTo>
                  <a:cubicBezTo>
                    <a:pt x="4077" y="1728"/>
                    <a:pt x="4842" y="1123"/>
                    <a:pt x="5359" y="606"/>
                  </a:cubicBezTo>
                  <a:close/>
                  <a:moveTo>
                    <a:pt x="5292" y="0"/>
                  </a:moveTo>
                  <a:cubicBezTo>
                    <a:pt x="5212" y="0"/>
                    <a:pt x="5128" y="37"/>
                    <a:pt x="5079" y="109"/>
                  </a:cubicBezTo>
                  <a:cubicBezTo>
                    <a:pt x="4629" y="591"/>
                    <a:pt x="3922" y="1202"/>
                    <a:pt x="2765" y="1716"/>
                  </a:cubicBezTo>
                  <a:cubicBezTo>
                    <a:pt x="1736" y="2166"/>
                    <a:pt x="868" y="2391"/>
                    <a:pt x="258" y="2488"/>
                  </a:cubicBezTo>
                  <a:cubicBezTo>
                    <a:pt x="161" y="2488"/>
                    <a:pt x="97" y="2552"/>
                    <a:pt x="33" y="2648"/>
                  </a:cubicBezTo>
                  <a:cubicBezTo>
                    <a:pt x="1" y="2713"/>
                    <a:pt x="1" y="2809"/>
                    <a:pt x="65" y="2873"/>
                  </a:cubicBezTo>
                  <a:cubicBezTo>
                    <a:pt x="547" y="3709"/>
                    <a:pt x="1029" y="4481"/>
                    <a:pt x="1543" y="5059"/>
                  </a:cubicBezTo>
                  <a:cubicBezTo>
                    <a:pt x="2026" y="5638"/>
                    <a:pt x="2540" y="6056"/>
                    <a:pt x="3119" y="6120"/>
                  </a:cubicBezTo>
                  <a:cubicBezTo>
                    <a:pt x="3215" y="6152"/>
                    <a:pt x="3311" y="6152"/>
                    <a:pt x="3408" y="6152"/>
                  </a:cubicBezTo>
                  <a:cubicBezTo>
                    <a:pt x="3858" y="6152"/>
                    <a:pt x="4276" y="5991"/>
                    <a:pt x="4597" y="5734"/>
                  </a:cubicBezTo>
                  <a:cubicBezTo>
                    <a:pt x="5111" y="5316"/>
                    <a:pt x="5497" y="4770"/>
                    <a:pt x="5754" y="4191"/>
                  </a:cubicBezTo>
                  <a:cubicBezTo>
                    <a:pt x="6012" y="3613"/>
                    <a:pt x="6172" y="3066"/>
                    <a:pt x="6204" y="2713"/>
                  </a:cubicBezTo>
                  <a:cubicBezTo>
                    <a:pt x="6237" y="2520"/>
                    <a:pt x="6269" y="2198"/>
                    <a:pt x="6269" y="1813"/>
                  </a:cubicBezTo>
                  <a:cubicBezTo>
                    <a:pt x="6269" y="1491"/>
                    <a:pt x="6237" y="1137"/>
                    <a:pt x="6108" y="784"/>
                  </a:cubicBezTo>
                  <a:cubicBezTo>
                    <a:pt x="5979" y="462"/>
                    <a:pt x="5754" y="141"/>
                    <a:pt x="5369" y="12"/>
                  </a:cubicBezTo>
                  <a:cubicBezTo>
                    <a:pt x="5345" y="4"/>
                    <a:pt x="5318" y="0"/>
                    <a:pt x="5292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6" name="Google Shape;1796;p41"/>
            <p:cNvSpPr/>
            <p:nvPr/>
          </p:nvSpPr>
          <p:spPr>
            <a:xfrm>
              <a:off x="2013100" y="2523650"/>
              <a:ext cx="178425" cy="93975"/>
            </a:xfrm>
            <a:custGeom>
              <a:rect b="b" l="l" r="r" t="t"/>
              <a:pathLst>
                <a:path extrusionOk="0" h="3759" w="7137">
                  <a:moveTo>
                    <a:pt x="4044" y="1"/>
                  </a:moveTo>
                  <a:cubicBezTo>
                    <a:pt x="2559" y="1"/>
                    <a:pt x="781" y="285"/>
                    <a:pt x="611" y="769"/>
                  </a:cubicBezTo>
                  <a:cubicBezTo>
                    <a:pt x="483" y="1155"/>
                    <a:pt x="1" y="2312"/>
                    <a:pt x="1254" y="3759"/>
                  </a:cubicBezTo>
                  <a:cubicBezTo>
                    <a:pt x="2144" y="3303"/>
                    <a:pt x="3430" y="2832"/>
                    <a:pt x="4904" y="2832"/>
                  </a:cubicBezTo>
                  <a:cubicBezTo>
                    <a:pt x="5613" y="2832"/>
                    <a:pt x="6365" y="2941"/>
                    <a:pt x="7137" y="3212"/>
                  </a:cubicBezTo>
                  <a:cubicBezTo>
                    <a:pt x="6847" y="1734"/>
                    <a:pt x="6622" y="544"/>
                    <a:pt x="6622" y="544"/>
                  </a:cubicBezTo>
                  <a:cubicBezTo>
                    <a:pt x="6622" y="544"/>
                    <a:pt x="6783" y="384"/>
                    <a:pt x="5337" y="94"/>
                  </a:cubicBezTo>
                  <a:cubicBezTo>
                    <a:pt x="4981" y="31"/>
                    <a:pt x="4528" y="1"/>
                    <a:pt x="40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7" name="Google Shape;1797;p41"/>
            <p:cNvSpPr/>
            <p:nvPr/>
          </p:nvSpPr>
          <p:spPr>
            <a:xfrm>
              <a:off x="2013100" y="2524400"/>
              <a:ext cx="86025" cy="93225"/>
            </a:xfrm>
            <a:custGeom>
              <a:rect b="b" l="l" r="r" t="t"/>
              <a:pathLst>
                <a:path extrusionOk="0" h="3729" w="3441">
                  <a:moveTo>
                    <a:pt x="3440" y="0"/>
                  </a:moveTo>
                  <a:lnTo>
                    <a:pt x="3440" y="0"/>
                  </a:lnTo>
                  <a:cubicBezTo>
                    <a:pt x="2122" y="64"/>
                    <a:pt x="772" y="322"/>
                    <a:pt x="611" y="739"/>
                  </a:cubicBezTo>
                  <a:cubicBezTo>
                    <a:pt x="483" y="1125"/>
                    <a:pt x="1" y="2282"/>
                    <a:pt x="1254" y="3729"/>
                  </a:cubicBezTo>
                  <a:cubicBezTo>
                    <a:pt x="1833" y="3440"/>
                    <a:pt x="2572" y="3118"/>
                    <a:pt x="3440" y="2957"/>
                  </a:cubicBezTo>
                  <a:cubicBezTo>
                    <a:pt x="3440" y="2668"/>
                    <a:pt x="3408" y="2379"/>
                    <a:pt x="3408" y="2154"/>
                  </a:cubicBezTo>
                  <a:cubicBezTo>
                    <a:pt x="3376" y="1607"/>
                    <a:pt x="3408" y="868"/>
                    <a:pt x="3440" y="0"/>
                  </a:cubicBezTo>
                  <a:close/>
                </a:path>
              </a:pathLst>
            </a:custGeom>
            <a:solidFill>
              <a:srgbClr val="77C6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8" name="Google Shape;1798;p41"/>
            <p:cNvSpPr/>
            <p:nvPr/>
          </p:nvSpPr>
          <p:spPr>
            <a:xfrm>
              <a:off x="2023550" y="2524400"/>
              <a:ext cx="75575" cy="93225"/>
            </a:xfrm>
            <a:custGeom>
              <a:rect b="b" l="l" r="r" t="t"/>
              <a:pathLst>
                <a:path extrusionOk="0" h="3729" w="3023">
                  <a:moveTo>
                    <a:pt x="3022" y="0"/>
                  </a:moveTo>
                  <a:lnTo>
                    <a:pt x="3022" y="0"/>
                  </a:lnTo>
                  <a:cubicBezTo>
                    <a:pt x="1704" y="64"/>
                    <a:pt x="386" y="322"/>
                    <a:pt x="193" y="739"/>
                  </a:cubicBezTo>
                  <a:cubicBezTo>
                    <a:pt x="129" y="932"/>
                    <a:pt x="1" y="1286"/>
                    <a:pt x="1" y="1736"/>
                  </a:cubicBezTo>
                  <a:cubicBezTo>
                    <a:pt x="1" y="2218"/>
                    <a:pt x="129" y="2797"/>
                    <a:pt x="611" y="3407"/>
                  </a:cubicBezTo>
                  <a:cubicBezTo>
                    <a:pt x="676" y="3504"/>
                    <a:pt x="772" y="3632"/>
                    <a:pt x="836" y="3729"/>
                  </a:cubicBezTo>
                  <a:cubicBezTo>
                    <a:pt x="1061" y="3632"/>
                    <a:pt x="1254" y="3536"/>
                    <a:pt x="1479" y="3440"/>
                  </a:cubicBezTo>
                  <a:lnTo>
                    <a:pt x="1511" y="3440"/>
                  </a:lnTo>
                  <a:cubicBezTo>
                    <a:pt x="1961" y="3247"/>
                    <a:pt x="2444" y="3086"/>
                    <a:pt x="3022" y="2957"/>
                  </a:cubicBezTo>
                  <a:cubicBezTo>
                    <a:pt x="3022" y="2668"/>
                    <a:pt x="2990" y="2379"/>
                    <a:pt x="2990" y="2154"/>
                  </a:cubicBezTo>
                  <a:cubicBezTo>
                    <a:pt x="2990" y="1961"/>
                    <a:pt x="2990" y="1736"/>
                    <a:pt x="2990" y="1511"/>
                  </a:cubicBezTo>
                  <a:cubicBezTo>
                    <a:pt x="2990" y="1093"/>
                    <a:pt x="2990" y="547"/>
                    <a:pt x="3022" y="0"/>
                  </a:cubicBezTo>
                  <a:close/>
                </a:path>
              </a:pathLst>
            </a:custGeom>
            <a:solidFill>
              <a:srgbClr val="BBE3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9" name="Google Shape;1799;p41"/>
            <p:cNvSpPr/>
            <p:nvPr/>
          </p:nvSpPr>
          <p:spPr>
            <a:xfrm>
              <a:off x="2016325" y="2517150"/>
              <a:ext cx="182450" cy="106975"/>
            </a:xfrm>
            <a:custGeom>
              <a:rect b="b" l="l" r="r" t="t"/>
              <a:pathLst>
                <a:path extrusionOk="0" h="4279" w="7298">
                  <a:moveTo>
                    <a:pt x="3922" y="515"/>
                  </a:moveTo>
                  <a:cubicBezTo>
                    <a:pt x="4404" y="515"/>
                    <a:pt x="4822" y="547"/>
                    <a:pt x="5175" y="612"/>
                  </a:cubicBezTo>
                  <a:cubicBezTo>
                    <a:pt x="5722" y="740"/>
                    <a:pt x="6043" y="837"/>
                    <a:pt x="6172" y="901"/>
                  </a:cubicBezTo>
                  <a:lnTo>
                    <a:pt x="6247" y="926"/>
                  </a:lnTo>
                  <a:lnTo>
                    <a:pt x="6247" y="926"/>
                  </a:lnTo>
                  <a:cubicBezTo>
                    <a:pt x="6289" y="1149"/>
                    <a:pt x="6451" y="1999"/>
                    <a:pt x="6660" y="3074"/>
                  </a:cubicBezTo>
                  <a:lnTo>
                    <a:pt x="6660" y="3074"/>
                  </a:lnTo>
                  <a:cubicBezTo>
                    <a:pt x="6008" y="2894"/>
                    <a:pt x="5367" y="2830"/>
                    <a:pt x="4790" y="2830"/>
                  </a:cubicBezTo>
                  <a:cubicBezTo>
                    <a:pt x="3359" y="2830"/>
                    <a:pt x="2121" y="3244"/>
                    <a:pt x="1231" y="3689"/>
                  </a:cubicBezTo>
                  <a:lnTo>
                    <a:pt x="1231" y="3689"/>
                  </a:lnTo>
                  <a:cubicBezTo>
                    <a:pt x="687" y="3040"/>
                    <a:pt x="547" y="2477"/>
                    <a:pt x="547" y="2026"/>
                  </a:cubicBezTo>
                  <a:cubicBezTo>
                    <a:pt x="547" y="1608"/>
                    <a:pt x="675" y="1319"/>
                    <a:pt x="740" y="1126"/>
                  </a:cubicBezTo>
                  <a:cubicBezTo>
                    <a:pt x="740" y="1094"/>
                    <a:pt x="868" y="997"/>
                    <a:pt x="1061" y="933"/>
                  </a:cubicBezTo>
                  <a:cubicBezTo>
                    <a:pt x="1350" y="804"/>
                    <a:pt x="1800" y="708"/>
                    <a:pt x="2315" y="644"/>
                  </a:cubicBezTo>
                  <a:cubicBezTo>
                    <a:pt x="2829" y="579"/>
                    <a:pt x="3375" y="515"/>
                    <a:pt x="3922" y="515"/>
                  </a:cubicBezTo>
                  <a:close/>
                  <a:moveTo>
                    <a:pt x="3922" y="1"/>
                  </a:moveTo>
                  <a:cubicBezTo>
                    <a:pt x="3150" y="1"/>
                    <a:pt x="2315" y="65"/>
                    <a:pt x="1640" y="194"/>
                  </a:cubicBezTo>
                  <a:cubicBezTo>
                    <a:pt x="1318" y="290"/>
                    <a:pt x="1029" y="354"/>
                    <a:pt x="772" y="483"/>
                  </a:cubicBezTo>
                  <a:cubicBezTo>
                    <a:pt x="643" y="515"/>
                    <a:pt x="547" y="579"/>
                    <a:pt x="450" y="644"/>
                  </a:cubicBezTo>
                  <a:cubicBezTo>
                    <a:pt x="354" y="740"/>
                    <a:pt x="290" y="837"/>
                    <a:pt x="225" y="933"/>
                  </a:cubicBezTo>
                  <a:cubicBezTo>
                    <a:pt x="161" y="1126"/>
                    <a:pt x="32" y="1512"/>
                    <a:pt x="32" y="2026"/>
                  </a:cubicBezTo>
                  <a:cubicBezTo>
                    <a:pt x="0" y="2637"/>
                    <a:pt x="225" y="3408"/>
                    <a:pt x="932" y="4212"/>
                  </a:cubicBezTo>
                  <a:cubicBezTo>
                    <a:pt x="992" y="4251"/>
                    <a:pt x="1064" y="4279"/>
                    <a:pt x="1133" y="4279"/>
                  </a:cubicBezTo>
                  <a:cubicBezTo>
                    <a:pt x="1176" y="4279"/>
                    <a:pt x="1217" y="4268"/>
                    <a:pt x="1254" y="4244"/>
                  </a:cubicBezTo>
                  <a:cubicBezTo>
                    <a:pt x="2122" y="3826"/>
                    <a:pt x="3343" y="3376"/>
                    <a:pt x="4790" y="3376"/>
                  </a:cubicBezTo>
                  <a:cubicBezTo>
                    <a:pt x="5465" y="3376"/>
                    <a:pt x="6172" y="3472"/>
                    <a:pt x="6943" y="3730"/>
                  </a:cubicBezTo>
                  <a:cubicBezTo>
                    <a:pt x="6961" y="3738"/>
                    <a:pt x="6983" y="3742"/>
                    <a:pt x="7006" y="3742"/>
                  </a:cubicBezTo>
                  <a:cubicBezTo>
                    <a:pt x="7072" y="3742"/>
                    <a:pt x="7154" y="3712"/>
                    <a:pt x="7201" y="3665"/>
                  </a:cubicBezTo>
                  <a:cubicBezTo>
                    <a:pt x="7265" y="3601"/>
                    <a:pt x="7297" y="3505"/>
                    <a:pt x="7265" y="3408"/>
                  </a:cubicBezTo>
                  <a:cubicBezTo>
                    <a:pt x="6976" y="1929"/>
                    <a:pt x="6751" y="772"/>
                    <a:pt x="6751" y="772"/>
                  </a:cubicBezTo>
                  <a:lnTo>
                    <a:pt x="6749" y="772"/>
                  </a:lnTo>
                  <a:lnTo>
                    <a:pt x="6749" y="772"/>
                  </a:lnTo>
                  <a:cubicBezTo>
                    <a:pt x="6740" y="660"/>
                    <a:pt x="6681" y="577"/>
                    <a:pt x="6622" y="547"/>
                  </a:cubicBezTo>
                  <a:cubicBezTo>
                    <a:pt x="6526" y="451"/>
                    <a:pt x="6429" y="387"/>
                    <a:pt x="6204" y="322"/>
                  </a:cubicBezTo>
                  <a:cubicBezTo>
                    <a:pt x="6011" y="258"/>
                    <a:pt x="5722" y="194"/>
                    <a:pt x="5272" y="97"/>
                  </a:cubicBezTo>
                  <a:cubicBezTo>
                    <a:pt x="4886" y="33"/>
                    <a:pt x="4404" y="1"/>
                    <a:pt x="3922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0" name="Google Shape;1800;p41"/>
            <p:cNvSpPr/>
            <p:nvPr/>
          </p:nvSpPr>
          <p:spPr>
            <a:xfrm>
              <a:off x="2067750" y="3353725"/>
              <a:ext cx="137450" cy="96575"/>
            </a:xfrm>
            <a:custGeom>
              <a:rect b="b" l="l" r="r" t="t"/>
              <a:pathLst>
                <a:path extrusionOk="0" h="3863" w="5498">
                  <a:moveTo>
                    <a:pt x="315" y="0"/>
                  </a:moveTo>
                  <a:cubicBezTo>
                    <a:pt x="222" y="0"/>
                    <a:pt x="129" y="43"/>
                    <a:pt x="65" y="129"/>
                  </a:cubicBezTo>
                  <a:cubicBezTo>
                    <a:pt x="0" y="257"/>
                    <a:pt x="65" y="418"/>
                    <a:pt x="193" y="515"/>
                  </a:cubicBezTo>
                  <a:cubicBezTo>
                    <a:pt x="1640" y="1318"/>
                    <a:pt x="2829" y="2122"/>
                    <a:pt x="3697" y="2765"/>
                  </a:cubicBezTo>
                  <a:cubicBezTo>
                    <a:pt x="4115" y="3054"/>
                    <a:pt x="4436" y="3311"/>
                    <a:pt x="4661" y="3504"/>
                  </a:cubicBezTo>
                  <a:cubicBezTo>
                    <a:pt x="4790" y="3600"/>
                    <a:pt x="4854" y="3665"/>
                    <a:pt x="4919" y="3729"/>
                  </a:cubicBezTo>
                  <a:cubicBezTo>
                    <a:pt x="4983" y="3761"/>
                    <a:pt x="5015" y="3793"/>
                    <a:pt x="5015" y="3793"/>
                  </a:cubicBezTo>
                  <a:cubicBezTo>
                    <a:pt x="5060" y="3838"/>
                    <a:pt x="5125" y="3862"/>
                    <a:pt x="5192" y="3862"/>
                  </a:cubicBezTo>
                  <a:cubicBezTo>
                    <a:pt x="5270" y="3862"/>
                    <a:pt x="5349" y="3830"/>
                    <a:pt x="5401" y="3761"/>
                  </a:cubicBezTo>
                  <a:cubicBezTo>
                    <a:pt x="5497" y="3665"/>
                    <a:pt x="5465" y="3472"/>
                    <a:pt x="5369" y="3375"/>
                  </a:cubicBezTo>
                  <a:cubicBezTo>
                    <a:pt x="5369" y="3375"/>
                    <a:pt x="3376" y="1672"/>
                    <a:pt x="451" y="32"/>
                  </a:cubicBezTo>
                  <a:cubicBezTo>
                    <a:pt x="408" y="11"/>
                    <a:pt x="361" y="0"/>
                    <a:pt x="315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1" name="Google Shape;1801;p41"/>
            <p:cNvSpPr/>
            <p:nvPr/>
          </p:nvSpPr>
          <p:spPr>
            <a:xfrm>
              <a:off x="2120800" y="2560950"/>
              <a:ext cx="365650" cy="417475"/>
            </a:xfrm>
            <a:custGeom>
              <a:rect b="b" l="l" r="r" t="t"/>
              <a:pathLst>
                <a:path extrusionOk="0" h="16699" w="14626">
                  <a:moveTo>
                    <a:pt x="9268" y="1"/>
                  </a:moveTo>
                  <a:cubicBezTo>
                    <a:pt x="8970" y="1"/>
                    <a:pt x="8666" y="38"/>
                    <a:pt x="8358" y="113"/>
                  </a:cubicBezTo>
                  <a:cubicBezTo>
                    <a:pt x="6011" y="660"/>
                    <a:pt x="6429" y="1978"/>
                    <a:pt x="6429" y="1978"/>
                  </a:cubicBezTo>
                  <a:cubicBezTo>
                    <a:pt x="6429" y="1978"/>
                    <a:pt x="6018" y="1876"/>
                    <a:pt x="5450" y="1876"/>
                  </a:cubicBezTo>
                  <a:cubicBezTo>
                    <a:pt x="4661" y="1876"/>
                    <a:pt x="3571" y="2072"/>
                    <a:pt x="2861" y="3006"/>
                  </a:cubicBezTo>
                  <a:cubicBezTo>
                    <a:pt x="1639" y="4613"/>
                    <a:pt x="2475" y="6221"/>
                    <a:pt x="2475" y="6221"/>
                  </a:cubicBezTo>
                  <a:cubicBezTo>
                    <a:pt x="2475" y="6221"/>
                    <a:pt x="868" y="7539"/>
                    <a:pt x="418" y="9821"/>
                  </a:cubicBezTo>
                  <a:cubicBezTo>
                    <a:pt x="0" y="12103"/>
                    <a:pt x="3279" y="16218"/>
                    <a:pt x="4050" y="16603"/>
                  </a:cubicBezTo>
                  <a:cubicBezTo>
                    <a:pt x="4169" y="16670"/>
                    <a:pt x="4292" y="16699"/>
                    <a:pt x="4414" y="16699"/>
                  </a:cubicBezTo>
                  <a:cubicBezTo>
                    <a:pt x="5055" y="16699"/>
                    <a:pt x="5690" y="15928"/>
                    <a:pt x="5690" y="15928"/>
                  </a:cubicBezTo>
                  <a:cubicBezTo>
                    <a:pt x="5690" y="15928"/>
                    <a:pt x="4982" y="13614"/>
                    <a:pt x="5561" y="13453"/>
                  </a:cubicBezTo>
                  <a:cubicBezTo>
                    <a:pt x="5599" y="13441"/>
                    <a:pt x="5638" y="13435"/>
                    <a:pt x="5680" y="13435"/>
                  </a:cubicBezTo>
                  <a:cubicBezTo>
                    <a:pt x="6269" y="13435"/>
                    <a:pt x="7168" y="14643"/>
                    <a:pt x="7168" y="14643"/>
                  </a:cubicBezTo>
                  <a:cubicBezTo>
                    <a:pt x="7168" y="14643"/>
                    <a:pt x="7303" y="14828"/>
                    <a:pt x="7499" y="14828"/>
                  </a:cubicBezTo>
                  <a:cubicBezTo>
                    <a:pt x="7686" y="14828"/>
                    <a:pt x="7929" y="14659"/>
                    <a:pt x="8165" y="14000"/>
                  </a:cubicBezTo>
                  <a:cubicBezTo>
                    <a:pt x="8647" y="12617"/>
                    <a:pt x="8679" y="11107"/>
                    <a:pt x="8679" y="11107"/>
                  </a:cubicBezTo>
                  <a:cubicBezTo>
                    <a:pt x="8679" y="11107"/>
                    <a:pt x="14626" y="8471"/>
                    <a:pt x="13726" y="4838"/>
                  </a:cubicBezTo>
                  <a:cubicBezTo>
                    <a:pt x="12970" y="1677"/>
                    <a:pt x="11265" y="1"/>
                    <a:pt x="9268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2" name="Google Shape;1802;p41"/>
            <p:cNvSpPr/>
            <p:nvPr/>
          </p:nvSpPr>
          <p:spPr>
            <a:xfrm>
              <a:off x="2124000" y="2554125"/>
              <a:ext cx="348800" cy="430975"/>
            </a:xfrm>
            <a:custGeom>
              <a:rect b="b" l="l" r="r" t="t"/>
              <a:pathLst>
                <a:path extrusionOk="0" h="17239" w="13952">
                  <a:moveTo>
                    <a:pt x="9130" y="547"/>
                  </a:moveTo>
                  <a:cubicBezTo>
                    <a:pt x="10062" y="547"/>
                    <a:pt x="10898" y="933"/>
                    <a:pt x="11637" y="1672"/>
                  </a:cubicBezTo>
                  <a:cubicBezTo>
                    <a:pt x="12376" y="2443"/>
                    <a:pt x="12955" y="3601"/>
                    <a:pt x="13341" y="5176"/>
                  </a:cubicBezTo>
                  <a:cubicBezTo>
                    <a:pt x="13405" y="5401"/>
                    <a:pt x="13437" y="5626"/>
                    <a:pt x="13437" y="5851"/>
                  </a:cubicBezTo>
                  <a:cubicBezTo>
                    <a:pt x="13437" y="6590"/>
                    <a:pt x="13148" y="7297"/>
                    <a:pt x="12665" y="7940"/>
                  </a:cubicBezTo>
                  <a:cubicBezTo>
                    <a:pt x="11990" y="8872"/>
                    <a:pt x="10930" y="9708"/>
                    <a:pt x="10030" y="10255"/>
                  </a:cubicBezTo>
                  <a:cubicBezTo>
                    <a:pt x="9612" y="10544"/>
                    <a:pt x="9194" y="10769"/>
                    <a:pt x="8905" y="10897"/>
                  </a:cubicBezTo>
                  <a:cubicBezTo>
                    <a:pt x="8776" y="10994"/>
                    <a:pt x="8647" y="11026"/>
                    <a:pt x="8583" y="11090"/>
                  </a:cubicBezTo>
                  <a:cubicBezTo>
                    <a:pt x="8487" y="11122"/>
                    <a:pt x="8455" y="11122"/>
                    <a:pt x="8455" y="11122"/>
                  </a:cubicBezTo>
                  <a:cubicBezTo>
                    <a:pt x="8358" y="11187"/>
                    <a:pt x="8294" y="11251"/>
                    <a:pt x="8294" y="11380"/>
                  </a:cubicBezTo>
                  <a:lnTo>
                    <a:pt x="8294" y="11444"/>
                  </a:lnTo>
                  <a:cubicBezTo>
                    <a:pt x="8262" y="11733"/>
                    <a:pt x="8197" y="13019"/>
                    <a:pt x="7780" y="14176"/>
                  </a:cubicBezTo>
                  <a:cubicBezTo>
                    <a:pt x="7683" y="14498"/>
                    <a:pt x="7555" y="14658"/>
                    <a:pt x="7490" y="14755"/>
                  </a:cubicBezTo>
                  <a:cubicBezTo>
                    <a:pt x="7394" y="14851"/>
                    <a:pt x="7362" y="14851"/>
                    <a:pt x="7362" y="14851"/>
                  </a:cubicBezTo>
                  <a:lnTo>
                    <a:pt x="7297" y="14819"/>
                  </a:lnTo>
                  <a:lnTo>
                    <a:pt x="7265" y="14787"/>
                  </a:lnTo>
                  <a:cubicBezTo>
                    <a:pt x="7233" y="14755"/>
                    <a:pt x="7008" y="14465"/>
                    <a:pt x="6687" y="14112"/>
                  </a:cubicBezTo>
                  <a:cubicBezTo>
                    <a:pt x="6526" y="13951"/>
                    <a:pt x="6365" y="13790"/>
                    <a:pt x="6172" y="13662"/>
                  </a:cubicBezTo>
                  <a:cubicBezTo>
                    <a:pt x="5979" y="13533"/>
                    <a:pt x="5754" y="13437"/>
                    <a:pt x="5529" y="13437"/>
                  </a:cubicBezTo>
                  <a:cubicBezTo>
                    <a:pt x="5465" y="13437"/>
                    <a:pt x="5401" y="13437"/>
                    <a:pt x="5337" y="13469"/>
                  </a:cubicBezTo>
                  <a:cubicBezTo>
                    <a:pt x="5240" y="13501"/>
                    <a:pt x="5176" y="13533"/>
                    <a:pt x="5112" y="13598"/>
                  </a:cubicBezTo>
                  <a:cubicBezTo>
                    <a:pt x="5015" y="13694"/>
                    <a:pt x="4983" y="13823"/>
                    <a:pt x="4951" y="13919"/>
                  </a:cubicBezTo>
                  <a:cubicBezTo>
                    <a:pt x="4951" y="14048"/>
                    <a:pt x="4919" y="14176"/>
                    <a:pt x="4919" y="14305"/>
                  </a:cubicBezTo>
                  <a:cubicBezTo>
                    <a:pt x="4919" y="14690"/>
                    <a:pt x="5015" y="15173"/>
                    <a:pt x="5112" y="15591"/>
                  </a:cubicBezTo>
                  <a:cubicBezTo>
                    <a:pt x="5169" y="15821"/>
                    <a:pt x="5227" y="16016"/>
                    <a:pt x="5264" y="16137"/>
                  </a:cubicBezTo>
                  <a:lnTo>
                    <a:pt x="5264" y="16137"/>
                  </a:lnTo>
                  <a:cubicBezTo>
                    <a:pt x="5196" y="16208"/>
                    <a:pt x="5085" y="16312"/>
                    <a:pt x="4951" y="16426"/>
                  </a:cubicBezTo>
                  <a:cubicBezTo>
                    <a:pt x="4726" y="16587"/>
                    <a:pt x="4469" y="16716"/>
                    <a:pt x="4276" y="16716"/>
                  </a:cubicBezTo>
                  <a:cubicBezTo>
                    <a:pt x="4179" y="16716"/>
                    <a:pt x="4115" y="16683"/>
                    <a:pt x="4019" y="16651"/>
                  </a:cubicBezTo>
                  <a:cubicBezTo>
                    <a:pt x="3986" y="16619"/>
                    <a:pt x="3858" y="16555"/>
                    <a:pt x="3729" y="16426"/>
                  </a:cubicBezTo>
                  <a:cubicBezTo>
                    <a:pt x="3247" y="15944"/>
                    <a:pt x="2411" y="14948"/>
                    <a:pt x="1736" y="13823"/>
                  </a:cubicBezTo>
                  <a:cubicBezTo>
                    <a:pt x="1061" y="12730"/>
                    <a:pt x="515" y="11476"/>
                    <a:pt x="547" y="10544"/>
                  </a:cubicBezTo>
                  <a:cubicBezTo>
                    <a:pt x="547" y="10415"/>
                    <a:pt x="547" y="10287"/>
                    <a:pt x="579" y="10158"/>
                  </a:cubicBezTo>
                  <a:cubicBezTo>
                    <a:pt x="772" y="9065"/>
                    <a:pt x="1254" y="8197"/>
                    <a:pt x="1704" y="7587"/>
                  </a:cubicBezTo>
                  <a:cubicBezTo>
                    <a:pt x="1929" y="7297"/>
                    <a:pt x="2122" y="7072"/>
                    <a:pt x="2283" y="6912"/>
                  </a:cubicBezTo>
                  <a:cubicBezTo>
                    <a:pt x="2379" y="6847"/>
                    <a:pt x="2444" y="6783"/>
                    <a:pt x="2476" y="6751"/>
                  </a:cubicBezTo>
                  <a:lnTo>
                    <a:pt x="2508" y="6687"/>
                  </a:lnTo>
                  <a:lnTo>
                    <a:pt x="2540" y="6687"/>
                  </a:lnTo>
                  <a:cubicBezTo>
                    <a:pt x="2636" y="6622"/>
                    <a:pt x="2669" y="6461"/>
                    <a:pt x="2604" y="6365"/>
                  </a:cubicBezTo>
                  <a:cubicBezTo>
                    <a:pt x="2572" y="6301"/>
                    <a:pt x="2347" y="5851"/>
                    <a:pt x="2347" y="5176"/>
                  </a:cubicBezTo>
                  <a:cubicBezTo>
                    <a:pt x="2347" y="4661"/>
                    <a:pt x="2476" y="4083"/>
                    <a:pt x="2958" y="3440"/>
                  </a:cubicBezTo>
                  <a:cubicBezTo>
                    <a:pt x="3247" y="3022"/>
                    <a:pt x="3665" y="2765"/>
                    <a:pt x="4083" y="2604"/>
                  </a:cubicBezTo>
                  <a:cubicBezTo>
                    <a:pt x="4501" y="2476"/>
                    <a:pt x="4951" y="2411"/>
                    <a:pt x="5304" y="2411"/>
                  </a:cubicBezTo>
                  <a:cubicBezTo>
                    <a:pt x="5594" y="2411"/>
                    <a:pt x="5819" y="2443"/>
                    <a:pt x="5979" y="2476"/>
                  </a:cubicBezTo>
                  <a:cubicBezTo>
                    <a:pt x="6076" y="2476"/>
                    <a:pt x="6140" y="2476"/>
                    <a:pt x="6172" y="2508"/>
                  </a:cubicBezTo>
                  <a:lnTo>
                    <a:pt x="6237" y="2508"/>
                  </a:lnTo>
                  <a:cubicBezTo>
                    <a:pt x="6262" y="2516"/>
                    <a:pt x="6288" y="2520"/>
                    <a:pt x="6314" y="2520"/>
                  </a:cubicBezTo>
                  <a:cubicBezTo>
                    <a:pt x="6382" y="2520"/>
                    <a:pt x="6447" y="2490"/>
                    <a:pt x="6494" y="2443"/>
                  </a:cubicBezTo>
                  <a:cubicBezTo>
                    <a:pt x="6558" y="2347"/>
                    <a:pt x="6590" y="2251"/>
                    <a:pt x="6558" y="2154"/>
                  </a:cubicBezTo>
                  <a:cubicBezTo>
                    <a:pt x="6558" y="2154"/>
                    <a:pt x="6526" y="2090"/>
                    <a:pt x="6526" y="2026"/>
                  </a:cubicBezTo>
                  <a:cubicBezTo>
                    <a:pt x="6526" y="1865"/>
                    <a:pt x="6590" y="1640"/>
                    <a:pt x="6815" y="1383"/>
                  </a:cubicBezTo>
                  <a:cubicBezTo>
                    <a:pt x="7040" y="1126"/>
                    <a:pt x="7458" y="836"/>
                    <a:pt x="8294" y="643"/>
                  </a:cubicBezTo>
                  <a:cubicBezTo>
                    <a:pt x="8583" y="579"/>
                    <a:pt x="8872" y="547"/>
                    <a:pt x="9130" y="547"/>
                  </a:cubicBezTo>
                  <a:close/>
                  <a:moveTo>
                    <a:pt x="9130" y="0"/>
                  </a:moveTo>
                  <a:cubicBezTo>
                    <a:pt x="8840" y="0"/>
                    <a:pt x="8519" y="33"/>
                    <a:pt x="8197" y="129"/>
                  </a:cubicBezTo>
                  <a:cubicBezTo>
                    <a:pt x="7265" y="322"/>
                    <a:pt x="6719" y="675"/>
                    <a:pt x="6397" y="1029"/>
                  </a:cubicBezTo>
                  <a:cubicBezTo>
                    <a:pt x="6117" y="1338"/>
                    <a:pt x="6032" y="1670"/>
                    <a:pt x="6015" y="1921"/>
                  </a:cubicBezTo>
                  <a:lnTo>
                    <a:pt x="6015" y="1921"/>
                  </a:lnTo>
                  <a:cubicBezTo>
                    <a:pt x="5831" y="1892"/>
                    <a:pt x="5584" y="1865"/>
                    <a:pt x="5304" y="1865"/>
                  </a:cubicBezTo>
                  <a:cubicBezTo>
                    <a:pt x="4887" y="1865"/>
                    <a:pt x="4404" y="1929"/>
                    <a:pt x="3890" y="2122"/>
                  </a:cubicBezTo>
                  <a:cubicBezTo>
                    <a:pt x="3408" y="2283"/>
                    <a:pt x="2894" y="2604"/>
                    <a:pt x="2508" y="3118"/>
                  </a:cubicBezTo>
                  <a:cubicBezTo>
                    <a:pt x="1961" y="3858"/>
                    <a:pt x="1801" y="4597"/>
                    <a:pt x="1801" y="5176"/>
                  </a:cubicBezTo>
                  <a:cubicBezTo>
                    <a:pt x="1801" y="5724"/>
                    <a:pt x="1939" y="6162"/>
                    <a:pt x="2034" y="6407"/>
                  </a:cubicBezTo>
                  <a:lnTo>
                    <a:pt x="2034" y="6407"/>
                  </a:lnTo>
                  <a:cubicBezTo>
                    <a:pt x="1607" y="6815"/>
                    <a:pt x="404" y="8099"/>
                    <a:pt x="33" y="10062"/>
                  </a:cubicBezTo>
                  <a:cubicBezTo>
                    <a:pt x="1" y="10222"/>
                    <a:pt x="1" y="10383"/>
                    <a:pt x="1" y="10544"/>
                  </a:cubicBezTo>
                  <a:cubicBezTo>
                    <a:pt x="1" y="11187"/>
                    <a:pt x="193" y="11862"/>
                    <a:pt x="483" y="12569"/>
                  </a:cubicBezTo>
                  <a:cubicBezTo>
                    <a:pt x="933" y="13598"/>
                    <a:pt x="1608" y="14658"/>
                    <a:pt x="2219" y="15494"/>
                  </a:cubicBezTo>
                  <a:cubicBezTo>
                    <a:pt x="2540" y="15912"/>
                    <a:pt x="2861" y="16266"/>
                    <a:pt x="3119" y="16555"/>
                  </a:cubicBezTo>
                  <a:cubicBezTo>
                    <a:pt x="3376" y="16844"/>
                    <a:pt x="3601" y="17037"/>
                    <a:pt x="3794" y="17133"/>
                  </a:cubicBezTo>
                  <a:cubicBezTo>
                    <a:pt x="3899" y="17186"/>
                    <a:pt x="4046" y="17238"/>
                    <a:pt x="4185" y="17238"/>
                  </a:cubicBezTo>
                  <a:cubicBezTo>
                    <a:pt x="4216" y="17238"/>
                    <a:pt x="4246" y="17236"/>
                    <a:pt x="4276" y="17230"/>
                  </a:cubicBezTo>
                  <a:cubicBezTo>
                    <a:pt x="4694" y="17230"/>
                    <a:pt x="5047" y="17005"/>
                    <a:pt x="5337" y="16812"/>
                  </a:cubicBezTo>
                  <a:cubicBezTo>
                    <a:pt x="5594" y="16587"/>
                    <a:pt x="5754" y="16394"/>
                    <a:pt x="5754" y="16362"/>
                  </a:cubicBezTo>
                  <a:cubicBezTo>
                    <a:pt x="5819" y="16298"/>
                    <a:pt x="5851" y="16201"/>
                    <a:pt x="5819" y="16105"/>
                  </a:cubicBezTo>
                  <a:cubicBezTo>
                    <a:pt x="5819" y="16105"/>
                    <a:pt x="5787" y="16041"/>
                    <a:pt x="5754" y="15944"/>
                  </a:cubicBezTo>
                  <a:cubicBezTo>
                    <a:pt x="5658" y="15591"/>
                    <a:pt x="5465" y="14787"/>
                    <a:pt x="5465" y="14305"/>
                  </a:cubicBezTo>
                  <a:cubicBezTo>
                    <a:pt x="5465" y="14144"/>
                    <a:pt x="5465" y="14048"/>
                    <a:pt x="5497" y="14015"/>
                  </a:cubicBezTo>
                  <a:lnTo>
                    <a:pt x="5513" y="13983"/>
                  </a:lnTo>
                  <a:lnTo>
                    <a:pt x="5529" y="13983"/>
                  </a:lnTo>
                  <a:cubicBezTo>
                    <a:pt x="5541" y="13978"/>
                    <a:pt x="5554" y="13975"/>
                    <a:pt x="5569" y="13975"/>
                  </a:cubicBezTo>
                  <a:cubicBezTo>
                    <a:pt x="5639" y="13975"/>
                    <a:pt x="5745" y="14033"/>
                    <a:pt x="5851" y="14112"/>
                  </a:cubicBezTo>
                  <a:cubicBezTo>
                    <a:pt x="6076" y="14273"/>
                    <a:pt x="6333" y="14498"/>
                    <a:pt x="6526" y="14723"/>
                  </a:cubicBezTo>
                  <a:cubicBezTo>
                    <a:pt x="6622" y="14819"/>
                    <a:pt x="6687" y="14916"/>
                    <a:pt x="6751" y="14980"/>
                  </a:cubicBezTo>
                  <a:lnTo>
                    <a:pt x="6815" y="15076"/>
                  </a:lnTo>
                  <a:cubicBezTo>
                    <a:pt x="6815" y="15108"/>
                    <a:pt x="6879" y="15173"/>
                    <a:pt x="6976" y="15237"/>
                  </a:cubicBezTo>
                  <a:cubicBezTo>
                    <a:pt x="7040" y="15301"/>
                    <a:pt x="7169" y="15366"/>
                    <a:pt x="7362" y="15366"/>
                  </a:cubicBezTo>
                  <a:cubicBezTo>
                    <a:pt x="7555" y="15366"/>
                    <a:pt x="7747" y="15301"/>
                    <a:pt x="7876" y="15108"/>
                  </a:cubicBezTo>
                  <a:cubicBezTo>
                    <a:pt x="8037" y="14948"/>
                    <a:pt x="8165" y="14723"/>
                    <a:pt x="8294" y="14369"/>
                  </a:cubicBezTo>
                  <a:cubicBezTo>
                    <a:pt x="8714" y="13188"/>
                    <a:pt x="8791" y="11964"/>
                    <a:pt x="8822" y="11537"/>
                  </a:cubicBezTo>
                  <a:lnTo>
                    <a:pt x="8822" y="11537"/>
                  </a:lnTo>
                  <a:cubicBezTo>
                    <a:pt x="9193" y="11358"/>
                    <a:pt x="10228" y="10828"/>
                    <a:pt x="11283" y="10030"/>
                  </a:cubicBezTo>
                  <a:cubicBezTo>
                    <a:pt x="11958" y="9547"/>
                    <a:pt x="12601" y="8937"/>
                    <a:pt x="13116" y="8229"/>
                  </a:cubicBezTo>
                  <a:cubicBezTo>
                    <a:pt x="13598" y="7522"/>
                    <a:pt x="13951" y="6719"/>
                    <a:pt x="13951" y="5851"/>
                  </a:cubicBezTo>
                  <a:cubicBezTo>
                    <a:pt x="13951" y="5594"/>
                    <a:pt x="13919" y="5304"/>
                    <a:pt x="13855" y="5047"/>
                  </a:cubicBezTo>
                  <a:cubicBezTo>
                    <a:pt x="13469" y="3408"/>
                    <a:pt x="12826" y="2186"/>
                    <a:pt x="12023" y="1318"/>
                  </a:cubicBezTo>
                  <a:cubicBezTo>
                    <a:pt x="11219" y="450"/>
                    <a:pt x="10223" y="0"/>
                    <a:pt x="9130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3" name="Google Shape;1803;p41"/>
            <p:cNvSpPr/>
            <p:nvPr/>
          </p:nvSpPr>
          <p:spPr>
            <a:xfrm>
              <a:off x="2203550" y="2655875"/>
              <a:ext cx="254775" cy="296875"/>
            </a:xfrm>
            <a:custGeom>
              <a:rect b="b" l="l" r="r" t="t"/>
              <a:pathLst>
                <a:path extrusionOk="0" h="11875" w="10191">
                  <a:moveTo>
                    <a:pt x="9689" y="0"/>
                  </a:moveTo>
                  <a:cubicBezTo>
                    <a:pt x="9641" y="0"/>
                    <a:pt x="9591" y="16"/>
                    <a:pt x="9548" y="45"/>
                  </a:cubicBezTo>
                  <a:cubicBezTo>
                    <a:pt x="9451" y="109"/>
                    <a:pt x="9451" y="238"/>
                    <a:pt x="9516" y="334"/>
                  </a:cubicBezTo>
                  <a:cubicBezTo>
                    <a:pt x="9548" y="366"/>
                    <a:pt x="9805" y="752"/>
                    <a:pt x="9805" y="1363"/>
                  </a:cubicBezTo>
                  <a:cubicBezTo>
                    <a:pt x="9805" y="1909"/>
                    <a:pt x="9580" y="2649"/>
                    <a:pt x="8712" y="3549"/>
                  </a:cubicBezTo>
                  <a:cubicBezTo>
                    <a:pt x="7780" y="4481"/>
                    <a:pt x="6173" y="5188"/>
                    <a:pt x="4662" y="5799"/>
                  </a:cubicBezTo>
                  <a:cubicBezTo>
                    <a:pt x="3923" y="6120"/>
                    <a:pt x="3183" y="6410"/>
                    <a:pt x="2572" y="6667"/>
                  </a:cubicBezTo>
                  <a:cubicBezTo>
                    <a:pt x="1962" y="6956"/>
                    <a:pt x="1447" y="7245"/>
                    <a:pt x="1126" y="7567"/>
                  </a:cubicBezTo>
                  <a:cubicBezTo>
                    <a:pt x="547" y="8178"/>
                    <a:pt x="290" y="9110"/>
                    <a:pt x="129" y="9945"/>
                  </a:cubicBezTo>
                  <a:cubicBezTo>
                    <a:pt x="1" y="10813"/>
                    <a:pt x="1" y="11521"/>
                    <a:pt x="1" y="11649"/>
                  </a:cubicBezTo>
                  <a:lnTo>
                    <a:pt x="1" y="11681"/>
                  </a:lnTo>
                  <a:cubicBezTo>
                    <a:pt x="1" y="11778"/>
                    <a:pt x="97" y="11874"/>
                    <a:pt x="226" y="11874"/>
                  </a:cubicBezTo>
                  <a:cubicBezTo>
                    <a:pt x="322" y="11842"/>
                    <a:pt x="419" y="11746"/>
                    <a:pt x="387" y="11649"/>
                  </a:cubicBezTo>
                  <a:cubicBezTo>
                    <a:pt x="387" y="11521"/>
                    <a:pt x="387" y="10813"/>
                    <a:pt x="547" y="10010"/>
                  </a:cubicBezTo>
                  <a:cubicBezTo>
                    <a:pt x="676" y="9206"/>
                    <a:pt x="933" y="8338"/>
                    <a:pt x="1415" y="7824"/>
                  </a:cubicBezTo>
                  <a:cubicBezTo>
                    <a:pt x="1672" y="7599"/>
                    <a:pt x="2122" y="7310"/>
                    <a:pt x="2733" y="7052"/>
                  </a:cubicBezTo>
                  <a:cubicBezTo>
                    <a:pt x="3633" y="6635"/>
                    <a:pt x="4823" y="6217"/>
                    <a:pt x="5980" y="5702"/>
                  </a:cubicBezTo>
                  <a:cubicBezTo>
                    <a:pt x="7105" y="5188"/>
                    <a:pt x="8230" y="4577"/>
                    <a:pt x="9001" y="3838"/>
                  </a:cubicBezTo>
                  <a:cubicBezTo>
                    <a:pt x="9934" y="2906"/>
                    <a:pt x="10191" y="2006"/>
                    <a:pt x="10191" y="1363"/>
                  </a:cubicBezTo>
                  <a:cubicBezTo>
                    <a:pt x="10191" y="591"/>
                    <a:pt x="9837" y="109"/>
                    <a:pt x="9837" y="77"/>
                  </a:cubicBezTo>
                  <a:cubicBezTo>
                    <a:pt x="9802" y="24"/>
                    <a:pt x="9747" y="0"/>
                    <a:pt x="96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4" name="Google Shape;1804;p41"/>
            <p:cNvSpPr/>
            <p:nvPr/>
          </p:nvSpPr>
          <p:spPr>
            <a:xfrm>
              <a:off x="2254175" y="2833475"/>
              <a:ext cx="89250" cy="68800"/>
            </a:xfrm>
            <a:custGeom>
              <a:rect b="b" l="l" r="r" t="t"/>
              <a:pathLst>
                <a:path extrusionOk="0" h="2752" w="3570">
                  <a:moveTo>
                    <a:pt x="3356" y="1"/>
                  </a:moveTo>
                  <a:cubicBezTo>
                    <a:pt x="3330" y="1"/>
                    <a:pt x="3304" y="5"/>
                    <a:pt x="3280" y="13"/>
                  </a:cubicBezTo>
                  <a:cubicBezTo>
                    <a:pt x="3280" y="13"/>
                    <a:pt x="2540" y="334"/>
                    <a:pt x="1769" y="784"/>
                  </a:cubicBezTo>
                  <a:cubicBezTo>
                    <a:pt x="1383" y="1009"/>
                    <a:pt x="997" y="1266"/>
                    <a:pt x="676" y="1556"/>
                  </a:cubicBezTo>
                  <a:cubicBezTo>
                    <a:pt x="355" y="1845"/>
                    <a:pt x="97" y="2134"/>
                    <a:pt x="1" y="2488"/>
                  </a:cubicBezTo>
                  <a:cubicBezTo>
                    <a:pt x="1" y="2616"/>
                    <a:pt x="65" y="2713"/>
                    <a:pt x="162" y="2745"/>
                  </a:cubicBezTo>
                  <a:cubicBezTo>
                    <a:pt x="179" y="2749"/>
                    <a:pt x="196" y="2751"/>
                    <a:pt x="212" y="2751"/>
                  </a:cubicBezTo>
                  <a:cubicBezTo>
                    <a:pt x="315" y="2751"/>
                    <a:pt x="391" y="2668"/>
                    <a:pt x="419" y="2584"/>
                  </a:cubicBezTo>
                  <a:cubicBezTo>
                    <a:pt x="451" y="2391"/>
                    <a:pt x="644" y="2102"/>
                    <a:pt x="933" y="1845"/>
                  </a:cubicBezTo>
                  <a:cubicBezTo>
                    <a:pt x="1383" y="1459"/>
                    <a:pt x="1994" y="1106"/>
                    <a:pt x="2508" y="816"/>
                  </a:cubicBezTo>
                  <a:cubicBezTo>
                    <a:pt x="2765" y="688"/>
                    <a:pt x="2990" y="591"/>
                    <a:pt x="3151" y="495"/>
                  </a:cubicBezTo>
                  <a:cubicBezTo>
                    <a:pt x="3344" y="431"/>
                    <a:pt x="3440" y="398"/>
                    <a:pt x="3440" y="398"/>
                  </a:cubicBezTo>
                  <a:cubicBezTo>
                    <a:pt x="3537" y="334"/>
                    <a:pt x="3569" y="238"/>
                    <a:pt x="3537" y="109"/>
                  </a:cubicBezTo>
                  <a:cubicBezTo>
                    <a:pt x="3513" y="37"/>
                    <a:pt x="3434" y="1"/>
                    <a:pt x="33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5" name="Google Shape;1805;p41"/>
            <p:cNvSpPr/>
            <p:nvPr/>
          </p:nvSpPr>
          <p:spPr>
            <a:xfrm>
              <a:off x="1974675" y="4962550"/>
              <a:ext cx="249000" cy="116775"/>
            </a:xfrm>
            <a:custGeom>
              <a:rect b="b" l="l" r="r" t="t"/>
              <a:pathLst>
                <a:path extrusionOk="0" h="4671" w="9960">
                  <a:moveTo>
                    <a:pt x="3691" y="1"/>
                  </a:moveTo>
                  <a:lnTo>
                    <a:pt x="413" y="804"/>
                  </a:lnTo>
                  <a:lnTo>
                    <a:pt x="91" y="3311"/>
                  </a:lnTo>
                  <a:cubicBezTo>
                    <a:pt x="1" y="4033"/>
                    <a:pt x="558" y="4671"/>
                    <a:pt x="1288" y="4671"/>
                  </a:cubicBezTo>
                  <a:cubicBezTo>
                    <a:pt x="1339" y="4671"/>
                    <a:pt x="1390" y="4668"/>
                    <a:pt x="1441" y="4661"/>
                  </a:cubicBezTo>
                  <a:lnTo>
                    <a:pt x="9509" y="3890"/>
                  </a:lnTo>
                  <a:cubicBezTo>
                    <a:pt x="9863" y="3858"/>
                    <a:pt x="9959" y="3344"/>
                    <a:pt x="9638" y="3183"/>
                  </a:cubicBezTo>
                  <a:lnTo>
                    <a:pt x="36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6" name="Google Shape;1806;p41"/>
            <p:cNvSpPr/>
            <p:nvPr/>
          </p:nvSpPr>
          <p:spPr>
            <a:xfrm>
              <a:off x="1969700" y="4955525"/>
              <a:ext cx="258000" cy="130800"/>
            </a:xfrm>
            <a:custGeom>
              <a:rect b="b" l="l" r="r" t="t"/>
              <a:pathLst>
                <a:path extrusionOk="0" h="5232" w="10320">
                  <a:moveTo>
                    <a:pt x="3864" y="561"/>
                  </a:moveTo>
                  <a:lnTo>
                    <a:pt x="9708" y="3689"/>
                  </a:lnTo>
                  <a:lnTo>
                    <a:pt x="9773" y="3785"/>
                  </a:lnTo>
                  <a:lnTo>
                    <a:pt x="9741" y="3882"/>
                  </a:lnTo>
                  <a:lnTo>
                    <a:pt x="9676" y="3914"/>
                  </a:lnTo>
                  <a:lnTo>
                    <a:pt x="1608" y="4685"/>
                  </a:lnTo>
                  <a:lnTo>
                    <a:pt x="1512" y="4685"/>
                  </a:lnTo>
                  <a:cubicBezTo>
                    <a:pt x="1255" y="4685"/>
                    <a:pt x="997" y="4589"/>
                    <a:pt x="837" y="4396"/>
                  </a:cubicBezTo>
                  <a:cubicBezTo>
                    <a:pt x="644" y="4235"/>
                    <a:pt x="547" y="4010"/>
                    <a:pt x="547" y="3753"/>
                  </a:cubicBezTo>
                  <a:lnTo>
                    <a:pt x="547" y="3625"/>
                  </a:lnTo>
                  <a:lnTo>
                    <a:pt x="869" y="1310"/>
                  </a:lnTo>
                  <a:lnTo>
                    <a:pt x="3864" y="561"/>
                  </a:lnTo>
                  <a:close/>
                  <a:moveTo>
                    <a:pt x="3922" y="0"/>
                  </a:moveTo>
                  <a:cubicBezTo>
                    <a:pt x="3890" y="0"/>
                    <a:pt x="3858" y="8"/>
                    <a:pt x="3826" y="24"/>
                  </a:cubicBezTo>
                  <a:lnTo>
                    <a:pt x="547" y="828"/>
                  </a:lnTo>
                  <a:cubicBezTo>
                    <a:pt x="451" y="860"/>
                    <a:pt x="354" y="924"/>
                    <a:pt x="354" y="1053"/>
                  </a:cubicBezTo>
                  <a:lnTo>
                    <a:pt x="33" y="3528"/>
                  </a:lnTo>
                  <a:cubicBezTo>
                    <a:pt x="33" y="3592"/>
                    <a:pt x="1" y="3689"/>
                    <a:pt x="1" y="3753"/>
                  </a:cubicBezTo>
                  <a:cubicBezTo>
                    <a:pt x="1" y="4557"/>
                    <a:pt x="676" y="5232"/>
                    <a:pt x="1512" y="5232"/>
                  </a:cubicBezTo>
                  <a:lnTo>
                    <a:pt x="1640" y="5232"/>
                  </a:lnTo>
                  <a:lnTo>
                    <a:pt x="9708" y="4428"/>
                  </a:lnTo>
                  <a:cubicBezTo>
                    <a:pt x="9901" y="4428"/>
                    <a:pt x="10062" y="4332"/>
                    <a:pt x="10158" y="4203"/>
                  </a:cubicBezTo>
                  <a:cubicBezTo>
                    <a:pt x="10255" y="4107"/>
                    <a:pt x="10319" y="3946"/>
                    <a:pt x="10319" y="3785"/>
                  </a:cubicBezTo>
                  <a:cubicBezTo>
                    <a:pt x="10319" y="3592"/>
                    <a:pt x="10191" y="3335"/>
                    <a:pt x="9966" y="3239"/>
                  </a:cubicBezTo>
                  <a:lnTo>
                    <a:pt x="4019" y="24"/>
                  </a:lnTo>
                  <a:cubicBezTo>
                    <a:pt x="3987" y="8"/>
                    <a:pt x="3955" y="0"/>
                    <a:pt x="3922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7" name="Google Shape;1807;p41"/>
            <p:cNvSpPr/>
            <p:nvPr/>
          </p:nvSpPr>
          <p:spPr>
            <a:xfrm>
              <a:off x="1977750" y="5042900"/>
              <a:ext cx="245925" cy="36350"/>
            </a:xfrm>
            <a:custGeom>
              <a:rect b="b" l="l" r="r" t="t"/>
              <a:pathLst>
                <a:path extrusionOk="0" h="1454" w="9837">
                  <a:moveTo>
                    <a:pt x="9579" y="1"/>
                  </a:moveTo>
                  <a:lnTo>
                    <a:pt x="9579" y="1"/>
                  </a:lnTo>
                  <a:cubicBezTo>
                    <a:pt x="7683" y="226"/>
                    <a:pt x="4758" y="33"/>
                    <a:pt x="2733" y="355"/>
                  </a:cubicBezTo>
                  <a:cubicBezTo>
                    <a:pt x="1924" y="502"/>
                    <a:pt x="1305" y="554"/>
                    <a:pt x="833" y="554"/>
                  </a:cubicBezTo>
                  <a:cubicBezTo>
                    <a:pt x="479" y="554"/>
                    <a:pt x="207" y="524"/>
                    <a:pt x="0" y="483"/>
                  </a:cubicBezTo>
                  <a:lnTo>
                    <a:pt x="0" y="483"/>
                  </a:lnTo>
                  <a:cubicBezTo>
                    <a:pt x="120" y="1052"/>
                    <a:pt x="603" y="1454"/>
                    <a:pt x="1188" y="1454"/>
                  </a:cubicBezTo>
                  <a:cubicBezTo>
                    <a:pt x="1231" y="1454"/>
                    <a:pt x="1274" y="1452"/>
                    <a:pt x="1318" y="1447"/>
                  </a:cubicBezTo>
                  <a:lnTo>
                    <a:pt x="9386" y="676"/>
                  </a:lnTo>
                  <a:cubicBezTo>
                    <a:pt x="9740" y="644"/>
                    <a:pt x="9836" y="194"/>
                    <a:pt x="95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8" name="Google Shape;1808;p41"/>
            <p:cNvSpPr/>
            <p:nvPr/>
          </p:nvSpPr>
          <p:spPr>
            <a:xfrm>
              <a:off x="1970525" y="5036475"/>
              <a:ext cx="257175" cy="49850"/>
            </a:xfrm>
            <a:custGeom>
              <a:rect b="b" l="l" r="r" t="t"/>
              <a:pathLst>
                <a:path extrusionOk="0" h="1994" w="10287">
                  <a:moveTo>
                    <a:pt x="9732" y="532"/>
                  </a:moveTo>
                  <a:lnTo>
                    <a:pt x="9740" y="547"/>
                  </a:lnTo>
                  <a:lnTo>
                    <a:pt x="9708" y="644"/>
                  </a:lnTo>
                  <a:lnTo>
                    <a:pt x="9643" y="676"/>
                  </a:lnTo>
                  <a:lnTo>
                    <a:pt x="1575" y="1447"/>
                  </a:lnTo>
                  <a:lnTo>
                    <a:pt x="1479" y="1447"/>
                  </a:lnTo>
                  <a:cubicBezTo>
                    <a:pt x="1176" y="1447"/>
                    <a:pt x="903" y="1302"/>
                    <a:pt x="727" y="1081"/>
                  </a:cubicBezTo>
                  <a:lnTo>
                    <a:pt x="727" y="1081"/>
                  </a:lnTo>
                  <a:cubicBezTo>
                    <a:pt x="840" y="1089"/>
                    <a:pt x="962" y="1094"/>
                    <a:pt x="1093" y="1094"/>
                  </a:cubicBezTo>
                  <a:cubicBezTo>
                    <a:pt x="1607" y="1094"/>
                    <a:pt x="2250" y="1029"/>
                    <a:pt x="3086" y="901"/>
                  </a:cubicBezTo>
                  <a:cubicBezTo>
                    <a:pt x="4050" y="740"/>
                    <a:pt x="5272" y="676"/>
                    <a:pt x="6493" y="676"/>
                  </a:cubicBezTo>
                  <a:cubicBezTo>
                    <a:pt x="7658" y="645"/>
                    <a:pt x="8793" y="644"/>
                    <a:pt x="9732" y="532"/>
                  </a:cubicBezTo>
                  <a:close/>
                  <a:moveTo>
                    <a:pt x="9836" y="1"/>
                  </a:moveTo>
                  <a:cubicBezTo>
                    <a:pt x="8904" y="97"/>
                    <a:pt x="7715" y="97"/>
                    <a:pt x="6493" y="129"/>
                  </a:cubicBezTo>
                  <a:cubicBezTo>
                    <a:pt x="5272" y="162"/>
                    <a:pt x="4018" y="194"/>
                    <a:pt x="2989" y="354"/>
                  </a:cubicBezTo>
                  <a:cubicBezTo>
                    <a:pt x="2186" y="483"/>
                    <a:pt x="1543" y="547"/>
                    <a:pt x="1093" y="547"/>
                  </a:cubicBezTo>
                  <a:cubicBezTo>
                    <a:pt x="771" y="547"/>
                    <a:pt x="514" y="515"/>
                    <a:pt x="321" y="483"/>
                  </a:cubicBezTo>
                  <a:cubicBezTo>
                    <a:pt x="257" y="483"/>
                    <a:pt x="161" y="483"/>
                    <a:pt x="96" y="547"/>
                  </a:cubicBezTo>
                  <a:cubicBezTo>
                    <a:pt x="32" y="612"/>
                    <a:pt x="0" y="708"/>
                    <a:pt x="32" y="804"/>
                  </a:cubicBezTo>
                  <a:cubicBezTo>
                    <a:pt x="161" y="1479"/>
                    <a:pt x="739" y="1994"/>
                    <a:pt x="1479" y="1994"/>
                  </a:cubicBezTo>
                  <a:lnTo>
                    <a:pt x="1607" y="1994"/>
                  </a:lnTo>
                  <a:lnTo>
                    <a:pt x="9675" y="1190"/>
                  </a:lnTo>
                  <a:cubicBezTo>
                    <a:pt x="9868" y="1190"/>
                    <a:pt x="10029" y="1094"/>
                    <a:pt x="10125" y="965"/>
                  </a:cubicBezTo>
                  <a:cubicBezTo>
                    <a:pt x="10222" y="869"/>
                    <a:pt x="10286" y="708"/>
                    <a:pt x="10286" y="547"/>
                  </a:cubicBezTo>
                  <a:cubicBezTo>
                    <a:pt x="10286" y="387"/>
                    <a:pt x="10190" y="162"/>
                    <a:pt x="10029" y="33"/>
                  </a:cubicBezTo>
                  <a:cubicBezTo>
                    <a:pt x="9965" y="1"/>
                    <a:pt x="9900" y="1"/>
                    <a:pt x="9836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9" name="Google Shape;1809;p41"/>
            <p:cNvSpPr/>
            <p:nvPr/>
          </p:nvSpPr>
          <p:spPr>
            <a:xfrm>
              <a:off x="1259325" y="4948900"/>
              <a:ext cx="232650" cy="183350"/>
            </a:xfrm>
            <a:custGeom>
              <a:rect b="b" l="l" r="r" t="t"/>
              <a:pathLst>
                <a:path extrusionOk="0" h="7334" w="9306">
                  <a:moveTo>
                    <a:pt x="2379" y="0"/>
                  </a:moveTo>
                  <a:lnTo>
                    <a:pt x="450" y="1929"/>
                  </a:lnTo>
                  <a:cubicBezTo>
                    <a:pt x="0" y="2379"/>
                    <a:pt x="0" y="3086"/>
                    <a:pt x="450" y="3536"/>
                  </a:cubicBezTo>
                  <a:lnTo>
                    <a:pt x="4018" y="6943"/>
                  </a:lnTo>
                  <a:lnTo>
                    <a:pt x="8390" y="7329"/>
                  </a:lnTo>
                  <a:cubicBezTo>
                    <a:pt x="8415" y="7332"/>
                    <a:pt x="8439" y="7333"/>
                    <a:pt x="8463" y="7333"/>
                  </a:cubicBezTo>
                  <a:cubicBezTo>
                    <a:pt x="8997" y="7333"/>
                    <a:pt x="9306" y="6667"/>
                    <a:pt x="8936" y="6236"/>
                  </a:cubicBezTo>
                  <a:lnTo>
                    <a:pt x="6461" y="3279"/>
                  </a:lnTo>
                  <a:lnTo>
                    <a:pt x="5465" y="1157"/>
                  </a:lnTo>
                  <a:lnTo>
                    <a:pt x="237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0" name="Google Shape;1810;p41"/>
            <p:cNvSpPr/>
            <p:nvPr/>
          </p:nvSpPr>
          <p:spPr>
            <a:xfrm>
              <a:off x="1255300" y="4942425"/>
              <a:ext cx="238700" cy="196150"/>
            </a:xfrm>
            <a:custGeom>
              <a:rect b="b" l="l" r="r" t="t"/>
              <a:pathLst>
                <a:path extrusionOk="0" h="7846" w="9548">
                  <a:moveTo>
                    <a:pt x="2607" y="578"/>
                  </a:moveTo>
                  <a:lnTo>
                    <a:pt x="5433" y="1641"/>
                  </a:lnTo>
                  <a:lnTo>
                    <a:pt x="6397" y="3634"/>
                  </a:lnTo>
                  <a:lnTo>
                    <a:pt x="6429" y="3699"/>
                  </a:lnTo>
                  <a:lnTo>
                    <a:pt x="8905" y="6688"/>
                  </a:lnTo>
                  <a:cubicBezTo>
                    <a:pt x="8969" y="6752"/>
                    <a:pt x="9001" y="6849"/>
                    <a:pt x="9001" y="6913"/>
                  </a:cubicBezTo>
                  <a:cubicBezTo>
                    <a:pt x="9001" y="7009"/>
                    <a:pt x="8969" y="7138"/>
                    <a:pt x="8872" y="7202"/>
                  </a:cubicBezTo>
                  <a:cubicBezTo>
                    <a:pt x="8808" y="7267"/>
                    <a:pt x="8712" y="7331"/>
                    <a:pt x="8615" y="7331"/>
                  </a:cubicBezTo>
                  <a:lnTo>
                    <a:pt x="8583" y="7331"/>
                  </a:lnTo>
                  <a:lnTo>
                    <a:pt x="4308" y="6945"/>
                  </a:lnTo>
                  <a:lnTo>
                    <a:pt x="804" y="3602"/>
                  </a:lnTo>
                  <a:cubicBezTo>
                    <a:pt x="643" y="3409"/>
                    <a:pt x="547" y="3216"/>
                    <a:pt x="547" y="2991"/>
                  </a:cubicBezTo>
                  <a:cubicBezTo>
                    <a:pt x="547" y="2766"/>
                    <a:pt x="643" y="2573"/>
                    <a:pt x="804" y="2381"/>
                  </a:cubicBezTo>
                  <a:lnTo>
                    <a:pt x="2607" y="578"/>
                  </a:lnTo>
                  <a:close/>
                  <a:moveTo>
                    <a:pt x="2526" y="1"/>
                  </a:moveTo>
                  <a:cubicBezTo>
                    <a:pt x="2457" y="1"/>
                    <a:pt x="2389" y="36"/>
                    <a:pt x="2347" y="98"/>
                  </a:cubicBezTo>
                  <a:lnTo>
                    <a:pt x="418" y="2027"/>
                  </a:lnTo>
                  <a:cubicBezTo>
                    <a:pt x="161" y="2284"/>
                    <a:pt x="1" y="2638"/>
                    <a:pt x="1" y="2991"/>
                  </a:cubicBezTo>
                  <a:cubicBezTo>
                    <a:pt x="1" y="3345"/>
                    <a:pt x="161" y="3699"/>
                    <a:pt x="451" y="3988"/>
                  </a:cubicBezTo>
                  <a:lnTo>
                    <a:pt x="3986" y="7395"/>
                  </a:lnTo>
                  <a:cubicBezTo>
                    <a:pt x="4051" y="7427"/>
                    <a:pt x="4083" y="7459"/>
                    <a:pt x="4147" y="7459"/>
                  </a:cubicBezTo>
                  <a:lnTo>
                    <a:pt x="8519" y="7845"/>
                  </a:lnTo>
                  <a:lnTo>
                    <a:pt x="8615" y="7845"/>
                  </a:lnTo>
                  <a:cubicBezTo>
                    <a:pt x="8872" y="7845"/>
                    <a:pt x="9130" y="7749"/>
                    <a:pt x="9290" y="7556"/>
                  </a:cubicBezTo>
                  <a:cubicBezTo>
                    <a:pt x="9451" y="7395"/>
                    <a:pt x="9547" y="7170"/>
                    <a:pt x="9547" y="6913"/>
                  </a:cubicBezTo>
                  <a:cubicBezTo>
                    <a:pt x="9547" y="6720"/>
                    <a:pt x="9451" y="6495"/>
                    <a:pt x="9322" y="6334"/>
                  </a:cubicBezTo>
                  <a:lnTo>
                    <a:pt x="6847" y="3377"/>
                  </a:lnTo>
                  <a:lnTo>
                    <a:pt x="5851" y="1320"/>
                  </a:lnTo>
                  <a:cubicBezTo>
                    <a:pt x="5819" y="1256"/>
                    <a:pt x="5787" y="1191"/>
                    <a:pt x="5722" y="1191"/>
                  </a:cubicBezTo>
                  <a:lnTo>
                    <a:pt x="2636" y="34"/>
                  </a:lnTo>
                  <a:cubicBezTo>
                    <a:pt x="2602" y="11"/>
                    <a:pt x="2564" y="1"/>
                    <a:pt x="2526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1" name="Google Shape;1811;p41"/>
            <p:cNvSpPr/>
            <p:nvPr/>
          </p:nvSpPr>
          <p:spPr>
            <a:xfrm>
              <a:off x="1259325" y="4995500"/>
              <a:ext cx="227450" cy="136700"/>
            </a:xfrm>
            <a:custGeom>
              <a:rect b="b" l="l" r="r" t="t"/>
              <a:pathLst>
                <a:path extrusionOk="0" h="5468" w="9098">
                  <a:moveTo>
                    <a:pt x="515" y="0"/>
                  </a:moveTo>
                  <a:lnTo>
                    <a:pt x="450" y="65"/>
                  </a:lnTo>
                  <a:cubicBezTo>
                    <a:pt x="0" y="515"/>
                    <a:pt x="0" y="1222"/>
                    <a:pt x="450" y="1672"/>
                  </a:cubicBezTo>
                  <a:lnTo>
                    <a:pt x="4018" y="5079"/>
                  </a:lnTo>
                  <a:lnTo>
                    <a:pt x="8390" y="5465"/>
                  </a:lnTo>
                  <a:cubicBezTo>
                    <a:pt x="8410" y="5467"/>
                    <a:pt x="8430" y="5468"/>
                    <a:pt x="8450" y="5468"/>
                  </a:cubicBezTo>
                  <a:cubicBezTo>
                    <a:pt x="8776" y="5468"/>
                    <a:pt x="9036" y="5224"/>
                    <a:pt x="9097" y="4951"/>
                  </a:cubicBezTo>
                  <a:cubicBezTo>
                    <a:pt x="7554" y="4565"/>
                    <a:pt x="5175" y="4019"/>
                    <a:pt x="4533" y="3954"/>
                  </a:cubicBezTo>
                  <a:cubicBezTo>
                    <a:pt x="3761" y="3858"/>
                    <a:pt x="1382" y="1029"/>
                    <a:pt x="5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2" name="Google Shape;1812;p41"/>
            <p:cNvSpPr/>
            <p:nvPr/>
          </p:nvSpPr>
          <p:spPr>
            <a:xfrm>
              <a:off x="1255300" y="4989075"/>
              <a:ext cx="238700" cy="149500"/>
            </a:xfrm>
            <a:custGeom>
              <a:rect b="b" l="l" r="r" t="t"/>
              <a:pathLst>
                <a:path extrusionOk="0" h="5980" w="9548">
                  <a:moveTo>
                    <a:pt x="689" y="671"/>
                  </a:moveTo>
                  <a:cubicBezTo>
                    <a:pt x="1135" y="1219"/>
                    <a:pt x="1826" y="2051"/>
                    <a:pt x="2540" y="2765"/>
                  </a:cubicBezTo>
                  <a:cubicBezTo>
                    <a:pt x="2926" y="3183"/>
                    <a:pt x="3344" y="3600"/>
                    <a:pt x="3697" y="3890"/>
                  </a:cubicBezTo>
                  <a:cubicBezTo>
                    <a:pt x="3858" y="4051"/>
                    <a:pt x="4051" y="4179"/>
                    <a:pt x="4211" y="4276"/>
                  </a:cubicBezTo>
                  <a:cubicBezTo>
                    <a:pt x="4372" y="4372"/>
                    <a:pt x="4501" y="4436"/>
                    <a:pt x="4661" y="4468"/>
                  </a:cubicBezTo>
                  <a:cubicBezTo>
                    <a:pt x="4951" y="4501"/>
                    <a:pt x="5722" y="4661"/>
                    <a:pt x="6590" y="4854"/>
                  </a:cubicBezTo>
                  <a:cubicBezTo>
                    <a:pt x="7330" y="5019"/>
                    <a:pt x="8140" y="5206"/>
                    <a:pt x="8841" y="5378"/>
                  </a:cubicBezTo>
                  <a:lnTo>
                    <a:pt x="8841" y="5378"/>
                  </a:lnTo>
                  <a:cubicBezTo>
                    <a:pt x="8780" y="5431"/>
                    <a:pt x="8704" y="5465"/>
                    <a:pt x="8615" y="5465"/>
                  </a:cubicBezTo>
                  <a:lnTo>
                    <a:pt x="8583" y="5465"/>
                  </a:lnTo>
                  <a:lnTo>
                    <a:pt x="4308" y="5079"/>
                  </a:lnTo>
                  <a:lnTo>
                    <a:pt x="804" y="1736"/>
                  </a:lnTo>
                  <a:cubicBezTo>
                    <a:pt x="643" y="1543"/>
                    <a:pt x="547" y="1350"/>
                    <a:pt x="547" y="1125"/>
                  </a:cubicBezTo>
                  <a:cubicBezTo>
                    <a:pt x="547" y="961"/>
                    <a:pt x="598" y="814"/>
                    <a:pt x="689" y="671"/>
                  </a:cubicBezTo>
                  <a:close/>
                  <a:moveTo>
                    <a:pt x="708" y="0"/>
                  </a:moveTo>
                  <a:cubicBezTo>
                    <a:pt x="611" y="0"/>
                    <a:pt x="547" y="0"/>
                    <a:pt x="483" y="65"/>
                  </a:cubicBezTo>
                  <a:lnTo>
                    <a:pt x="418" y="161"/>
                  </a:lnTo>
                  <a:cubicBezTo>
                    <a:pt x="161" y="418"/>
                    <a:pt x="1" y="772"/>
                    <a:pt x="1" y="1125"/>
                  </a:cubicBezTo>
                  <a:cubicBezTo>
                    <a:pt x="1" y="1479"/>
                    <a:pt x="161" y="1833"/>
                    <a:pt x="451" y="2122"/>
                  </a:cubicBezTo>
                  <a:lnTo>
                    <a:pt x="3986" y="5529"/>
                  </a:lnTo>
                  <a:cubicBezTo>
                    <a:pt x="4051" y="5561"/>
                    <a:pt x="4083" y="5593"/>
                    <a:pt x="4147" y="5593"/>
                  </a:cubicBezTo>
                  <a:lnTo>
                    <a:pt x="8519" y="5979"/>
                  </a:lnTo>
                  <a:lnTo>
                    <a:pt x="8615" y="5979"/>
                  </a:lnTo>
                  <a:cubicBezTo>
                    <a:pt x="9065" y="5979"/>
                    <a:pt x="9419" y="5658"/>
                    <a:pt x="9515" y="5272"/>
                  </a:cubicBezTo>
                  <a:cubicBezTo>
                    <a:pt x="9547" y="5111"/>
                    <a:pt x="9451" y="4983"/>
                    <a:pt x="9322" y="4951"/>
                  </a:cubicBezTo>
                  <a:cubicBezTo>
                    <a:pt x="8551" y="4758"/>
                    <a:pt x="7554" y="4533"/>
                    <a:pt x="6687" y="4340"/>
                  </a:cubicBezTo>
                  <a:cubicBezTo>
                    <a:pt x="5819" y="4147"/>
                    <a:pt x="5079" y="3986"/>
                    <a:pt x="4726" y="3954"/>
                  </a:cubicBezTo>
                  <a:cubicBezTo>
                    <a:pt x="4694" y="3922"/>
                    <a:pt x="4597" y="3890"/>
                    <a:pt x="4469" y="3825"/>
                  </a:cubicBezTo>
                  <a:cubicBezTo>
                    <a:pt x="4051" y="3536"/>
                    <a:pt x="3311" y="2829"/>
                    <a:pt x="2604" y="2090"/>
                  </a:cubicBezTo>
                  <a:cubicBezTo>
                    <a:pt x="1929" y="1318"/>
                    <a:pt x="1254" y="547"/>
                    <a:pt x="901" y="97"/>
                  </a:cubicBezTo>
                  <a:cubicBezTo>
                    <a:pt x="836" y="32"/>
                    <a:pt x="772" y="0"/>
                    <a:pt x="708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3" name="Google Shape;1813;p41"/>
            <p:cNvSpPr/>
            <p:nvPr/>
          </p:nvSpPr>
          <p:spPr>
            <a:xfrm>
              <a:off x="1608075" y="3506400"/>
              <a:ext cx="458900" cy="1476275"/>
            </a:xfrm>
            <a:custGeom>
              <a:rect b="b" l="l" r="r" t="t"/>
              <a:pathLst>
                <a:path extrusionOk="0" h="59051" w="18356">
                  <a:moveTo>
                    <a:pt x="4983" y="1"/>
                  </a:moveTo>
                  <a:cubicBezTo>
                    <a:pt x="4983" y="1"/>
                    <a:pt x="740" y="4822"/>
                    <a:pt x="354" y="7490"/>
                  </a:cubicBezTo>
                  <a:cubicBezTo>
                    <a:pt x="322" y="7812"/>
                    <a:pt x="290" y="8133"/>
                    <a:pt x="258" y="8455"/>
                  </a:cubicBezTo>
                  <a:cubicBezTo>
                    <a:pt x="1" y="11637"/>
                    <a:pt x="644" y="14851"/>
                    <a:pt x="1994" y="17777"/>
                  </a:cubicBezTo>
                  <a:lnTo>
                    <a:pt x="9966" y="35006"/>
                  </a:lnTo>
                  <a:lnTo>
                    <a:pt x="15077" y="59050"/>
                  </a:lnTo>
                  <a:lnTo>
                    <a:pt x="18355" y="58247"/>
                  </a:lnTo>
                  <a:lnTo>
                    <a:pt x="17295" y="32692"/>
                  </a:lnTo>
                  <a:lnTo>
                    <a:pt x="11123" y="13084"/>
                  </a:lnTo>
                  <a:lnTo>
                    <a:pt x="14787" y="6912"/>
                  </a:lnTo>
                  <a:lnTo>
                    <a:pt x="4983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4" name="Google Shape;1814;p41"/>
            <p:cNvSpPr/>
            <p:nvPr/>
          </p:nvSpPr>
          <p:spPr>
            <a:xfrm>
              <a:off x="1606475" y="3499650"/>
              <a:ext cx="466925" cy="1489450"/>
            </a:xfrm>
            <a:custGeom>
              <a:rect b="b" l="l" r="r" t="t"/>
              <a:pathLst>
                <a:path extrusionOk="0" h="59578" w="18677">
                  <a:moveTo>
                    <a:pt x="5084" y="635"/>
                  </a:moveTo>
                  <a:lnTo>
                    <a:pt x="14497" y="7270"/>
                  </a:lnTo>
                  <a:lnTo>
                    <a:pt x="14497" y="7270"/>
                  </a:lnTo>
                  <a:lnTo>
                    <a:pt x="10962" y="13225"/>
                  </a:lnTo>
                  <a:cubicBezTo>
                    <a:pt x="10930" y="13289"/>
                    <a:pt x="10898" y="13354"/>
                    <a:pt x="10930" y="13418"/>
                  </a:cubicBezTo>
                  <a:lnTo>
                    <a:pt x="17069" y="33026"/>
                  </a:lnTo>
                  <a:lnTo>
                    <a:pt x="18130" y="58292"/>
                  </a:lnTo>
                  <a:lnTo>
                    <a:pt x="15366" y="58999"/>
                  </a:lnTo>
                  <a:lnTo>
                    <a:pt x="10287" y="35212"/>
                  </a:lnTo>
                  <a:lnTo>
                    <a:pt x="10287" y="35180"/>
                  </a:lnTo>
                  <a:lnTo>
                    <a:pt x="2283" y="17918"/>
                  </a:lnTo>
                  <a:cubicBezTo>
                    <a:pt x="1158" y="15475"/>
                    <a:pt x="515" y="12775"/>
                    <a:pt x="515" y="10075"/>
                  </a:cubicBezTo>
                  <a:cubicBezTo>
                    <a:pt x="515" y="9625"/>
                    <a:pt x="547" y="9175"/>
                    <a:pt x="579" y="8725"/>
                  </a:cubicBezTo>
                  <a:cubicBezTo>
                    <a:pt x="611" y="8403"/>
                    <a:pt x="644" y="8114"/>
                    <a:pt x="676" y="7825"/>
                  </a:cubicBezTo>
                  <a:cubicBezTo>
                    <a:pt x="772" y="7182"/>
                    <a:pt x="1094" y="6410"/>
                    <a:pt x="1544" y="5607"/>
                  </a:cubicBezTo>
                  <a:cubicBezTo>
                    <a:pt x="2186" y="4353"/>
                    <a:pt x="3119" y="3067"/>
                    <a:pt x="3890" y="2103"/>
                  </a:cubicBezTo>
                  <a:cubicBezTo>
                    <a:pt x="4276" y="1621"/>
                    <a:pt x="4597" y="1203"/>
                    <a:pt x="4854" y="914"/>
                  </a:cubicBezTo>
                  <a:cubicBezTo>
                    <a:pt x="4926" y="794"/>
                    <a:pt x="5016" y="710"/>
                    <a:pt x="5084" y="635"/>
                  </a:cubicBezTo>
                  <a:close/>
                  <a:moveTo>
                    <a:pt x="5019" y="1"/>
                  </a:moveTo>
                  <a:cubicBezTo>
                    <a:pt x="4948" y="1"/>
                    <a:pt x="4875" y="25"/>
                    <a:pt x="4822" y="78"/>
                  </a:cubicBezTo>
                  <a:cubicBezTo>
                    <a:pt x="4822" y="110"/>
                    <a:pt x="3762" y="1299"/>
                    <a:pt x="2636" y="2842"/>
                  </a:cubicBezTo>
                  <a:cubicBezTo>
                    <a:pt x="2090" y="3646"/>
                    <a:pt x="1511" y="4482"/>
                    <a:pt x="1061" y="5350"/>
                  </a:cubicBezTo>
                  <a:cubicBezTo>
                    <a:pt x="611" y="6185"/>
                    <a:pt x="258" y="7021"/>
                    <a:pt x="161" y="7728"/>
                  </a:cubicBezTo>
                  <a:cubicBezTo>
                    <a:pt x="97" y="8050"/>
                    <a:pt x="65" y="8371"/>
                    <a:pt x="33" y="8693"/>
                  </a:cubicBezTo>
                  <a:cubicBezTo>
                    <a:pt x="1" y="9143"/>
                    <a:pt x="1" y="9625"/>
                    <a:pt x="1" y="10075"/>
                  </a:cubicBezTo>
                  <a:cubicBezTo>
                    <a:pt x="1" y="12871"/>
                    <a:pt x="644" y="15604"/>
                    <a:pt x="1801" y="18143"/>
                  </a:cubicBezTo>
                  <a:lnTo>
                    <a:pt x="9773" y="35372"/>
                  </a:lnTo>
                  <a:lnTo>
                    <a:pt x="14883" y="59384"/>
                  </a:lnTo>
                  <a:cubicBezTo>
                    <a:pt x="14916" y="59449"/>
                    <a:pt x="14948" y="59513"/>
                    <a:pt x="15012" y="59545"/>
                  </a:cubicBezTo>
                  <a:cubicBezTo>
                    <a:pt x="15076" y="59577"/>
                    <a:pt x="15141" y="59577"/>
                    <a:pt x="15205" y="59577"/>
                  </a:cubicBezTo>
                  <a:lnTo>
                    <a:pt x="18484" y="58774"/>
                  </a:lnTo>
                  <a:cubicBezTo>
                    <a:pt x="18612" y="58742"/>
                    <a:pt x="18676" y="58613"/>
                    <a:pt x="18676" y="58484"/>
                  </a:cubicBezTo>
                  <a:lnTo>
                    <a:pt x="17616" y="32962"/>
                  </a:lnTo>
                  <a:lnTo>
                    <a:pt x="17616" y="32897"/>
                  </a:lnTo>
                  <a:lnTo>
                    <a:pt x="11476" y="13386"/>
                  </a:lnTo>
                  <a:lnTo>
                    <a:pt x="15076" y="7342"/>
                  </a:lnTo>
                  <a:cubicBezTo>
                    <a:pt x="15141" y="7214"/>
                    <a:pt x="15108" y="7053"/>
                    <a:pt x="15012" y="6989"/>
                  </a:cubicBezTo>
                  <a:lnTo>
                    <a:pt x="5176" y="46"/>
                  </a:lnTo>
                  <a:cubicBezTo>
                    <a:pt x="5133" y="17"/>
                    <a:pt x="5076" y="1"/>
                    <a:pt x="5019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5" name="Google Shape;1815;p41"/>
            <p:cNvSpPr/>
            <p:nvPr/>
          </p:nvSpPr>
          <p:spPr>
            <a:xfrm>
              <a:off x="1318775" y="3717750"/>
              <a:ext cx="634875" cy="1260100"/>
            </a:xfrm>
            <a:custGeom>
              <a:rect b="b" l="l" r="r" t="t"/>
              <a:pathLst>
                <a:path extrusionOk="0" h="50404" w="25395">
                  <a:moveTo>
                    <a:pt x="25395" y="1"/>
                  </a:moveTo>
                  <a:lnTo>
                    <a:pt x="14048" y="4822"/>
                  </a:lnTo>
                  <a:lnTo>
                    <a:pt x="15398" y="7330"/>
                  </a:lnTo>
                  <a:lnTo>
                    <a:pt x="12505" y="26938"/>
                  </a:lnTo>
                  <a:lnTo>
                    <a:pt x="1" y="49246"/>
                  </a:lnTo>
                  <a:lnTo>
                    <a:pt x="3087" y="50403"/>
                  </a:lnTo>
                  <a:lnTo>
                    <a:pt x="19995" y="29252"/>
                  </a:lnTo>
                  <a:lnTo>
                    <a:pt x="24045" y="5787"/>
                  </a:lnTo>
                  <a:lnTo>
                    <a:pt x="25395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6" name="Google Shape;1816;p41"/>
            <p:cNvSpPr/>
            <p:nvPr/>
          </p:nvSpPr>
          <p:spPr>
            <a:xfrm>
              <a:off x="1311550" y="3711175"/>
              <a:ext cx="649350" cy="1273425"/>
            </a:xfrm>
            <a:custGeom>
              <a:rect b="b" l="l" r="r" t="t"/>
              <a:pathLst>
                <a:path extrusionOk="0" h="50937" w="25974">
                  <a:moveTo>
                    <a:pt x="25687" y="0"/>
                  </a:moveTo>
                  <a:cubicBezTo>
                    <a:pt x="25555" y="0"/>
                    <a:pt x="25455" y="88"/>
                    <a:pt x="25427" y="199"/>
                  </a:cubicBezTo>
                  <a:lnTo>
                    <a:pt x="24077" y="5985"/>
                  </a:lnTo>
                  <a:lnTo>
                    <a:pt x="20027" y="29387"/>
                  </a:lnTo>
                  <a:lnTo>
                    <a:pt x="3279" y="50345"/>
                  </a:lnTo>
                  <a:lnTo>
                    <a:pt x="676" y="49380"/>
                  </a:lnTo>
                  <a:lnTo>
                    <a:pt x="13019" y="27329"/>
                  </a:lnTo>
                  <a:lnTo>
                    <a:pt x="13051" y="27233"/>
                  </a:lnTo>
                  <a:lnTo>
                    <a:pt x="15944" y="7625"/>
                  </a:lnTo>
                  <a:cubicBezTo>
                    <a:pt x="15944" y="7560"/>
                    <a:pt x="15944" y="7496"/>
                    <a:pt x="15912" y="7464"/>
                  </a:cubicBezTo>
                  <a:lnTo>
                    <a:pt x="14562" y="4957"/>
                  </a:lnTo>
                  <a:cubicBezTo>
                    <a:pt x="14519" y="4871"/>
                    <a:pt x="14433" y="4814"/>
                    <a:pt x="14343" y="4814"/>
                  </a:cubicBezTo>
                  <a:cubicBezTo>
                    <a:pt x="14298" y="4814"/>
                    <a:pt x="14251" y="4828"/>
                    <a:pt x="14208" y="4860"/>
                  </a:cubicBezTo>
                  <a:cubicBezTo>
                    <a:pt x="14080" y="4925"/>
                    <a:pt x="14016" y="5085"/>
                    <a:pt x="14080" y="5214"/>
                  </a:cubicBezTo>
                  <a:lnTo>
                    <a:pt x="15398" y="7625"/>
                  </a:lnTo>
                  <a:lnTo>
                    <a:pt x="12537" y="27104"/>
                  </a:lnTo>
                  <a:lnTo>
                    <a:pt x="65" y="49380"/>
                  </a:lnTo>
                  <a:cubicBezTo>
                    <a:pt x="1" y="49445"/>
                    <a:pt x="1" y="49541"/>
                    <a:pt x="33" y="49606"/>
                  </a:cubicBezTo>
                  <a:cubicBezTo>
                    <a:pt x="65" y="49702"/>
                    <a:pt x="129" y="49734"/>
                    <a:pt x="193" y="49766"/>
                  </a:cubicBezTo>
                  <a:lnTo>
                    <a:pt x="3279" y="50923"/>
                  </a:lnTo>
                  <a:cubicBezTo>
                    <a:pt x="3305" y="50932"/>
                    <a:pt x="3333" y="50936"/>
                    <a:pt x="3362" y="50936"/>
                  </a:cubicBezTo>
                  <a:cubicBezTo>
                    <a:pt x="3440" y="50936"/>
                    <a:pt x="3522" y="50906"/>
                    <a:pt x="3569" y="50859"/>
                  </a:cubicBezTo>
                  <a:lnTo>
                    <a:pt x="20509" y="29676"/>
                  </a:lnTo>
                  <a:lnTo>
                    <a:pt x="20541" y="29547"/>
                  </a:lnTo>
                  <a:lnTo>
                    <a:pt x="24591" y="6082"/>
                  </a:lnTo>
                  <a:lnTo>
                    <a:pt x="25941" y="328"/>
                  </a:lnTo>
                  <a:cubicBezTo>
                    <a:pt x="25973" y="199"/>
                    <a:pt x="25877" y="39"/>
                    <a:pt x="25748" y="7"/>
                  </a:cubicBezTo>
                  <a:cubicBezTo>
                    <a:pt x="25727" y="2"/>
                    <a:pt x="25707" y="0"/>
                    <a:pt x="25687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7" name="Google Shape;1817;p41"/>
            <p:cNvSpPr/>
            <p:nvPr/>
          </p:nvSpPr>
          <p:spPr>
            <a:xfrm>
              <a:off x="1848375" y="3941000"/>
              <a:ext cx="67525" cy="394925"/>
            </a:xfrm>
            <a:custGeom>
              <a:rect b="b" l="l" r="r" t="t"/>
              <a:pathLst>
                <a:path extrusionOk="0" h="15797" w="2701">
                  <a:moveTo>
                    <a:pt x="2490" y="1"/>
                  </a:moveTo>
                  <a:cubicBezTo>
                    <a:pt x="2387" y="1"/>
                    <a:pt x="2314" y="84"/>
                    <a:pt x="2314" y="168"/>
                  </a:cubicBezTo>
                  <a:lnTo>
                    <a:pt x="32" y="15565"/>
                  </a:lnTo>
                  <a:cubicBezTo>
                    <a:pt x="0" y="15661"/>
                    <a:pt x="97" y="15790"/>
                    <a:pt x="193" y="15790"/>
                  </a:cubicBezTo>
                  <a:cubicBezTo>
                    <a:pt x="206" y="15794"/>
                    <a:pt x="219" y="15796"/>
                    <a:pt x="233" y="15796"/>
                  </a:cubicBezTo>
                  <a:cubicBezTo>
                    <a:pt x="322" y="15796"/>
                    <a:pt x="418" y="15713"/>
                    <a:pt x="418" y="15629"/>
                  </a:cubicBezTo>
                  <a:lnTo>
                    <a:pt x="2700" y="232"/>
                  </a:lnTo>
                  <a:cubicBezTo>
                    <a:pt x="2700" y="135"/>
                    <a:pt x="2636" y="7"/>
                    <a:pt x="2539" y="7"/>
                  </a:cubicBezTo>
                  <a:cubicBezTo>
                    <a:pt x="2522" y="3"/>
                    <a:pt x="2506" y="1"/>
                    <a:pt x="2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8" name="Google Shape;1818;p41"/>
            <p:cNvSpPr/>
            <p:nvPr/>
          </p:nvSpPr>
          <p:spPr>
            <a:xfrm>
              <a:off x="1633800" y="3761650"/>
              <a:ext cx="54675" cy="233375"/>
            </a:xfrm>
            <a:custGeom>
              <a:rect b="b" l="l" r="r" t="t"/>
              <a:pathLst>
                <a:path extrusionOk="0" h="9335" w="2187">
                  <a:moveTo>
                    <a:pt x="238" y="1"/>
                  </a:moveTo>
                  <a:cubicBezTo>
                    <a:pt x="211" y="1"/>
                    <a:pt x="185" y="5"/>
                    <a:pt x="161" y="13"/>
                  </a:cubicBezTo>
                  <a:cubicBezTo>
                    <a:pt x="65" y="77"/>
                    <a:pt x="1" y="173"/>
                    <a:pt x="65" y="270"/>
                  </a:cubicBezTo>
                  <a:lnTo>
                    <a:pt x="1768" y="4095"/>
                  </a:lnTo>
                  <a:lnTo>
                    <a:pt x="1608" y="9110"/>
                  </a:lnTo>
                  <a:cubicBezTo>
                    <a:pt x="1608" y="9238"/>
                    <a:pt x="1704" y="9335"/>
                    <a:pt x="1801" y="9335"/>
                  </a:cubicBezTo>
                  <a:cubicBezTo>
                    <a:pt x="1929" y="9335"/>
                    <a:pt x="1993" y="9238"/>
                    <a:pt x="2026" y="9142"/>
                  </a:cubicBezTo>
                  <a:lnTo>
                    <a:pt x="2186" y="4063"/>
                  </a:lnTo>
                  <a:lnTo>
                    <a:pt x="2154" y="3966"/>
                  </a:lnTo>
                  <a:lnTo>
                    <a:pt x="418" y="109"/>
                  </a:lnTo>
                  <a:cubicBezTo>
                    <a:pt x="394" y="37"/>
                    <a:pt x="316" y="1"/>
                    <a:pt x="2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9" name="Google Shape;1819;p41"/>
            <p:cNvSpPr/>
            <p:nvPr/>
          </p:nvSpPr>
          <p:spPr>
            <a:xfrm>
              <a:off x="1827475" y="3665300"/>
              <a:ext cx="123775" cy="93475"/>
            </a:xfrm>
            <a:custGeom>
              <a:rect b="b" l="l" r="r" t="t"/>
              <a:pathLst>
                <a:path extrusionOk="0" h="3739" w="4951">
                  <a:moveTo>
                    <a:pt x="4757" y="1"/>
                  </a:moveTo>
                  <a:cubicBezTo>
                    <a:pt x="4660" y="1"/>
                    <a:pt x="4586" y="59"/>
                    <a:pt x="4533" y="138"/>
                  </a:cubicBezTo>
                  <a:lnTo>
                    <a:pt x="4533" y="170"/>
                  </a:lnTo>
                  <a:cubicBezTo>
                    <a:pt x="4468" y="331"/>
                    <a:pt x="4083" y="1134"/>
                    <a:pt x="3343" y="1874"/>
                  </a:cubicBezTo>
                  <a:cubicBezTo>
                    <a:pt x="2636" y="2645"/>
                    <a:pt x="1575" y="3320"/>
                    <a:pt x="193" y="3320"/>
                  </a:cubicBezTo>
                  <a:cubicBezTo>
                    <a:pt x="65" y="3320"/>
                    <a:pt x="0" y="3417"/>
                    <a:pt x="0" y="3545"/>
                  </a:cubicBezTo>
                  <a:cubicBezTo>
                    <a:pt x="0" y="3642"/>
                    <a:pt x="65" y="3738"/>
                    <a:pt x="193" y="3738"/>
                  </a:cubicBezTo>
                  <a:cubicBezTo>
                    <a:pt x="1833" y="3738"/>
                    <a:pt x="3022" y="2870"/>
                    <a:pt x="3793" y="2002"/>
                  </a:cubicBezTo>
                  <a:cubicBezTo>
                    <a:pt x="4565" y="1134"/>
                    <a:pt x="4918" y="299"/>
                    <a:pt x="4918" y="299"/>
                  </a:cubicBezTo>
                  <a:cubicBezTo>
                    <a:pt x="4951" y="170"/>
                    <a:pt x="4918" y="74"/>
                    <a:pt x="4822" y="9"/>
                  </a:cubicBezTo>
                  <a:cubicBezTo>
                    <a:pt x="4799" y="4"/>
                    <a:pt x="4777" y="1"/>
                    <a:pt x="475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0" name="Google Shape;1820;p41"/>
            <p:cNvSpPr/>
            <p:nvPr/>
          </p:nvSpPr>
          <p:spPr>
            <a:xfrm>
              <a:off x="1726225" y="3634675"/>
              <a:ext cx="181625" cy="758150"/>
            </a:xfrm>
            <a:custGeom>
              <a:rect b="b" l="l" r="r" t="t"/>
              <a:pathLst>
                <a:path extrusionOk="0" h="30326" w="7265">
                  <a:moveTo>
                    <a:pt x="7025" y="0"/>
                  </a:moveTo>
                  <a:cubicBezTo>
                    <a:pt x="6982" y="0"/>
                    <a:pt x="6940" y="16"/>
                    <a:pt x="6911" y="45"/>
                  </a:cubicBezTo>
                  <a:lnTo>
                    <a:pt x="5143" y="1620"/>
                  </a:lnTo>
                  <a:cubicBezTo>
                    <a:pt x="5111" y="1684"/>
                    <a:pt x="5079" y="1716"/>
                    <a:pt x="5079" y="1781"/>
                  </a:cubicBezTo>
                  <a:lnTo>
                    <a:pt x="5079" y="2938"/>
                  </a:lnTo>
                  <a:lnTo>
                    <a:pt x="2893" y="2456"/>
                  </a:lnTo>
                  <a:cubicBezTo>
                    <a:pt x="2797" y="2456"/>
                    <a:pt x="2732" y="2456"/>
                    <a:pt x="2700" y="2520"/>
                  </a:cubicBezTo>
                  <a:cubicBezTo>
                    <a:pt x="2636" y="2584"/>
                    <a:pt x="2636" y="2649"/>
                    <a:pt x="2636" y="2713"/>
                  </a:cubicBezTo>
                  <a:lnTo>
                    <a:pt x="3857" y="6185"/>
                  </a:lnTo>
                  <a:lnTo>
                    <a:pt x="0" y="30100"/>
                  </a:lnTo>
                  <a:cubicBezTo>
                    <a:pt x="0" y="30196"/>
                    <a:pt x="64" y="30293"/>
                    <a:pt x="193" y="30325"/>
                  </a:cubicBezTo>
                  <a:cubicBezTo>
                    <a:pt x="289" y="30325"/>
                    <a:pt x="386" y="30261"/>
                    <a:pt x="418" y="30164"/>
                  </a:cubicBezTo>
                  <a:lnTo>
                    <a:pt x="4243" y="6185"/>
                  </a:lnTo>
                  <a:lnTo>
                    <a:pt x="4243" y="6088"/>
                  </a:lnTo>
                  <a:lnTo>
                    <a:pt x="3150" y="2938"/>
                  </a:lnTo>
                  <a:lnTo>
                    <a:pt x="5240" y="3388"/>
                  </a:lnTo>
                  <a:cubicBezTo>
                    <a:pt x="5304" y="3388"/>
                    <a:pt x="5368" y="3388"/>
                    <a:pt x="5400" y="3324"/>
                  </a:cubicBezTo>
                  <a:cubicBezTo>
                    <a:pt x="5465" y="3292"/>
                    <a:pt x="5497" y="3259"/>
                    <a:pt x="5497" y="3195"/>
                  </a:cubicBezTo>
                  <a:lnTo>
                    <a:pt x="5497" y="1877"/>
                  </a:lnTo>
                  <a:lnTo>
                    <a:pt x="7168" y="366"/>
                  </a:lnTo>
                  <a:cubicBezTo>
                    <a:pt x="7265" y="270"/>
                    <a:pt x="7265" y="141"/>
                    <a:pt x="7168" y="77"/>
                  </a:cubicBezTo>
                  <a:cubicBezTo>
                    <a:pt x="7133" y="24"/>
                    <a:pt x="7078" y="0"/>
                    <a:pt x="70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1" name="Google Shape;1821;p41"/>
            <p:cNvSpPr/>
            <p:nvPr/>
          </p:nvSpPr>
          <p:spPr>
            <a:xfrm>
              <a:off x="1690850" y="4417675"/>
              <a:ext cx="32975" cy="40550"/>
            </a:xfrm>
            <a:custGeom>
              <a:rect b="b" l="l" r="r" t="t"/>
              <a:pathLst>
                <a:path extrusionOk="0" h="1622" w="1319">
                  <a:moveTo>
                    <a:pt x="1112" y="0"/>
                  </a:moveTo>
                  <a:cubicBezTo>
                    <a:pt x="1043" y="0"/>
                    <a:pt x="974" y="36"/>
                    <a:pt x="933" y="98"/>
                  </a:cubicBezTo>
                  <a:lnTo>
                    <a:pt x="65" y="1319"/>
                  </a:lnTo>
                  <a:cubicBezTo>
                    <a:pt x="1" y="1384"/>
                    <a:pt x="33" y="1512"/>
                    <a:pt x="97" y="1577"/>
                  </a:cubicBezTo>
                  <a:cubicBezTo>
                    <a:pt x="141" y="1606"/>
                    <a:pt x="190" y="1621"/>
                    <a:pt x="238" y="1621"/>
                  </a:cubicBezTo>
                  <a:cubicBezTo>
                    <a:pt x="296" y="1621"/>
                    <a:pt x="351" y="1598"/>
                    <a:pt x="387" y="1544"/>
                  </a:cubicBezTo>
                  <a:lnTo>
                    <a:pt x="1254" y="323"/>
                  </a:lnTo>
                  <a:cubicBezTo>
                    <a:pt x="1319" y="227"/>
                    <a:pt x="1319" y="98"/>
                    <a:pt x="1222" y="34"/>
                  </a:cubicBezTo>
                  <a:cubicBezTo>
                    <a:pt x="1188" y="11"/>
                    <a:pt x="1150" y="0"/>
                    <a:pt x="11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22" name="Google Shape;1822;p41"/>
          <p:cNvSpPr txBox="1"/>
          <p:nvPr/>
        </p:nvSpPr>
        <p:spPr>
          <a:xfrm>
            <a:off x="2308025" y="2566750"/>
            <a:ext cx="811800" cy="8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?</a:t>
            </a:r>
            <a:endParaRPr b="1" sz="7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23" name="Google Shape;1823;p41"/>
          <p:cNvSpPr txBox="1"/>
          <p:nvPr/>
        </p:nvSpPr>
        <p:spPr>
          <a:xfrm>
            <a:off x="4956300" y="539550"/>
            <a:ext cx="69153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300">
                <a:latin typeface="Montserrat"/>
                <a:ea typeface="Montserrat"/>
                <a:cs typeface="Montserrat"/>
                <a:sym typeface="Montserrat"/>
              </a:rPr>
              <a:t> Ми вчимо не інструмент — ми через інструмент </a:t>
            </a:r>
            <a:r>
              <a:rPr b="1" lang="en-US" sz="33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формуємо…</a:t>
            </a:r>
            <a:r>
              <a:rPr lang="en-US" sz="33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lang="en-US" sz="5200"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b="1" sz="5200">
              <a:latin typeface="Montserrat"/>
              <a:ea typeface="Montserrat"/>
              <a:cs typeface="Montserrat"/>
              <a:sym typeface="Montserrat"/>
            </a:endParaRPr>
          </a:p>
        </p:txBody>
      </p:sp>
      <p:graphicFrame>
        <p:nvGraphicFramePr>
          <p:cNvPr id="1824" name="Google Shape;1824;p41"/>
          <p:cNvGraphicFramePr/>
          <p:nvPr/>
        </p:nvGraphicFramePr>
        <p:xfrm>
          <a:off x="5015850" y="2994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{DD277EAC-D445-4FCF-A31A-F2C96173BB20}</a:tableStyleId>
              </a:tblPr>
              <a:tblGrid>
                <a:gridCol w="1755100"/>
                <a:gridCol w="5257850"/>
              </a:tblGrid>
              <a:tr h="8667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24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Ми вчимо не…</a:t>
                      </a:r>
                      <a:endParaRPr b="1" sz="2000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>
                    <a:lnL cap="flat" cmpd="sng" w="7925">
                      <a:solidFill>
                        <a:srgbClr val="BBBBB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925">
                      <a:solidFill>
                        <a:srgbClr val="BBBBBB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24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…а через нього формуємо</a:t>
                      </a:r>
                      <a:endParaRPr b="1" sz="2000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>
                    <a:lnL cap="flat" cmpd="sng" w="7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925">
                      <a:solidFill>
                        <a:srgbClr val="BBBBB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925">
                      <a:solidFill>
                        <a:srgbClr val="BBBBBB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F3864"/>
                    </a:solidFill>
                  </a:tcPr>
                </a:tc>
              </a:tr>
              <a:tr h="6482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24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>
                          <a:solidFill>
                            <a:srgbClr val="1F3864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Canva</a:t>
                      </a:r>
                      <a:endParaRPr b="1" sz="2000">
                        <a:solidFill>
                          <a:srgbClr val="1F3864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>
                    <a:lnL cap="flat" cmpd="sng" w="7925">
                      <a:solidFill>
                        <a:srgbClr val="BBBBB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24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цифрову комунікацію</a:t>
                      </a:r>
                      <a:endParaRPr sz="20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>
                    <a:lnL cap="flat" cmpd="sng" w="7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925">
                      <a:solidFill>
                        <a:srgbClr val="BBBBB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482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24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>
                          <a:solidFill>
                            <a:srgbClr val="1F3864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Python</a:t>
                      </a:r>
                      <a:endParaRPr b="1" sz="2000">
                        <a:solidFill>
                          <a:srgbClr val="1F3864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>
                    <a:lnL cap="flat" cmpd="sng" w="7925">
                      <a:solidFill>
                        <a:srgbClr val="BBBBB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6F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24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алгоритмічне мислення</a:t>
                      </a:r>
                      <a:endParaRPr sz="20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>
                    <a:lnL cap="flat" cmpd="sng" w="7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925">
                      <a:solidFill>
                        <a:srgbClr val="BBBBB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6FA"/>
                    </a:solidFill>
                  </a:tcPr>
                </a:tc>
              </a:tr>
              <a:tr h="8667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24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>
                          <a:solidFill>
                            <a:srgbClr val="1F3864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ChatGPT</a:t>
                      </a:r>
                      <a:endParaRPr b="1" sz="2000">
                        <a:solidFill>
                          <a:srgbClr val="1F3864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>
                    <a:lnL cap="flat" cmpd="sng" w="7925">
                      <a:solidFill>
                        <a:srgbClr val="BBBBB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925">
                      <a:solidFill>
                        <a:srgbClr val="BBBBBB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24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критичну взаємодію зі штучним інтелектом</a:t>
                      </a:r>
                      <a:endParaRPr sz="20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>
                    <a:lnL cap="flat" cmpd="sng" w="7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925">
                      <a:solidFill>
                        <a:srgbClr val="BBBBB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925">
                      <a:solidFill>
                        <a:srgbClr val="BBBBBB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8" name="Shape 1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9" name="Google Shape;1829;p42"/>
          <p:cNvSpPr txBox="1"/>
          <p:nvPr/>
        </p:nvSpPr>
        <p:spPr>
          <a:xfrm>
            <a:off x="1368450" y="2186375"/>
            <a:ext cx="97839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122033"/>
                </a:solidFill>
                <a:latin typeface="Montserrat"/>
                <a:ea typeface="Montserrat"/>
                <a:cs typeface="Montserrat"/>
                <a:sym typeface="Montserrat"/>
              </a:rPr>
              <a:t>ШТУЧНИЙ</a:t>
            </a:r>
            <a:endParaRPr b="1" sz="6000">
              <a:solidFill>
                <a:srgbClr val="1220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ІНТЕЛЕКТ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chnology Consulting by Slidesgo">
  <a:themeElements>
    <a:clrScheme name="Simple Light">
      <a:dk1>
        <a:srgbClr val="3D3D3D"/>
      </a:dk1>
      <a:lt1>
        <a:srgbClr val="FFFFFF"/>
      </a:lt1>
      <a:dk2>
        <a:srgbClr val="494949"/>
      </a:dk2>
      <a:lt2>
        <a:srgbClr val="EEEEEE"/>
      </a:lt2>
      <a:accent1>
        <a:srgbClr val="77C6FC"/>
      </a:accent1>
      <a:accent2>
        <a:srgbClr val="BBE3FE"/>
      </a:accent2>
      <a:accent3>
        <a:srgbClr val="D6EEFE"/>
      </a:accent3>
      <a:accent4>
        <a:srgbClr val="BEBEBE"/>
      </a:accent4>
      <a:accent5>
        <a:srgbClr val="477797"/>
      </a:accent5>
      <a:accent6>
        <a:srgbClr val="9E9E9E"/>
      </a:accent6>
      <a:hlink>
        <a:srgbClr val="77C6F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