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73" r:id="rId4"/>
    <p:sldId id="284" r:id="rId5"/>
    <p:sldId id="285" r:id="rId6"/>
    <p:sldId id="286" r:id="rId7"/>
    <p:sldId id="263" r:id="rId8"/>
    <p:sldId id="279" r:id="rId9"/>
    <p:sldId id="272" r:id="rId10"/>
    <p:sldId id="274" r:id="rId11"/>
    <p:sldId id="287" r:id="rId12"/>
    <p:sldId id="288" r:id="rId13"/>
    <p:sldId id="275" r:id="rId14"/>
    <p:sldId id="266" r:id="rId15"/>
    <p:sldId id="277" r:id="rId16"/>
    <p:sldId id="270" r:id="rId17"/>
    <p:sldId id="271" r:id="rId18"/>
    <p:sldId id="265" r:id="rId19"/>
    <p:sldId id="278" r:id="rId20"/>
    <p:sldId id="280" r:id="rId21"/>
    <p:sldId id="281" r:id="rId22"/>
    <p:sldId id="282" r:id="rId23"/>
    <p:sldId id="283" r:id="rId24"/>
    <p:sldId id="289" r:id="rId25"/>
    <p:sldId id="290" r:id="rId26"/>
    <p:sldId id="26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D16E51-6AAD-45E3-9F84-EB4B0401FCC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7F30434-6403-4048-A2CF-BDB3C6EDC6D6}">
      <dgm:prSet phldrT="[Текст]"/>
      <dgm:spPr/>
      <dgm:t>
        <a:bodyPr/>
        <a:lstStyle/>
        <a:p>
          <a:r>
            <a:rPr lang="uk-UA"/>
            <a:t>ігри на інформатиці</a:t>
          </a:r>
        </a:p>
      </dgm:t>
    </dgm:pt>
    <dgm:pt modelId="{88B17CD9-4465-463A-B360-57DFFBC5167C}" type="parTrans" cxnId="{42169C48-5323-4B79-BBA1-55A203E400B1}">
      <dgm:prSet/>
      <dgm:spPr/>
      <dgm:t>
        <a:bodyPr/>
        <a:lstStyle/>
        <a:p>
          <a:endParaRPr lang="uk-UA"/>
        </a:p>
      </dgm:t>
    </dgm:pt>
    <dgm:pt modelId="{901A3C55-0439-4317-9345-E63426AF5C8E}" type="sibTrans" cxnId="{42169C48-5323-4B79-BBA1-55A203E400B1}">
      <dgm:prSet/>
      <dgm:spPr/>
      <dgm:t>
        <a:bodyPr/>
        <a:lstStyle/>
        <a:p>
          <a:endParaRPr lang="uk-UA"/>
        </a:p>
      </dgm:t>
    </dgm:pt>
    <dgm:pt modelId="{551AE944-C1CA-4A12-A37F-9DD949CED2E8}">
      <dgm:prSet phldrT="[Текст]"/>
      <dgm:spPr/>
      <dgm:t>
        <a:bodyPr/>
        <a:lstStyle/>
        <a:p>
          <a:r>
            <a:rPr lang="uk-UA"/>
            <a:t>Для повторення термінів</a:t>
          </a:r>
        </a:p>
      </dgm:t>
    </dgm:pt>
    <dgm:pt modelId="{94C20383-269E-4999-94FA-1FD33E0A9DE9}" type="parTrans" cxnId="{3ACBEC06-31E6-4B50-B600-038EA2F839F2}">
      <dgm:prSet/>
      <dgm:spPr/>
      <dgm:t>
        <a:bodyPr/>
        <a:lstStyle/>
        <a:p>
          <a:endParaRPr lang="uk-UA"/>
        </a:p>
      </dgm:t>
    </dgm:pt>
    <dgm:pt modelId="{634DDDC8-471F-4245-A09A-29EAB59BE01D}" type="sibTrans" cxnId="{3ACBEC06-31E6-4B50-B600-038EA2F839F2}">
      <dgm:prSet/>
      <dgm:spPr/>
      <dgm:t>
        <a:bodyPr/>
        <a:lstStyle/>
        <a:p>
          <a:endParaRPr lang="uk-UA"/>
        </a:p>
      </dgm:t>
    </dgm:pt>
    <dgm:pt modelId="{212EC6EF-FC5A-4003-8A4F-46B72328EA93}">
      <dgm:prSet phldrT="[Текст]"/>
      <dgm:spPr/>
      <dgm:t>
        <a:bodyPr/>
        <a:lstStyle/>
        <a:p>
          <a:r>
            <a:rPr lang="ru-RU" b="0" i="0"/>
            <a:t>Стимулюванння учнів до виконання вправ</a:t>
          </a:r>
          <a:endParaRPr lang="uk-UA"/>
        </a:p>
      </dgm:t>
    </dgm:pt>
    <dgm:pt modelId="{4A713886-E7D9-49AD-8A9B-AA9BA8CE6911}" type="parTrans" cxnId="{E6D7BDF7-F3FF-4BE6-8FF3-A49765FC3305}">
      <dgm:prSet/>
      <dgm:spPr/>
      <dgm:t>
        <a:bodyPr/>
        <a:lstStyle/>
        <a:p>
          <a:endParaRPr lang="uk-UA"/>
        </a:p>
      </dgm:t>
    </dgm:pt>
    <dgm:pt modelId="{E536F8C5-C2AD-4B98-9BBC-7572C4F280F0}" type="sibTrans" cxnId="{E6D7BDF7-F3FF-4BE6-8FF3-A49765FC3305}">
      <dgm:prSet/>
      <dgm:spPr/>
      <dgm:t>
        <a:bodyPr/>
        <a:lstStyle/>
        <a:p>
          <a:endParaRPr lang="uk-UA"/>
        </a:p>
      </dgm:t>
    </dgm:pt>
    <dgm:pt modelId="{B91AF37D-8008-4A21-9D0C-367E334B34F0}">
      <dgm:prSet phldrT="[Текст]"/>
      <dgm:spPr/>
      <dgm:t>
        <a:bodyPr/>
        <a:lstStyle/>
        <a:p>
          <a:r>
            <a:rPr lang="uk-UA"/>
            <a:t>Комп’ютерні тренажери</a:t>
          </a:r>
        </a:p>
      </dgm:t>
    </dgm:pt>
    <dgm:pt modelId="{B01CBF5E-556D-4B1B-A4B6-682149C289EF}" type="parTrans" cxnId="{F5285D0A-69F8-46EF-97F5-17FB80A9591D}">
      <dgm:prSet/>
      <dgm:spPr/>
      <dgm:t>
        <a:bodyPr/>
        <a:lstStyle/>
        <a:p>
          <a:endParaRPr lang="uk-UA"/>
        </a:p>
      </dgm:t>
    </dgm:pt>
    <dgm:pt modelId="{50CDBAD4-3EBB-4837-9450-383B7AF9E3BB}" type="sibTrans" cxnId="{F5285D0A-69F8-46EF-97F5-17FB80A9591D}">
      <dgm:prSet/>
      <dgm:spPr/>
      <dgm:t>
        <a:bodyPr/>
        <a:lstStyle/>
        <a:p>
          <a:endParaRPr lang="uk-UA"/>
        </a:p>
      </dgm:t>
    </dgm:pt>
    <dgm:pt modelId="{CD4D0326-1F8E-4D82-BE2B-9F63ECBBA3E0}">
      <dgm:prSet phldrT="[Текст]"/>
      <dgm:spPr/>
      <dgm:t>
        <a:bodyPr/>
        <a:lstStyle/>
        <a:p>
          <a:r>
            <a:rPr lang="uk-UA"/>
            <a:t>Ігрова система</a:t>
          </a:r>
        </a:p>
      </dgm:t>
    </dgm:pt>
    <dgm:pt modelId="{BCDBBF65-ACB2-4350-A09C-682646B9110D}" type="parTrans" cxnId="{80A5209B-20AF-47A6-A348-9C645C31A6DF}">
      <dgm:prSet/>
      <dgm:spPr/>
      <dgm:t>
        <a:bodyPr/>
        <a:lstStyle/>
        <a:p>
          <a:endParaRPr lang="uk-UA"/>
        </a:p>
      </dgm:t>
    </dgm:pt>
    <dgm:pt modelId="{156FDB36-1DBC-4433-BB10-486787BB1DBB}" type="sibTrans" cxnId="{80A5209B-20AF-47A6-A348-9C645C31A6DF}">
      <dgm:prSet/>
      <dgm:spPr/>
      <dgm:t>
        <a:bodyPr/>
        <a:lstStyle/>
        <a:p>
          <a:endParaRPr lang="uk-UA"/>
        </a:p>
      </dgm:t>
    </dgm:pt>
    <dgm:pt modelId="{1821747C-049B-4361-8CBF-3D0CBE7D8802}" type="pres">
      <dgm:prSet presAssocID="{CDD16E51-6AAD-45E3-9F84-EB4B0401FC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79208C-E82E-4A91-BBB7-B3D613D2A0D7}" type="pres">
      <dgm:prSet presAssocID="{07F30434-6403-4048-A2CF-BDB3C6EDC6D6}" presName="hierRoot1" presStyleCnt="0">
        <dgm:presLayoutVars>
          <dgm:hierBranch val="init"/>
        </dgm:presLayoutVars>
      </dgm:prSet>
      <dgm:spPr/>
    </dgm:pt>
    <dgm:pt modelId="{5E8D3142-8C00-4EAE-910B-A049605E4C44}" type="pres">
      <dgm:prSet presAssocID="{07F30434-6403-4048-A2CF-BDB3C6EDC6D6}" presName="rootComposite1" presStyleCnt="0"/>
      <dgm:spPr/>
    </dgm:pt>
    <dgm:pt modelId="{D038806C-00A6-4426-B6BA-C0C6FF037555}" type="pres">
      <dgm:prSet presAssocID="{07F30434-6403-4048-A2CF-BDB3C6EDC6D6}" presName="rootText1" presStyleLbl="node0" presStyleIdx="0" presStyleCnt="2">
        <dgm:presLayoutVars>
          <dgm:chPref val="3"/>
        </dgm:presLayoutVars>
      </dgm:prSet>
      <dgm:spPr/>
    </dgm:pt>
    <dgm:pt modelId="{6823A4C8-6A10-433F-B6EF-D19E9E209883}" type="pres">
      <dgm:prSet presAssocID="{07F30434-6403-4048-A2CF-BDB3C6EDC6D6}" presName="rootConnector1" presStyleLbl="node1" presStyleIdx="0" presStyleCnt="0"/>
      <dgm:spPr/>
    </dgm:pt>
    <dgm:pt modelId="{E2B267EC-22D3-4322-A9AB-F62939867AE3}" type="pres">
      <dgm:prSet presAssocID="{07F30434-6403-4048-A2CF-BDB3C6EDC6D6}" presName="hierChild2" presStyleCnt="0"/>
      <dgm:spPr/>
    </dgm:pt>
    <dgm:pt modelId="{EAA7209D-93AB-4E18-90DF-3A1784AE7D4A}" type="pres">
      <dgm:prSet presAssocID="{94C20383-269E-4999-94FA-1FD33E0A9DE9}" presName="Name37" presStyleLbl="parChTrans1D2" presStyleIdx="0" presStyleCnt="3"/>
      <dgm:spPr/>
    </dgm:pt>
    <dgm:pt modelId="{BA5F1B2D-8B2B-49E5-BA46-151A6607175F}" type="pres">
      <dgm:prSet presAssocID="{551AE944-C1CA-4A12-A37F-9DD949CED2E8}" presName="hierRoot2" presStyleCnt="0">
        <dgm:presLayoutVars>
          <dgm:hierBranch val="init"/>
        </dgm:presLayoutVars>
      </dgm:prSet>
      <dgm:spPr/>
    </dgm:pt>
    <dgm:pt modelId="{441C2A78-CE39-468F-99DF-2771F21F3880}" type="pres">
      <dgm:prSet presAssocID="{551AE944-C1CA-4A12-A37F-9DD949CED2E8}" presName="rootComposite" presStyleCnt="0"/>
      <dgm:spPr/>
    </dgm:pt>
    <dgm:pt modelId="{18C141C1-13AE-411A-B3E8-E1D097C87F84}" type="pres">
      <dgm:prSet presAssocID="{551AE944-C1CA-4A12-A37F-9DD949CED2E8}" presName="rootText" presStyleLbl="node2" presStyleIdx="0" presStyleCnt="3">
        <dgm:presLayoutVars>
          <dgm:chPref val="3"/>
        </dgm:presLayoutVars>
      </dgm:prSet>
      <dgm:spPr/>
    </dgm:pt>
    <dgm:pt modelId="{68BBA6DD-1790-436D-ACFB-D7442D9A5D26}" type="pres">
      <dgm:prSet presAssocID="{551AE944-C1CA-4A12-A37F-9DD949CED2E8}" presName="rootConnector" presStyleLbl="node2" presStyleIdx="0" presStyleCnt="3"/>
      <dgm:spPr/>
    </dgm:pt>
    <dgm:pt modelId="{158E404A-8ED0-4F08-8966-7FB02FE510B1}" type="pres">
      <dgm:prSet presAssocID="{551AE944-C1CA-4A12-A37F-9DD949CED2E8}" presName="hierChild4" presStyleCnt="0"/>
      <dgm:spPr/>
    </dgm:pt>
    <dgm:pt modelId="{CCBBC52A-B0E6-4665-A0B7-5A49F926B8EE}" type="pres">
      <dgm:prSet presAssocID="{551AE944-C1CA-4A12-A37F-9DD949CED2E8}" presName="hierChild5" presStyleCnt="0"/>
      <dgm:spPr/>
    </dgm:pt>
    <dgm:pt modelId="{57B16469-D6B4-4E6E-8215-690F555F590E}" type="pres">
      <dgm:prSet presAssocID="{4A713886-E7D9-49AD-8A9B-AA9BA8CE6911}" presName="Name37" presStyleLbl="parChTrans1D2" presStyleIdx="1" presStyleCnt="3"/>
      <dgm:spPr/>
    </dgm:pt>
    <dgm:pt modelId="{946B1E56-039F-4ED4-A244-89E18A13B117}" type="pres">
      <dgm:prSet presAssocID="{212EC6EF-FC5A-4003-8A4F-46B72328EA93}" presName="hierRoot2" presStyleCnt="0">
        <dgm:presLayoutVars>
          <dgm:hierBranch val="init"/>
        </dgm:presLayoutVars>
      </dgm:prSet>
      <dgm:spPr/>
    </dgm:pt>
    <dgm:pt modelId="{246816A0-0049-4E8C-881C-6D999B64529B}" type="pres">
      <dgm:prSet presAssocID="{212EC6EF-FC5A-4003-8A4F-46B72328EA93}" presName="rootComposite" presStyleCnt="0"/>
      <dgm:spPr/>
    </dgm:pt>
    <dgm:pt modelId="{9D63E479-C8DF-4044-9302-7C1952A6D3BC}" type="pres">
      <dgm:prSet presAssocID="{212EC6EF-FC5A-4003-8A4F-46B72328EA93}" presName="rootText" presStyleLbl="node2" presStyleIdx="1" presStyleCnt="3">
        <dgm:presLayoutVars>
          <dgm:chPref val="3"/>
        </dgm:presLayoutVars>
      </dgm:prSet>
      <dgm:spPr/>
    </dgm:pt>
    <dgm:pt modelId="{94FF68DB-663B-42D0-9537-98001A612DBE}" type="pres">
      <dgm:prSet presAssocID="{212EC6EF-FC5A-4003-8A4F-46B72328EA93}" presName="rootConnector" presStyleLbl="node2" presStyleIdx="1" presStyleCnt="3"/>
      <dgm:spPr/>
    </dgm:pt>
    <dgm:pt modelId="{B7115F1F-8AF4-40A7-ABD2-1CF968519117}" type="pres">
      <dgm:prSet presAssocID="{212EC6EF-FC5A-4003-8A4F-46B72328EA93}" presName="hierChild4" presStyleCnt="0"/>
      <dgm:spPr/>
    </dgm:pt>
    <dgm:pt modelId="{616264CD-68C9-4DD2-833F-6BFB01EC9B91}" type="pres">
      <dgm:prSet presAssocID="{212EC6EF-FC5A-4003-8A4F-46B72328EA93}" presName="hierChild5" presStyleCnt="0"/>
      <dgm:spPr/>
    </dgm:pt>
    <dgm:pt modelId="{FDA8DEB7-B341-4F41-AE87-F6E0EDCEC063}" type="pres">
      <dgm:prSet presAssocID="{B01CBF5E-556D-4B1B-A4B6-682149C289EF}" presName="Name37" presStyleLbl="parChTrans1D2" presStyleIdx="2" presStyleCnt="3"/>
      <dgm:spPr/>
    </dgm:pt>
    <dgm:pt modelId="{F38632A3-8524-4FF8-8084-3C8C1CAFD656}" type="pres">
      <dgm:prSet presAssocID="{B91AF37D-8008-4A21-9D0C-367E334B34F0}" presName="hierRoot2" presStyleCnt="0">
        <dgm:presLayoutVars>
          <dgm:hierBranch val="init"/>
        </dgm:presLayoutVars>
      </dgm:prSet>
      <dgm:spPr/>
    </dgm:pt>
    <dgm:pt modelId="{F2335A68-7C05-4DBC-A94F-197AEB005517}" type="pres">
      <dgm:prSet presAssocID="{B91AF37D-8008-4A21-9D0C-367E334B34F0}" presName="rootComposite" presStyleCnt="0"/>
      <dgm:spPr/>
    </dgm:pt>
    <dgm:pt modelId="{0BA3C66C-E8C9-4B39-B2A4-271497D4ADBB}" type="pres">
      <dgm:prSet presAssocID="{B91AF37D-8008-4A21-9D0C-367E334B34F0}" presName="rootText" presStyleLbl="node2" presStyleIdx="2" presStyleCnt="3">
        <dgm:presLayoutVars>
          <dgm:chPref val="3"/>
        </dgm:presLayoutVars>
      </dgm:prSet>
      <dgm:spPr/>
    </dgm:pt>
    <dgm:pt modelId="{1A7F5FFD-DFAE-422D-9925-BF4B00984B43}" type="pres">
      <dgm:prSet presAssocID="{B91AF37D-8008-4A21-9D0C-367E334B34F0}" presName="rootConnector" presStyleLbl="node2" presStyleIdx="2" presStyleCnt="3"/>
      <dgm:spPr/>
    </dgm:pt>
    <dgm:pt modelId="{ED37CD6E-61D8-46C5-B5D5-5CFA89A12A71}" type="pres">
      <dgm:prSet presAssocID="{B91AF37D-8008-4A21-9D0C-367E334B34F0}" presName="hierChild4" presStyleCnt="0"/>
      <dgm:spPr/>
    </dgm:pt>
    <dgm:pt modelId="{9F9B762F-E9A8-4A68-8146-B3C51B5E80E1}" type="pres">
      <dgm:prSet presAssocID="{B91AF37D-8008-4A21-9D0C-367E334B34F0}" presName="hierChild5" presStyleCnt="0"/>
      <dgm:spPr/>
    </dgm:pt>
    <dgm:pt modelId="{7F074F4F-0ECD-4F9B-B5A1-2343C29A78DB}" type="pres">
      <dgm:prSet presAssocID="{07F30434-6403-4048-A2CF-BDB3C6EDC6D6}" presName="hierChild3" presStyleCnt="0"/>
      <dgm:spPr/>
    </dgm:pt>
    <dgm:pt modelId="{0D52B75F-B1BB-4AD4-92DB-D2726A7F87F4}" type="pres">
      <dgm:prSet presAssocID="{CD4D0326-1F8E-4D82-BE2B-9F63ECBBA3E0}" presName="hierRoot1" presStyleCnt="0">
        <dgm:presLayoutVars>
          <dgm:hierBranch val="init"/>
        </dgm:presLayoutVars>
      </dgm:prSet>
      <dgm:spPr/>
    </dgm:pt>
    <dgm:pt modelId="{00E69726-85D8-4345-9BB2-5D34B14BC9C5}" type="pres">
      <dgm:prSet presAssocID="{CD4D0326-1F8E-4D82-BE2B-9F63ECBBA3E0}" presName="rootComposite1" presStyleCnt="0"/>
      <dgm:spPr/>
    </dgm:pt>
    <dgm:pt modelId="{F3B77AA7-1E37-4FAB-9C6D-3C0D06073C15}" type="pres">
      <dgm:prSet presAssocID="{CD4D0326-1F8E-4D82-BE2B-9F63ECBBA3E0}" presName="rootText1" presStyleLbl="node0" presStyleIdx="1" presStyleCnt="2" custLinFactX="-19864" custLinFactY="100000" custLinFactNeighborX="-100000" custLinFactNeighborY="184842">
        <dgm:presLayoutVars>
          <dgm:chPref val="3"/>
        </dgm:presLayoutVars>
      </dgm:prSet>
      <dgm:spPr/>
    </dgm:pt>
    <dgm:pt modelId="{A48FF2D7-4AF9-4305-B8F3-220C44F17F5A}" type="pres">
      <dgm:prSet presAssocID="{CD4D0326-1F8E-4D82-BE2B-9F63ECBBA3E0}" presName="rootConnector1" presStyleLbl="node1" presStyleIdx="0" presStyleCnt="0"/>
      <dgm:spPr/>
    </dgm:pt>
    <dgm:pt modelId="{999DA15B-93F1-497C-A002-84A8A9DB358F}" type="pres">
      <dgm:prSet presAssocID="{CD4D0326-1F8E-4D82-BE2B-9F63ECBBA3E0}" presName="hierChild2" presStyleCnt="0"/>
      <dgm:spPr/>
    </dgm:pt>
    <dgm:pt modelId="{F775E922-1006-462A-A884-16BC3D78D3FF}" type="pres">
      <dgm:prSet presAssocID="{CD4D0326-1F8E-4D82-BE2B-9F63ECBBA3E0}" presName="hierChild3" presStyleCnt="0"/>
      <dgm:spPr/>
    </dgm:pt>
  </dgm:ptLst>
  <dgm:cxnLst>
    <dgm:cxn modelId="{3ACBEC06-31E6-4B50-B600-038EA2F839F2}" srcId="{07F30434-6403-4048-A2CF-BDB3C6EDC6D6}" destId="{551AE944-C1CA-4A12-A37F-9DD949CED2E8}" srcOrd="0" destOrd="0" parTransId="{94C20383-269E-4999-94FA-1FD33E0A9DE9}" sibTransId="{634DDDC8-471F-4245-A09A-29EAB59BE01D}"/>
    <dgm:cxn modelId="{F5285D0A-69F8-46EF-97F5-17FB80A9591D}" srcId="{07F30434-6403-4048-A2CF-BDB3C6EDC6D6}" destId="{B91AF37D-8008-4A21-9D0C-367E334B34F0}" srcOrd="2" destOrd="0" parTransId="{B01CBF5E-556D-4B1B-A4B6-682149C289EF}" sibTransId="{50CDBAD4-3EBB-4837-9450-383B7AF9E3BB}"/>
    <dgm:cxn modelId="{5CBD6F14-2770-48B1-81F4-19B8579F5181}" type="presOf" srcId="{CDD16E51-6AAD-45E3-9F84-EB4B0401FCC4}" destId="{1821747C-049B-4361-8CBF-3D0CBE7D8802}" srcOrd="0" destOrd="0" presId="urn:microsoft.com/office/officeart/2005/8/layout/orgChart1"/>
    <dgm:cxn modelId="{05BFBE27-6722-4594-832E-D28E265695E6}" type="presOf" srcId="{551AE944-C1CA-4A12-A37F-9DD949CED2E8}" destId="{18C141C1-13AE-411A-B3E8-E1D097C87F84}" srcOrd="0" destOrd="0" presId="urn:microsoft.com/office/officeart/2005/8/layout/orgChart1"/>
    <dgm:cxn modelId="{42169C48-5323-4B79-BBA1-55A203E400B1}" srcId="{CDD16E51-6AAD-45E3-9F84-EB4B0401FCC4}" destId="{07F30434-6403-4048-A2CF-BDB3C6EDC6D6}" srcOrd="0" destOrd="0" parTransId="{88B17CD9-4465-463A-B360-57DFFBC5167C}" sibTransId="{901A3C55-0439-4317-9345-E63426AF5C8E}"/>
    <dgm:cxn modelId="{A52D9F7D-345E-4299-86D4-EBB56A319CBB}" type="presOf" srcId="{B91AF37D-8008-4A21-9D0C-367E334B34F0}" destId="{0BA3C66C-E8C9-4B39-B2A4-271497D4ADBB}" srcOrd="0" destOrd="0" presId="urn:microsoft.com/office/officeart/2005/8/layout/orgChart1"/>
    <dgm:cxn modelId="{C277D184-197B-448D-B7EE-16208DAE3652}" type="presOf" srcId="{07F30434-6403-4048-A2CF-BDB3C6EDC6D6}" destId="{D038806C-00A6-4426-B6BA-C0C6FF037555}" srcOrd="0" destOrd="0" presId="urn:microsoft.com/office/officeart/2005/8/layout/orgChart1"/>
    <dgm:cxn modelId="{882A178A-0729-4486-8F1B-8E2324273EA8}" type="presOf" srcId="{4A713886-E7D9-49AD-8A9B-AA9BA8CE6911}" destId="{57B16469-D6B4-4E6E-8215-690F555F590E}" srcOrd="0" destOrd="0" presId="urn:microsoft.com/office/officeart/2005/8/layout/orgChart1"/>
    <dgm:cxn modelId="{90298397-EA3E-4C7C-9996-CB3502DFA454}" type="presOf" srcId="{CD4D0326-1F8E-4D82-BE2B-9F63ECBBA3E0}" destId="{A48FF2D7-4AF9-4305-B8F3-220C44F17F5A}" srcOrd="1" destOrd="0" presId="urn:microsoft.com/office/officeart/2005/8/layout/orgChart1"/>
    <dgm:cxn modelId="{80A5209B-20AF-47A6-A348-9C645C31A6DF}" srcId="{CDD16E51-6AAD-45E3-9F84-EB4B0401FCC4}" destId="{CD4D0326-1F8E-4D82-BE2B-9F63ECBBA3E0}" srcOrd="1" destOrd="0" parTransId="{BCDBBF65-ACB2-4350-A09C-682646B9110D}" sibTransId="{156FDB36-1DBC-4433-BB10-486787BB1DBB}"/>
    <dgm:cxn modelId="{0373869F-5398-44D3-9DEE-71B87874BA30}" type="presOf" srcId="{212EC6EF-FC5A-4003-8A4F-46B72328EA93}" destId="{94FF68DB-663B-42D0-9537-98001A612DBE}" srcOrd="1" destOrd="0" presId="urn:microsoft.com/office/officeart/2005/8/layout/orgChart1"/>
    <dgm:cxn modelId="{CAA27FAF-70A2-4322-A63B-1C81C9273C13}" type="presOf" srcId="{94C20383-269E-4999-94FA-1FD33E0A9DE9}" destId="{EAA7209D-93AB-4E18-90DF-3A1784AE7D4A}" srcOrd="0" destOrd="0" presId="urn:microsoft.com/office/officeart/2005/8/layout/orgChart1"/>
    <dgm:cxn modelId="{D87E8CB3-B9D8-40FF-9F8A-45CF3B6C4051}" type="presOf" srcId="{B91AF37D-8008-4A21-9D0C-367E334B34F0}" destId="{1A7F5FFD-DFAE-422D-9925-BF4B00984B43}" srcOrd="1" destOrd="0" presId="urn:microsoft.com/office/officeart/2005/8/layout/orgChart1"/>
    <dgm:cxn modelId="{5771BDBA-807F-4AE7-B3AE-3F4C08361CE5}" type="presOf" srcId="{212EC6EF-FC5A-4003-8A4F-46B72328EA93}" destId="{9D63E479-C8DF-4044-9302-7C1952A6D3BC}" srcOrd="0" destOrd="0" presId="urn:microsoft.com/office/officeart/2005/8/layout/orgChart1"/>
    <dgm:cxn modelId="{670A0CBD-C09F-4191-A37F-B6F91F69D66F}" type="presOf" srcId="{B01CBF5E-556D-4B1B-A4B6-682149C289EF}" destId="{FDA8DEB7-B341-4F41-AE87-F6E0EDCEC063}" srcOrd="0" destOrd="0" presId="urn:microsoft.com/office/officeart/2005/8/layout/orgChart1"/>
    <dgm:cxn modelId="{8A2C7DC4-4938-45E7-A491-B0AE62AB2F9A}" type="presOf" srcId="{551AE944-C1CA-4A12-A37F-9DD949CED2E8}" destId="{68BBA6DD-1790-436D-ACFB-D7442D9A5D26}" srcOrd="1" destOrd="0" presId="urn:microsoft.com/office/officeart/2005/8/layout/orgChart1"/>
    <dgm:cxn modelId="{A002F5C4-5F26-4EE6-ACBF-795EB8B92D6B}" type="presOf" srcId="{07F30434-6403-4048-A2CF-BDB3C6EDC6D6}" destId="{6823A4C8-6A10-433F-B6EF-D19E9E209883}" srcOrd="1" destOrd="0" presId="urn:microsoft.com/office/officeart/2005/8/layout/orgChart1"/>
    <dgm:cxn modelId="{C2EB82CD-0EEF-4ACA-B14C-519C8DF5DCF2}" type="presOf" srcId="{CD4D0326-1F8E-4D82-BE2B-9F63ECBBA3E0}" destId="{F3B77AA7-1E37-4FAB-9C6D-3C0D06073C15}" srcOrd="0" destOrd="0" presId="urn:microsoft.com/office/officeart/2005/8/layout/orgChart1"/>
    <dgm:cxn modelId="{E6D7BDF7-F3FF-4BE6-8FF3-A49765FC3305}" srcId="{07F30434-6403-4048-A2CF-BDB3C6EDC6D6}" destId="{212EC6EF-FC5A-4003-8A4F-46B72328EA93}" srcOrd="1" destOrd="0" parTransId="{4A713886-E7D9-49AD-8A9B-AA9BA8CE6911}" sibTransId="{E536F8C5-C2AD-4B98-9BBC-7572C4F280F0}"/>
    <dgm:cxn modelId="{65940967-E5BF-4740-8728-892B03AA6FC7}" type="presParOf" srcId="{1821747C-049B-4361-8CBF-3D0CBE7D8802}" destId="{8379208C-E82E-4A91-BBB7-B3D613D2A0D7}" srcOrd="0" destOrd="0" presId="urn:microsoft.com/office/officeart/2005/8/layout/orgChart1"/>
    <dgm:cxn modelId="{23764AAF-672B-4EE9-8227-590092B04420}" type="presParOf" srcId="{8379208C-E82E-4A91-BBB7-B3D613D2A0D7}" destId="{5E8D3142-8C00-4EAE-910B-A049605E4C44}" srcOrd="0" destOrd="0" presId="urn:microsoft.com/office/officeart/2005/8/layout/orgChart1"/>
    <dgm:cxn modelId="{3FD2FA98-0A5F-4676-A6BA-6B73C7B1E56D}" type="presParOf" srcId="{5E8D3142-8C00-4EAE-910B-A049605E4C44}" destId="{D038806C-00A6-4426-B6BA-C0C6FF037555}" srcOrd="0" destOrd="0" presId="urn:microsoft.com/office/officeart/2005/8/layout/orgChart1"/>
    <dgm:cxn modelId="{F5F29ECF-C42C-4D93-94F7-F391729EDF51}" type="presParOf" srcId="{5E8D3142-8C00-4EAE-910B-A049605E4C44}" destId="{6823A4C8-6A10-433F-B6EF-D19E9E209883}" srcOrd="1" destOrd="0" presId="urn:microsoft.com/office/officeart/2005/8/layout/orgChart1"/>
    <dgm:cxn modelId="{908058D7-2A1B-4E3E-A3C8-21B6C6CD91CA}" type="presParOf" srcId="{8379208C-E82E-4A91-BBB7-B3D613D2A0D7}" destId="{E2B267EC-22D3-4322-A9AB-F62939867AE3}" srcOrd="1" destOrd="0" presId="urn:microsoft.com/office/officeart/2005/8/layout/orgChart1"/>
    <dgm:cxn modelId="{36441879-3068-437D-B052-29881199FD48}" type="presParOf" srcId="{E2B267EC-22D3-4322-A9AB-F62939867AE3}" destId="{EAA7209D-93AB-4E18-90DF-3A1784AE7D4A}" srcOrd="0" destOrd="0" presId="urn:microsoft.com/office/officeart/2005/8/layout/orgChart1"/>
    <dgm:cxn modelId="{2F374668-1F3F-4E07-AC2C-5C8BA32932D4}" type="presParOf" srcId="{E2B267EC-22D3-4322-A9AB-F62939867AE3}" destId="{BA5F1B2D-8B2B-49E5-BA46-151A6607175F}" srcOrd="1" destOrd="0" presId="urn:microsoft.com/office/officeart/2005/8/layout/orgChart1"/>
    <dgm:cxn modelId="{7CB3A908-BD27-4106-AB60-BC54CDF73696}" type="presParOf" srcId="{BA5F1B2D-8B2B-49E5-BA46-151A6607175F}" destId="{441C2A78-CE39-468F-99DF-2771F21F3880}" srcOrd="0" destOrd="0" presId="urn:microsoft.com/office/officeart/2005/8/layout/orgChart1"/>
    <dgm:cxn modelId="{BAE56E4A-4B50-4DF8-921A-B9D339D13F44}" type="presParOf" srcId="{441C2A78-CE39-468F-99DF-2771F21F3880}" destId="{18C141C1-13AE-411A-B3E8-E1D097C87F84}" srcOrd="0" destOrd="0" presId="urn:microsoft.com/office/officeart/2005/8/layout/orgChart1"/>
    <dgm:cxn modelId="{BD9F3F62-9733-4DFF-AFDF-A3A0D2A7F369}" type="presParOf" srcId="{441C2A78-CE39-468F-99DF-2771F21F3880}" destId="{68BBA6DD-1790-436D-ACFB-D7442D9A5D26}" srcOrd="1" destOrd="0" presId="urn:microsoft.com/office/officeart/2005/8/layout/orgChart1"/>
    <dgm:cxn modelId="{48FDEFA7-BB7C-443D-83BA-FA4A17A73527}" type="presParOf" srcId="{BA5F1B2D-8B2B-49E5-BA46-151A6607175F}" destId="{158E404A-8ED0-4F08-8966-7FB02FE510B1}" srcOrd="1" destOrd="0" presId="urn:microsoft.com/office/officeart/2005/8/layout/orgChart1"/>
    <dgm:cxn modelId="{219E8B01-9F35-4106-90B3-D37C944271F0}" type="presParOf" srcId="{BA5F1B2D-8B2B-49E5-BA46-151A6607175F}" destId="{CCBBC52A-B0E6-4665-A0B7-5A49F926B8EE}" srcOrd="2" destOrd="0" presId="urn:microsoft.com/office/officeart/2005/8/layout/orgChart1"/>
    <dgm:cxn modelId="{557C7D47-A05C-4EBA-8EE4-A9B99D4FDE28}" type="presParOf" srcId="{E2B267EC-22D3-4322-A9AB-F62939867AE3}" destId="{57B16469-D6B4-4E6E-8215-690F555F590E}" srcOrd="2" destOrd="0" presId="urn:microsoft.com/office/officeart/2005/8/layout/orgChart1"/>
    <dgm:cxn modelId="{63281B18-B199-4B9A-8DE6-55A45DD61FF2}" type="presParOf" srcId="{E2B267EC-22D3-4322-A9AB-F62939867AE3}" destId="{946B1E56-039F-4ED4-A244-89E18A13B117}" srcOrd="3" destOrd="0" presId="urn:microsoft.com/office/officeart/2005/8/layout/orgChart1"/>
    <dgm:cxn modelId="{76789204-AF71-4F17-BDF8-87CE612F62F5}" type="presParOf" srcId="{946B1E56-039F-4ED4-A244-89E18A13B117}" destId="{246816A0-0049-4E8C-881C-6D999B64529B}" srcOrd="0" destOrd="0" presId="urn:microsoft.com/office/officeart/2005/8/layout/orgChart1"/>
    <dgm:cxn modelId="{F189E2DD-578E-4126-848F-5B3F1C31A924}" type="presParOf" srcId="{246816A0-0049-4E8C-881C-6D999B64529B}" destId="{9D63E479-C8DF-4044-9302-7C1952A6D3BC}" srcOrd="0" destOrd="0" presId="urn:microsoft.com/office/officeart/2005/8/layout/orgChart1"/>
    <dgm:cxn modelId="{42899347-1837-461E-A9D2-46E733D89E61}" type="presParOf" srcId="{246816A0-0049-4E8C-881C-6D999B64529B}" destId="{94FF68DB-663B-42D0-9537-98001A612DBE}" srcOrd="1" destOrd="0" presId="urn:microsoft.com/office/officeart/2005/8/layout/orgChart1"/>
    <dgm:cxn modelId="{22FE6192-FDB3-432F-B4C9-7D8373D26174}" type="presParOf" srcId="{946B1E56-039F-4ED4-A244-89E18A13B117}" destId="{B7115F1F-8AF4-40A7-ABD2-1CF968519117}" srcOrd="1" destOrd="0" presId="urn:microsoft.com/office/officeart/2005/8/layout/orgChart1"/>
    <dgm:cxn modelId="{59190A14-5CB3-4051-8401-13D515D1B997}" type="presParOf" srcId="{946B1E56-039F-4ED4-A244-89E18A13B117}" destId="{616264CD-68C9-4DD2-833F-6BFB01EC9B91}" srcOrd="2" destOrd="0" presId="urn:microsoft.com/office/officeart/2005/8/layout/orgChart1"/>
    <dgm:cxn modelId="{85713869-C6F2-4A37-9254-99C7B3A64CB9}" type="presParOf" srcId="{E2B267EC-22D3-4322-A9AB-F62939867AE3}" destId="{FDA8DEB7-B341-4F41-AE87-F6E0EDCEC063}" srcOrd="4" destOrd="0" presId="urn:microsoft.com/office/officeart/2005/8/layout/orgChart1"/>
    <dgm:cxn modelId="{4A04CB85-81A7-4762-939D-A48E4E17B07E}" type="presParOf" srcId="{E2B267EC-22D3-4322-A9AB-F62939867AE3}" destId="{F38632A3-8524-4FF8-8084-3C8C1CAFD656}" srcOrd="5" destOrd="0" presId="urn:microsoft.com/office/officeart/2005/8/layout/orgChart1"/>
    <dgm:cxn modelId="{4378BA37-0BDB-4797-AC3B-6020135087FB}" type="presParOf" srcId="{F38632A3-8524-4FF8-8084-3C8C1CAFD656}" destId="{F2335A68-7C05-4DBC-A94F-197AEB005517}" srcOrd="0" destOrd="0" presId="urn:microsoft.com/office/officeart/2005/8/layout/orgChart1"/>
    <dgm:cxn modelId="{52798917-A974-41AE-AAF5-6F3F513D3950}" type="presParOf" srcId="{F2335A68-7C05-4DBC-A94F-197AEB005517}" destId="{0BA3C66C-E8C9-4B39-B2A4-271497D4ADBB}" srcOrd="0" destOrd="0" presId="urn:microsoft.com/office/officeart/2005/8/layout/orgChart1"/>
    <dgm:cxn modelId="{DB0B904A-5880-4A0D-806E-340244933490}" type="presParOf" srcId="{F2335A68-7C05-4DBC-A94F-197AEB005517}" destId="{1A7F5FFD-DFAE-422D-9925-BF4B00984B43}" srcOrd="1" destOrd="0" presId="urn:microsoft.com/office/officeart/2005/8/layout/orgChart1"/>
    <dgm:cxn modelId="{2944933B-D77D-4795-A1F5-3D0A1E5C8FDC}" type="presParOf" srcId="{F38632A3-8524-4FF8-8084-3C8C1CAFD656}" destId="{ED37CD6E-61D8-46C5-B5D5-5CFA89A12A71}" srcOrd="1" destOrd="0" presId="urn:microsoft.com/office/officeart/2005/8/layout/orgChart1"/>
    <dgm:cxn modelId="{D24B1790-35F4-4073-84BB-2D32A471110F}" type="presParOf" srcId="{F38632A3-8524-4FF8-8084-3C8C1CAFD656}" destId="{9F9B762F-E9A8-4A68-8146-B3C51B5E80E1}" srcOrd="2" destOrd="0" presId="urn:microsoft.com/office/officeart/2005/8/layout/orgChart1"/>
    <dgm:cxn modelId="{20E52889-532F-4AF9-95A8-1718148DF337}" type="presParOf" srcId="{8379208C-E82E-4A91-BBB7-B3D613D2A0D7}" destId="{7F074F4F-0ECD-4F9B-B5A1-2343C29A78DB}" srcOrd="2" destOrd="0" presId="urn:microsoft.com/office/officeart/2005/8/layout/orgChart1"/>
    <dgm:cxn modelId="{1D961BD3-E9B5-406E-80EC-5D09F1052026}" type="presParOf" srcId="{1821747C-049B-4361-8CBF-3D0CBE7D8802}" destId="{0D52B75F-B1BB-4AD4-92DB-D2726A7F87F4}" srcOrd="1" destOrd="0" presId="urn:microsoft.com/office/officeart/2005/8/layout/orgChart1"/>
    <dgm:cxn modelId="{2EC1932E-FD05-4D2D-ACE0-FD6345344A7B}" type="presParOf" srcId="{0D52B75F-B1BB-4AD4-92DB-D2726A7F87F4}" destId="{00E69726-85D8-4345-9BB2-5D34B14BC9C5}" srcOrd="0" destOrd="0" presId="urn:microsoft.com/office/officeart/2005/8/layout/orgChart1"/>
    <dgm:cxn modelId="{4362FCF2-68CB-4E6C-8802-B47587F95683}" type="presParOf" srcId="{00E69726-85D8-4345-9BB2-5D34B14BC9C5}" destId="{F3B77AA7-1E37-4FAB-9C6D-3C0D06073C15}" srcOrd="0" destOrd="0" presId="urn:microsoft.com/office/officeart/2005/8/layout/orgChart1"/>
    <dgm:cxn modelId="{27E4E9DB-A387-463C-8323-DAA26A50C4CF}" type="presParOf" srcId="{00E69726-85D8-4345-9BB2-5D34B14BC9C5}" destId="{A48FF2D7-4AF9-4305-B8F3-220C44F17F5A}" srcOrd="1" destOrd="0" presId="urn:microsoft.com/office/officeart/2005/8/layout/orgChart1"/>
    <dgm:cxn modelId="{408D44A7-1EF0-43D7-A573-91CDC9E04964}" type="presParOf" srcId="{0D52B75F-B1BB-4AD4-92DB-D2726A7F87F4}" destId="{999DA15B-93F1-497C-A002-84A8A9DB358F}" srcOrd="1" destOrd="0" presId="urn:microsoft.com/office/officeart/2005/8/layout/orgChart1"/>
    <dgm:cxn modelId="{D8000D58-BA4A-479F-880F-F196E90A5CAF}" type="presParOf" srcId="{0D52B75F-B1BB-4AD4-92DB-D2726A7F87F4}" destId="{F775E922-1006-462A-A884-16BC3D78D3F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D16E51-6AAD-45E3-9F84-EB4B0401FCC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7F30434-6403-4048-A2CF-BDB3C6EDC6D6}">
      <dgm:prSet phldrT="[Текст]"/>
      <dgm:spPr/>
      <dgm:t>
        <a:bodyPr/>
        <a:lstStyle/>
        <a:p>
          <a:r>
            <a:rPr lang="uk-UA"/>
            <a:t>ігри для повторення термінів</a:t>
          </a:r>
        </a:p>
      </dgm:t>
    </dgm:pt>
    <dgm:pt modelId="{88B17CD9-4465-463A-B360-57DFFBC5167C}" type="parTrans" cxnId="{42169C48-5323-4B79-BBA1-55A203E400B1}">
      <dgm:prSet/>
      <dgm:spPr/>
      <dgm:t>
        <a:bodyPr/>
        <a:lstStyle/>
        <a:p>
          <a:endParaRPr lang="uk-UA"/>
        </a:p>
      </dgm:t>
    </dgm:pt>
    <dgm:pt modelId="{901A3C55-0439-4317-9345-E63426AF5C8E}" type="sibTrans" cxnId="{42169C48-5323-4B79-BBA1-55A203E400B1}">
      <dgm:prSet/>
      <dgm:spPr/>
      <dgm:t>
        <a:bodyPr/>
        <a:lstStyle/>
        <a:p>
          <a:endParaRPr lang="uk-UA"/>
        </a:p>
      </dgm:t>
    </dgm:pt>
    <dgm:pt modelId="{551AE944-C1CA-4A12-A37F-9DD949CED2E8}">
      <dgm:prSet phldrT="[Текст]"/>
      <dgm:spPr/>
      <dgm:t>
        <a:bodyPr/>
        <a:lstStyle/>
        <a:p>
          <a:r>
            <a:rPr lang="en-US"/>
            <a:t>Alias</a:t>
          </a:r>
          <a:endParaRPr lang="uk-UA"/>
        </a:p>
      </dgm:t>
    </dgm:pt>
    <dgm:pt modelId="{94C20383-269E-4999-94FA-1FD33E0A9DE9}" type="parTrans" cxnId="{3ACBEC06-31E6-4B50-B600-038EA2F839F2}">
      <dgm:prSet/>
      <dgm:spPr/>
      <dgm:t>
        <a:bodyPr/>
        <a:lstStyle/>
        <a:p>
          <a:endParaRPr lang="uk-UA"/>
        </a:p>
      </dgm:t>
    </dgm:pt>
    <dgm:pt modelId="{634DDDC8-471F-4245-A09A-29EAB59BE01D}" type="sibTrans" cxnId="{3ACBEC06-31E6-4B50-B600-038EA2F839F2}">
      <dgm:prSet/>
      <dgm:spPr/>
      <dgm:t>
        <a:bodyPr/>
        <a:lstStyle/>
        <a:p>
          <a:endParaRPr lang="uk-UA"/>
        </a:p>
      </dgm:t>
    </dgm:pt>
    <dgm:pt modelId="{212EC6EF-FC5A-4003-8A4F-46B72328EA93}">
      <dgm:prSet phldrT="[Текст]"/>
      <dgm:spPr/>
      <dgm:t>
        <a:bodyPr/>
        <a:lstStyle/>
        <a:p>
          <a:r>
            <a:rPr lang="uk-UA"/>
            <a:t>Крокодил</a:t>
          </a:r>
        </a:p>
      </dgm:t>
    </dgm:pt>
    <dgm:pt modelId="{4A713886-E7D9-49AD-8A9B-AA9BA8CE6911}" type="parTrans" cxnId="{E6D7BDF7-F3FF-4BE6-8FF3-A49765FC3305}">
      <dgm:prSet/>
      <dgm:spPr/>
      <dgm:t>
        <a:bodyPr/>
        <a:lstStyle/>
        <a:p>
          <a:endParaRPr lang="uk-UA"/>
        </a:p>
      </dgm:t>
    </dgm:pt>
    <dgm:pt modelId="{E536F8C5-C2AD-4B98-9BBC-7572C4F280F0}" type="sibTrans" cxnId="{E6D7BDF7-F3FF-4BE6-8FF3-A49765FC3305}">
      <dgm:prSet/>
      <dgm:spPr/>
      <dgm:t>
        <a:bodyPr/>
        <a:lstStyle/>
        <a:p>
          <a:endParaRPr lang="uk-UA"/>
        </a:p>
      </dgm:t>
    </dgm:pt>
    <dgm:pt modelId="{B91AF37D-8008-4A21-9D0C-367E334B34F0}">
      <dgm:prSet phldrT="[Текст]"/>
      <dgm:spPr/>
      <dgm:t>
        <a:bodyPr/>
        <a:lstStyle/>
        <a:p>
          <a:r>
            <a:rPr lang="uk-UA"/>
            <a:t>«Хто я?»</a:t>
          </a:r>
        </a:p>
      </dgm:t>
    </dgm:pt>
    <dgm:pt modelId="{B01CBF5E-556D-4B1B-A4B6-682149C289EF}" type="parTrans" cxnId="{F5285D0A-69F8-46EF-97F5-17FB80A9591D}">
      <dgm:prSet/>
      <dgm:spPr/>
      <dgm:t>
        <a:bodyPr/>
        <a:lstStyle/>
        <a:p>
          <a:endParaRPr lang="uk-UA"/>
        </a:p>
      </dgm:t>
    </dgm:pt>
    <dgm:pt modelId="{50CDBAD4-3EBB-4837-9450-383B7AF9E3BB}" type="sibTrans" cxnId="{F5285D0A-69F8-46EF-97F5-17FB80A9591D}">
      <dgm:prSet/>
      <dgm:spPr/>
      <dgm:t>
        <a:bodyPr/>
        <a:lstStyle/>
        <a:p>
          <a:endParaRPr lang="uk-UA"/>
        </a:p>
      </dgm:t>
    </dgm:pt>
    <dgm:pt modelId="{1821747C-049B-4361-8CBF-3D0CBE7D8802}" type="pres">
      <dgm:prSet presAssocID="{CDD16E51-6AAD-45E3-9F84-EB4B0401FC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79208C-E82E-4A91-BBB7-B3D613D2A0D7}" type="pres">
      <dgm:prSet presAssocID="{07F30434-6403-4048-A2CF-BDB3C6EDC6D6}" presName="hierRoot1" presStyleCnt="0">
        <dgm:presLayoutVars>
          <dgm:hierBranch val="init"/>
        </dgm:presLayoutVars>
      </dgm:prSet>
      <dgm:spPr/>
    </dgm:pt>
    <dgm:pt modelId="{5E8D3142-8C00-4EAE-910B-A049605E4C44}" type="pres">
      <dgm:prSet presAssocID="{07F30434-6403-4048-A2CF-BDB3C6EDC6D6}" presName="rootComposite1" presStyleCnt="0"/>
      <dgm:spPr/>
    </dgm:pt>
    <dgm:pt modelId="{D038806C-00A6-4426-B6BA-C0C6FF037555}" type="pres">
      <dgm:prSet presAssocID="{07F30434-6403-4048-A2CF-BDB3C6EDC6D6}" presName="rootText1" presStyleLbl="node0" presStyleIdx="0" presStyleCnt="1">
        <dgm:presLayoutVars>
          <dgm:chPref val="3"/>
        </dgm:presLayoutVars>
      </dgm:prSet>
      <dgm:spPr/>
    </dgm:pt>
    <dgm:pt modelId="{6823A4C8-6A10-433F-B6EF-D19E9E209883}" type="pres">
      <dgm:prSet presAssocID="{07F30434-6403-4048-A2CF-BDB3C6EDC6D6}" presName="rootConnector1" presStyleLbl="node1" presStyleIdx="0" presStyleCnt="0"/>
      <dgm:spPr/>
    </dgm:pt>
    <dgm:pt modelId="{E2B267EC-22D3-4322-A9AB-F62939867AE3}" type="pres">
      <dgm:prSet presAssocID="{07F30434-6403-4048-A2CF-BDB3C6EDC6D6}" presName="hierChild2" presStyleCnt="0"/>
      <dgm:spPr/>
    </dgm:pt>
    <dgm:pt modelId="{EAA7209D-93AB-4E18-90DF-3A1784AE7D4A}" type="pres">
      <dgm:prSet presAssocID="{94C20383-269E-4999-94FA-1FD33E0A9DE9}" presName="Name37" presStyleLbl="parChTrans1D2" presStyleIdx="0" presStyleCnt="3"/>
      <dgm:spPr/>
    </dgm:pt>
    <dgm:pt modelId="{BA5F1B2D-8B2B-49E5-BA46-151A6607175F}" type="pres">
      <dgm:prSet presAssocID="{551AE944-C1CA-4A12-A37F-9DD949CED2E8}" presName="hierRoot2" presStyleCnt="0">
        <dgm:presLayoutVars>
          <dgm:hierBranch val="init"/>
        </dgm:presLayoutVars>
      </dgm:prSet>
      <dgm:spPr/>
    </dgm:pt>
    <dgm:pt modelId="{441C2A78-CE39-468F-99DF-2771F21F3880}" type="pres">
      <dgm:prSet presAssocID="{551AE944-C1CA-4A12-A37F-9DD949CED2E8}" presName="rootComposite" presStyleCnt="0"/>
      <dgm:spPr/>
    </dgm:pt>
    <dgm:pt modelId="{18C141C1-13AE-411A-B3E8-E1D097C87F84}" type="pres">
      <dgm:prSet presAssocID="{551AE944-C1CA-4A12-A37F-9DD949CED2E8}" presName="rootText" presStyleLbl="node2" presStyleIdx="0" presStyleCnt="3">
        <dgm:presLayoutVars>
          <dgm:chPref val="3"/>
        </dgm:presLayoutVars>
      </dgm:prSet>
      <dgm:spPr/>
    </dgm:pt>
    <dgm:pt modelId="{68BBA6DD-1790-436D-ACFB-D7442D9A5D26}" type="pres">
      <dgm:prSet presAssocID="{551AE944-C1CA-4A12-A37F-9DD949CED2E8}" presName="rootConnector" presStyleLbl="node2" presStyleIdx="0" presStyleCnt="3"/>
      <dgm:spPr/>
    </dgm:pt>
    <dgm:pt modelId="{158E404A-8ED0-4F08-8966-7FB02FE510B1}" type="pres">
      <dgm:prSet presAssocID="{551AE944-C1CA-4A12-A37F-9DD949CED2E8}" presName="hierChild4" presStyleCnt="0"/>
      <dgm:spPr/>
    </dgm:pt>
    <dgm:pt modelId="{CCBBC52A-B0E6-4665-A0B7-5A49F926B8EE}" type="pres">
      <dgm:prSet presAssocID="{551AE944-C1CA-4A12-A37F-9DD949CED2E8}" presName="hierChild5" presStyleCnt="0"/>
      <dgm:spPr/>
    </dgm:pt>
    <dgm:pt modelId="{57B16469-D6B4-4E6E-8215-690F555F590E}" type="pres">
      <dgm:prSet presAssocID="{4A713886-E7D9-49AD-8A9B-AA9BA8CE6911}" presName="Name37" presStyleLbl="parChTrans1D2" presStyleIdx="1" presStyleCnt="3"/>
      <dgm:spPr/>
    </dgm:pt>
    <dgm:pt modelId="{946B1E56-039F-4ED4-A244-89E18A13B117}" type="pres">
      <dgm:prSet presAssocID="{212EC6EF-FC5A-4003-8A4F-46B72328EA93}" presName="hierRoot2" presStyleCnt="0">
        <dgm:presLayoutVars>
          <dgm:hierBranch val="init"/>
        </dgm:presLayoutVars>
      </dgm:prSet>
      <dgm:spPr/>
    </dgm:pt>
    <dgm:pt modelId="{246816A0-0049-4E8C-881C-6D999B64529B}" type="pres">
      <dgm:prSet presAssocID="{212EC6EF-FC5A-4003-8A4F-46B72328EA93}" presName="rootComposite" presStyleCnt="0"/>
      <dgm:spPr/>
    </dgm:pt>
    <dgm:pt modelId="{9D63E479-C8DF-4044-9302-7C1952A6D3BC}" type="pres">
      <dgm:prSet presAssocID="{212EC6EF-FC5A-4003-8A4F-46B72328EA93}" presName="rootText" presStyleLbl="node2" presStyleIdx="1" presStyleCnt="3">
        <dgm:presLayoutVars>
          <dgm:chPref val="3"/>
        </dgm:presLayoutVars>
      </dgm:prSet>
      <dgm:spPr/>
    </dgm:pt>
    <dgm:pt modelId="{94FF68DB-663B-42D0-9537-98001A612DBE}" type="pres">
      <dgm:prSet presAssocID="{212EC6EF-FC5A-4003-8A4F-46B72328EA93}" presName="rootConnector" presStyleLbl="node2" presStyleIdx="1" presStyleCnt="3"/>
      <dgm:spPr/>
    </dgm:pt>
    <dgm:pt modelId="{B7115F1F-8AF4-40A7-ABD2-1CF968519117}" type="pres">
      <dgm:prSet presAssocID="{212EC6EF-FC5A-4003-8A4F-46B72328EA93}" presName="hierChild4" presStyleCnt="0"/>
      <dgm:spPr/>
    </dgm:pt>
    <dgm:pt modelId="{616264CD-68C9-4DD2-833F-6BFB01EC9B91}" type="pres">
      <dgm:prSet presAssocID="{212EC6EF-FC5A-4003-8A4F-46B72328EA93}" presName="hierChild5" presStyleCnt="0"/>
      <dgm:spPr/>
    </dgm:pt>
    <dgm:pt modelId="{FDA8DEB7-B341-4F41-AE87-F6E0EDCEC063}" type="pres">
      <dgm:prSet presAssocID="{B01CBF5E-556D-4B1B-A4B6-682149C289EF}" presName="Name37" presStyleLbl="parChTrans1D2" presStyleIdx="2" presStyleCnt="3"/>
      <dgm:spPr/>
    </dgm:pt>
    <dgm:pt modelId="{F38632A3-8524-4FF8-8084-3C8C1CAFD656}" type="pres">
      <dgm:prSet presAssocID="{B91AF37D-8008-4A21-9D0C-367E334B34F0}" presName="hierRoot2" presStyleCnt="0">
        <dgm:presLayoutVars>
          <dgm:hierBranch val="init"/>
        </dgm:presLayoutVars>
      </dgm:prSet>
      <dgm:spPr/>
    </dgm:pt>
    <dgm:pt modelId="{F2335A68-7C05-4DBC-A94F-197AEB005517}" type="pres">
      <dgm:prSet presAssocID="{B91AF37D-8008-4A21-9D0C-367E334B34F0}" presName="rootComposite" presStyleCnt="0"/>
      <dgm:spPr/>
    </dgm:pt>
    <dgm:pt modelId="{0BA3C66C-E8C9-4B39-B2A4-271497D4ADBB}" type="pres">
      <dgm:prSet presAssocID="{B91AF37D-8008-4A21-9D0C-367E334B34F0}" presName="rootText" presStyleLbl="node2" presStyleIdx="2" presStyleCnt="3">
        <dgm:presLayoutVars>
          <dgm:chPref val="3"/>
        </dgm:presLayoutVars>
      </dgm:prSet>
      <dgm:spPr/>
    </dgm:pt>
    <dgm:pt modelId="{1A7F5FFD-DFAE-422D-9925-BF4B00984B43}" type="pres">
      <dgm:prSet presAssocID="{B91AF37D-8008-4A21-9D0C-367E334B34F0}" presName="rootConnector" presStyleLbl="node2" presStyleIdx="2" presStyleCnt="3"/>
      <dgm:spPr/>
    </dgm:pt>
    <dgm:pt modelId="{ED37CD6E-61D8-46C5-B5D5-5CFA89A12A71}" type="pres">
      <dgm:prSet presAssocID="{B91AF37D-8008-4A21-9D0C-367E334B34F0}" presName="hierChild4" presStyleCnt="0"/>
      <dgm:spPr/>
    </dgm:pt>
    <dgm:pt modelId="{9F9B762F-E9A8-4A68-8146-B3C51B5E80E1}" type="pres">
      <dgm:prSet presAssocID="{B91AF37D-8008-4A21-9D0C-367E334B34F0}" presName="hierChild5" presStyleCnt="0"/>
      <dgm:spPr/>
    </dgm:pt>
    <dgm:pt modelId="{7F074F4F-0ECD-4F9B-B5A1-2343C29A78DB}" type="pres">
      <dgm:prSet presAssocID="{07F30434-6403-4048-A2CF-BDB3C6EDC6D6}" presName="hierChild3" presStyleCnt="0"/>
      <dgm:spPr/>
    </dgm:pt>
  </dgm:ptLst>
  <dgm:cxnLst>
    <dgm:cxn modelId="{3ACBEC06-31E6-4B50-B600-038EA2F839F2}" srcId="{07F30434-6403-4048-A2CF-BDB3C6EDC6D6}" destId="{551AE944-C1CA-4A12-A37F-9DD949CED2E8}" srcOrd="0" destOrd="0" parTransId="{94C20383-269E-4999-94FA-1FD33E0A9DE9}" sibTransId="{634DDDC8-471F-4245-A09A-29EAB59BE01D}"/>
    <dgm:cxn modelId="{F5285D0A-69F8-46EF-97F5-17FB80A9591D}" srcId="{07F30434-6403-4048-A2CF-BDB3C6EDC6D6}" destId="{B91AF37D-8008-4A21-9D0C-367E334B34F0}" srcOrd="2" destOrd="0" parTransId="{B01CBF5E-556D-4B1B-A4B6-682149C289EF}" sibTransId="{50CDBAD4-3EBB-4837-9450-383B7AF9E3BB}"/>
    <dgm:cxn modelId="{5CBD6F14-2770-48B1-81F4-19B8579F5181}" type="presOf" srcId="{CDD16E51-6AAD-45E3-9F84-EB4B0401FCC4}" destId="{1821747C-049B-4361-8CBF-3D0CBE7D8802}" srcOrd="0" destOrd="0" presId="urn:microsoft.com/office/officeart/2005/8/layout/orgChart1"/>
    <dgm:cxn modelId="{05BFBE27-6722-4594-832E-D28E265695E6}" type="presOf" srcId="{551AE944-C1CA-4A12-A37F-9DD949CED2E8}" destId="{18C141C1-13AE-411A-B3E8-E1D097C87F84}" srcOrd="0" destOrd="0" presId="urn:microsoft.com/office/officeart/2005/8/layout/orgChart1"/>
    <dgm:cxn modelId="{42169C48-5323-4B79-BBA1-55A203E400B1}" srcId="{CDD16E51-6AAD-45E3-9F84-EB4B0401FCC4}" destId="{07F30434-6403-4048-A2CF-BDB3C6EDC6D6}" srcOrd="0" destOrd="0" parTransId="{88B17CD9-4465-463A-B360-57DFFBC5167C}" sibTransId="{901A3C55-0439-4317-9345-E63426AF5C8E}"/>
    <dgm:cxn modelId="{A52D9F7D-345E-4299-86D4-EBB56A319CBB}" type="presOf" srcId="{B91AF37D-8008-4A21-9D0C-367E334B34F0}" destId="{0BA3C66C-E8C9-4B39-B2A4-271497D4ADBB}" srcOrd="0" destOrd="0" presId="urn:microsoft.com/office/officeart/2005/8/layout/orgChart1"/>
    <dgm:cxn modelId="{C277D184-197B-448D-B7EE-16208DAE3652}" type="presOf" srcId="{07F30434-6403-4048-A2CF-BDB3C6EDC6D6}" destId="{D038806C-00A6-4426-B6BA-C0C6FF037555}" srcOrd="0" destOrd="0" presId="urn:microsoft.com/office/officeart/2005/8/layout/orgChart1"/>
    <dgm:cxn modelId="{882A178A-0729-4486-8F1B-8E2324273EA8}" type="presOf" srcId="{4A713886-E7D9-49AD-8A9B-AA9BA8CE6911}" destId="{57B16469-D6B4-4E6E-8215-690F555F590E}" srcOrd="0" destOrd="0" presId="urn:microsoft.com/office/officeart/2005/8/layout/orgChart1"/>
    <dgm:cxn modelId="{0373869F-5398-44D3-9DEE-71B87874BA30}" type="presOf" srcId="{212EC6EF-FC5A-4003-8A4F-46B72328EA93}" destId="{94FF68DB-663B-42D0-9537-98001A612DBE}" srcOrd="1" destOrd="0" presId="urn:microsoft.com/office/officeart/2005/8/layout/orgChart1"/>
    <dgm:cxn modelId="{CAA27FAF-70A2-4322-A63B-1C81C9273C13}" type="presOf" srcId="{94C20383-269E-4999-94FA-1FD33E0A9DE9}" destId="{EAA7209D-93AB-4E18-90DF-3A1784AE7D4A}" srcOrd="0" destOrd="0" presId="urn:microsoft.com/office/officeart/2005/8/layout/orgChart1"/>
    <dgm:cxn modelId="{D87E8CB3-B9D8-40FF-9F8A-45CF3B6C4051}" type="presOf" srcId="{B91AF37D-8008-4A21-9D0C-367E334B34F0}" destId="{1A7F5FFD-DFAE-422D-9925-BF4B00984B43}" srcOrd="1" destOrd="0" presId="urn:microsoft.com/office/officeart/2005/8/layout/orgChart1"/>
    <dgm:cxn modelId="{5771BDBA-807F-4AE7-B3AE-3F4C08361CE5}" type="presOf" srcId="{212EC6EF-FC5A-4003-8A4F-46B72328EA93}" destId="{9D63E479-C8DF-4044-9302-7C1952A6D3BC}" srcOrd="0" destOrd="0" presId="urn:microsoft.com/office/officeart/2005/8/layout/orgChart1"/>
    <dgm:cxn modelId="{670A0CBD-C09F-4191-A37F-B6F91F69D66F}" type="presOf" srcId="{B01CBF5E-556D-4B1B-A4B6-682149C289EF}" destId="{FDA8DEB7-B341-4F41-AE87-F6E0EDCEC063}" srcOrd="0" destOrd="0" presId="urn:microsoft.com/office/officeart/2005/8/layout/orgChart1"/>
    <dgm:cxn modelId="{8A2C7DC4-4938-45E7-A491-B0AE62AB2F9A}" type="presOf" srcId="{551AE944-C1CA-4A12-A37F-9DD949CED2E8}" destId="{68BBA6DD-1790-436D-ACFB-D7442D9A5D26}" srcOrd="1" destOrd="0" presId="urn:microsoft.com/office/officeart/2005/8/layout/orgChart1"/>
    <dgm:cxn modelId="{A002F5C4-5F26-4EE6-ACBF-795EB8B92D6B}" type="presOf" srcId="{07F30434-6403-4048-A2CF-BDB3C6EDC6D6}" destId="{6823A4C8-6A10-433F-B6EF-D19E9E209883}" srcOrd="1" destOrd="0" presId="urn:microsoft.com/office/officeart/2005/8/layout/orgChart1"/>
    <dgm:cxn modelId="{E6D7BDF7-F3FF-4BE6-8FF3-A49765FC3305}" srcId="{07F30434-6403-4048-A2CF-BDB3C6EDC6D6}" destId="{212EC6EF-FC5A-4003-8A4F-46B72328EA93}" srcOrd="1" destOrd="0" parTransId="{4A713886-E7D9-49AD-8A9B-AA9BA8CE6911}" sibTransId="{E536F8C5-C2AD-4B98-9BBC-7572C4F280F0}"/>
    <dgm:cxn modelId="{65940967-E5BF-4740-8728-892B03AA6FC7}" type="presParOf" srcId="{1821747C-049B-4361-8CBF-3D0CBE7D8802}" destId="{8379208C-E82E-4A91-BBB7-B3D613D2A0D7}" srcOrd="0" destOrd="0" presId="urn:microsoft.com/office/officeart/2005/8/layout/orgChart1"/>
    <dgm:cxn modelId="{23764AAF-672B-4EE9-8227-590092B04420}" type="presParOf" srcId="{8379208C-E82E-4A91-BBB7-B3D613D2A0D7}" destId="{5E8D3142-8C00-4EAE-910B-A049605E4C44}" srcOrd="0" destOrd="0" presId="urn:microsoft.com/office/officeart/2005/8/layout/orgChart1"/>
    <dgm:cxn modelId="{3FD2FA98-0A5F-4676-A6BA-6B73C7B1E56D}" type="presParOf" srcId="{5E8D3142-8C00-4EAE-910B-A049605E4C44}" destId="{D038806C-00A6-4426-B6BA-C0C6FF037555}" srcOrd="0" destOrd="0" presId="urn:microsoft.com/office/officeart/2005/8/layout/orgChart1"/>
    <dgm:cxn modelId="{F5F29ECF-C42C-4D93-94F7-F391729EDF51}" type="presParOf" srcId="{5E8D3142-8C00-4EAE-910B-A049605E4C44}" destId="{6823A4C8-6A10-433F-B6EF-D19E9E209883}" srcOrd="1" destOrd="0" presId="urn:microsoft.com/office/officeart/2005/8/layout/orgChart1"/>
    <dgm:cxn modelId="{908058D7-2A1B-4E3E-A3C8-21B6C6CD91CA}" type="presParOf" srcId="{8379208C-E82E-4A91-BBB7-B3D613D2A0D7}" destId="{E2B267EC-22D3-4322-A9AB-F62939867AE3}" srcOrd="1" destOrd="0" presId="urn:microsoft.com/office/officeart/2005/8/layout/orgChart1"/>
    <dgm:cxn modelId="{36441879-3068-437D-B052-29881199FD48}" type="presParOf" srcId="{E2B267EC-22D3-4322-A9AB-F62939867AE3}" destId="{EAA7209D-93AB-4E18-90DF-3A1784AE7D4A}" srcOrd="0" destOrd="0" presId="urn:microsoft.com/office/officeart/2005/8/layout/orgChart1"/>
    <dgm:cxn modelId="{2F374668-1F3F-4E07-AC2C-5C8BA32932D4}" type="presParOf" srcId="{E2B267EC-22D3-4322-A9AB-F62939867AE3}" destId="{BA5F1B2D-8B2B-49E5-BA46-151A6607175F}" srcOrd="1" destOrd="0" presId="urn:microsoft.com/office/officeart/2005/8/layout/orgChart1"/>
    <dgm:cxn modelId="{7CB3A908-BD27-4106-AB60-BC54CDF73696}" type="presParOf" srcId="{BA5F1B2D-8B2B-49E5-BA46-151A6607175F}" destId="{441C2A78-CE39-468F-99DF-2771F21F3880}" srcOrd="0" destOrd="0" presId="urn:microsoft.com/office/officeart/2005/8/layout/orgChart1"/>
    <dgm:cxn modelId="{BAE56E4A-4B50-4DF8-921A-B9D339D13F44}" type="presParOf" srcId="{441C2A78-CE39-468F-99DF-2771F21F3880}" destId="{18C141C1-13AE-411A-B3E8-E1D097C87F84}" srcOrd="0" destOrd="0" presId="urn:microsoft.com/office/officeart/2005/8/layout/orgChart1"/>
    <dgm:cxn modelId="{BD9F3F62-9733-4DFF-AFDF-A3A0D2A7F369}" type="presParOf" srcId="{441C2A78-CE39-468F-99DF-2771F21F3880}" destId="{68BBA6DD-1790-436D-ACFB-D7442D9A5D26}" srcOrd="1" destOrd="0" presId="urn:microsoft.com/office/officeart/2005/8/layout/orgChart1"/>
    <dgm:cxn modelId="{48FDEFA7-BB7C-443D-83BA-FA4A17A73527}" type="presParOf" srcId="{BA5F1B2D-8B2B-49E5-BA46-151A6607175F}" destId="{158E404A-8ED0-4F08-8966-7FB02FE510B1}" srcOrd="1" destOrd="0" presId="urn:microsoft.com/office/officeart/2005/8/layout/orgChart1"/>
    <dgm:cxn modelId="{219E8B01-9F35-4106-90B3-D37C944271F0}" type="presParOf" srcId="{BA5F1B2D-8B2B-49E5-BA46-151A6607175F}" destId="{CCBBC52A-B0E6-4665-A0B7-5A49F926B8EE}" srcOrd="2" destOrd="0" presId="urn:microsoft.com/office/officeart/2005/8/layout/orgChart1"/>
    <dgm:cxn modelId="{557C7D47-A05C-4EBA-8EE4-A9B99D4FDE28}" type="presParOf" srcId="{E2B267EC-22D3-4322-A9AB-F62939867AE3}" destId="{57B16469-D6B4-4E6E-8215-690F555F590E}" srcOrd="2" destOrd="0" presId="urn:microsoft.com/office/officeart/2005/8/layout/orgChart1"/>
    <dgm:cxn modelId="{63281B18-B199-4B9A-8DE6-55A45DD61FF2}" type="presParOf" srcId="{E2B267EC-22D3-4322-A9AB-F62939867AE3}" destId="{946B1E56-039F-4ED4-A244-89E18A13B117}" srcOrd="3" destOrd="0" presId="urn:microsoft.com/office/officeart/2005/8/layout/orgChart1"/>
    <dgm:cxn modelId="{76789204-AF71-4F17-BDF8-87CE612F62F5}" type="presParOf" srcId="{946B1E56-039F-4ED4-A244-89E18A13B117}" destId="{246816A0-0049-4E8C-881C-6D999B64529B}" srcOrd="0" destOrd="0" presId="urn:microsoft.com/office/officeart/2005/8/layout/orgChart1"/>
    <dgm:cxn modelId="{F189E2DD-578E-4126-848F-5B3F1C31A924}" type="presParOf" srcId="{246816A0-0049-4E8C-881C-6D999B64529B}" destId="{9D63E479-C8DF-4044-9302-7C1952A6D3BC}" srcOrd="0" destOrd="0" presId="urn:microsoft.com/office/officeart/2005/8/layout/orgChart1"/>
    <dgm:cxn modelId="{42899347-1837-461E-A9D2-46E733D89E61}" type="presParOf" srcId="{246816A0-0049-4E8C-881C-6D999B64529B}" destId="{94FF68DB-663B-42D0-9537-98001A612DBE}" srcOrd="1" destOrd="0" presId="urn:microsoft.com/office/officeart/2005/8/layout/orgChart1"/>
    <dgm:cxn modelId="{22FE6192-FDB3-432F-B4C9-7D8373D26174}" type="presParOf" srcId="{946B1E56-039F-4ED4-A244-89E18A13B117}" destId="{B7115F1F-8AF4-40A7-ABD2-1CF968519117}" srcOrd="1" destOrd="0" presId="urn:microsoft.com/office/officeart/2005/8/layout/orgChart1"/>
    <dgm:cxn modelId="{59190A14-5CB3-4051-8401-13D515D1B997}" type="presParOf" srcId="{946B1E56-039F-4ED4-A244-89E18A13B117}" destId="{616264CD-68C9-4DD2-833F-6BFB01EC9B91}" srcOrd="2" destOrd="0" presId="urn:microsoft.com/office/officeart/2005/8/layout/orgChart1"/>
    <dgm:cxn modelId="{85713869-C6F2-4A37-9254-99C7B3A64CB9}" type="presParOf" srcId="{E2B267EC-22D3-4322-A9AB-F62939867AE3}" destId="{FDA8DEB7-B341-4F41-AE87-F6E0EDCEC063}" srcOrd="4" destOrd="0" presId="urn:microsoft.com/office/officeart/2005/8/layout/orgChart1"/>
    <dgm:cxn modelId="{4A04CB85-81A7-4762-939D-A48E4E17B07E}" type="presParOf" srcId="{E2B267EC-22D3-4322-A9AB-F62939867AE3}" destId="{F38632A3-8524-4FF8-8084-3C8C1CAFD656}" srcOrd="5" destOrd="0" presId="urn:microsoft.com/office/officeart/2005/8/layout/orgChart1"/>
    <dgm:cxn modelId="{4378BA37-0BDB-4797-AC3B-6020135087FB}" type="presParOf" srcId="{F38632A3-8524-4FF8-8084-3C8C1CAFD656}" destId="{F2335A68-7C05-4DBC-A94F-197AEB005517}" srcOrd="0" destOrd="0" presId="urn:microsoft.com/office/officeart/2005/8/layout/orgChart1"/>
    <dgm:cxn modelId="{52798917-A974-41AE-AAF5-6F3F513D3950}" type="presParOf" srcId="{F2335A68-7C05-4DBC-A94F-197AEB005517}" destId="{0BA3C66C-E8C9-4B39-B2A4-271497D4ADBB}" srcOrd="0" destOrd="0" presId="urn:microsoft.com/office/officeart/2005/8/layout/orgChart1"/>
    <dgm:cxn modelId="{DB0B904A-5880-4A0D-806E-340244933490}" type="presParOf" srcId="{F2335A68-7C05-4DBC-A94F-197AEB005517}" destId="{1A7F5FFD-DFAE-422D-9925-BF4B00984B43}" srcOrd="1" destOrd="0" presId="urn:microsoft.com/office/officeart/2005/8/layout/orgChart1"/>
    <dgm:cxn modelId="{2944933B-D77D-4795-A1F5-3D0A1E5C8FDC}" type="presParOf" srcId="{F38632A3-8524-4FF8-8084-3C8C1CAFD656}" destId="{ED37CD6E-61D8-46C5-B5D5-5CFA89A12A71}" srcOrd="1" destOrd="0" presId="urn:microsoft.com/office/officeart/2005/8/layout/orgChart1"/>
    <dgm:cxn modelId="{D24B1790-35F4-4073-84BB-2D32A471110F}" type="presParOf" srcId="{F38632A3-8524-4FF8-8084-3C8C1CAFD656}" destId="{9F9B762F-E9A8-4A68-8146-B3C51B5E80E1}" srcOrd="2" destOrd="0" presId="urn:microsoft.com/office/officeart/2005/8/layout/orgChart1"/>
    <dgm:cxn modelId="{20E52889-532F-4AF9-95A8-1718148DF337}" type="presParOf" srcId="{8379208C-E82E-4A91-BBB7-B3D613D2A0D7}" destId="{7F074F4F-0ECD-4F9B-B5A1-2343C29A78D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8DEB7-B341-4F41-AE87-F6E0EDCEC063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B16469-D6B4-4E6E-8215-690F555F590E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7209D-93AB-4E18-90DF-3A1784AE7D4A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8806C-00A6-4426-B6BA-C0C6FF037555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ігри на інформатиці</a:t>
          </a:r>
        </a:p>
      </dsp:txBody>
      <dsp:txXfrm>
        <a:off x="2875855" y="1271678"/>
        <a:ext cx="2376289" cy="1188144"/>
      </dsp:txXfrm>
    </dsp:sp>
    <dsp:sp modelId="{18C141C1-13AE-411A-B3E8-E1D097C87F84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Для повторення термінів</a:t>
          </a:r>
        </a:p>
      </dsp:txBody>
      <dsp:txXfrm>
        <a:off x="545" y="2958843"/>
        <a:ext cx="2376289" cy="1188144"/>
      </dsp:txXfrm>
    </dsp:sp>
    <dsp:sp modelId="{9D63E479-C8DF-4044-9302-7C1952A6D3BC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0" i="0" kern="1200"/>
            <a:t>Стимулюванння учнів до виконання вправ</a:t>
          </a:r>
          <a:endParaRPr lang="uk-UA" sz="2500" kern="1200"/>
        </a:p>
      </dsp:txBody>
      <dsp:txXfrm>
        <a:off x="2875855" y="2958843"/>
        <a:ext cx="2376289" cy="1188144"/>
      </dsp:txXfrm>
    </dsp:sp>
    <dsp:sp modelId="{0BA3C66C-E8C9-4B39-B2A4-271497D4ADBB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Комп’ютерні тренажери</a:t>
          </a:r>
        </a:p>
      </dsp:txBody>
      <dsp:txXfrm>
        <a:off x="5751165" y="2958843"/>
        <a:ext cx="2376289" cy="1188144"/>
      </dsp:txXfrm>
    </dsp:sp>
    <dsp:sp modelId="{F3B77AA7-1E37-4FAB-9C6D-3C0D06073C15}">
      <dsp:nvSpPr>
        <dsp:cNvPr id="0" name=""/>
        <dsp:cNvSpPr/>
      </dsp:nvSpPr>
      <dsp:spPr>
        <a:xfrm>
          <a:off x="2902850" y="4230522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Ігрова система</a:t>
          </a:r>
        </a:p>
      </dsp:txBody>
      <dsp:txXfrm>
        <a:off x="2902850" y="4230522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8DEB7-B341-4F41-AE87-F6E0EDCEC063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B16469-D6B4-4E6E-8215-690F555F590E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7209D-93AB-4E18-90DF-3A1784AE7D4A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8806C-00A6-4426-B6BA-C0C6FF037555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/>
            <a:t>ігри для повторення термінів</a:t>
          </a:r>
        </a:p>
      </dsp:txBody>
      <dsp:txXfrm>
        <a:off x="2875855" y="1271678"/>
        <a:ext cx="2376289" cy="1188144"/>
      </dsp:txXfrm>
    </dsp:sp>
    <dsp:sp modelId="{18C141C1-13AE-411A-B3E8-E1D097C87F84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Alias</a:t>
          </a:r>
          <a:endParaRPr lang="uk-UA" sz="2700" kern="1200"/>
        </a:p>
      </dsp:txBody>
      <dsp:txXfrm>
        <a:off x="545" y="2958843"/>
        <a:ext cx="2376289" cy="1188144"/>
      </dsp:txXfrm>
    </dsp:sp>
    <dsp:sp modelId="{9D63E479-C8DF-4044-9302-7C1952A6D3BC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/>
            <a:t>Крокодил</a:t>
          </a:r>
        </a:p>
      </dsp:txBody>
      <dsp:txXfrm>
        <a:off x="2875855" y="2958843"/>
        <a:ext cx="2376289" cy="1188144"/>
      </dsp:txXfrm>
    </dsp:sp>
    <dsp:sp modelId="{0BA3C66C-E8C9-4B39-B2A4-271497D4ADBB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/>
            <a:t>«Хто я?»</a:t>
          </a:r>
        </a:p>
      </dsp:txBody>
      <dsp:txXfrm>
        <a:off x="5751165" y="2958843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15" y="3815386"/>
            <a:ext cx="7315200" cy="1769260"/>
          </a:xfrm>
        </p:spPr>
        <p:txBody>
          <a:bodyPr>
            <a:normAutofit fontScale="92500" lnSpcReduction="20000"/>
          </a:bodyPr>
          <a:lstStyle/>
          <a:p>
            <a:r>
              <a:rPr lang="ru-RU"/>
              <a:t>Борць Михайло, </a:t>
            </a:r>
          </a:p>
          <a:p>
            <a:r>
              <a:rPr lang="ru-RU"/>
              <a:t>вчитель інформатики, Ліцей №172 “Нивки”</a:t>
            </a:r>
          </a:p>
          <a:p>
            <a:r>
              <a:rPr lang="ru-RU"/>
              <a:t>аспірант, кафедрі Педагогіки Київського національного університету імені Тараса Шеченка. </a:t>
            </a:r>
          </a:p>
          <a:p>
            <a:pPr algn="ctr"/>
            <a:r>
              <a:rPr lang="en-US" b="1"/>
              <a:t>28 </a:t>
            </a:r>
            <a:r>
              <a:rPr lang="uk-UA" b="1"/>
              <a:t>серпня 2026</a:t>
            </a:r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1037648-AFB3-5AC2-4327-6F6128E61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6" y="560122"/>
            <a:ext cx="7315200" cy="3255264"/>
          </a:xfrm>
        </p:spPr>
        <p:txBody>
          <a:bodyPr>
            <a:normAutofit fontScale="90000"/>
          </a:bodyPr>
          <a:lstStyle/>
          <a:p>
            <a:r>
              <a:rPr lang="ru-RU"/>
              <a:t>Дидактичні ігри на уроках інформатики - можливості та виклики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3068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Ігри для повторення термінів</a:t>
            </a:r>
            <a:br>
              <a:rPr lang="uk-UA"/>
            </a:br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B7D04EE1-876E-D27C-F40A-353787869C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0814123"/>
              </p:ext>
            </p:extLst>
          </p:nvPr>
        </p:nvGraphicFramePr>
        <p:xfrm>
          <a:off x="3556000" y="71509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731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Ігри для повторення термінів</a:t>
            </a:r>
            <a:br>
              <a:rPr lang="uk-UA"/>
            </a:br>
            <a:endParaRPr lang="ru-RU"/>
          </a:p>
        </p:txBody>
      </p:sp>
      <p:pic>
        <p:nvPicPr>
          <p:cNvPr id="4" name="Picture 2" descr="Діаграма відповідей у Формах. Назва запитання: Як Вам найбільше подобається повторювати вивчені терміни?. Кількість відповідей: 32 відповіді.">
            <a:extLst>
              <a:ext uri="{FF2B5EF4-FFF2-40B4-BE49-F238E27FC236}">
                <a16:creationId xmlns:a16="http://schemas.microsoft.com/office/drawing/2014/main" id="{8AF77C86-0456-538E-F7F1-3B2F2086B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6775"/>
            <a:ext cx="12192000" cy="512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C17F9B-2274-3730-CBDC-B34CCE933D6E}"/>
              </a:ext>
            </a:extLst>
          </p:cNvPr>
          <p:cNvSpPr txBox="1"/>
          <p:nvPr/>
        </p:nvSpPr>
        <p:spPr>
          <a:xfrm>
            <a:off x="8692055" y="1123837"/>
            <a:ext cx="277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опитування учнів</a:t>
            </a:r>
          </a:p>
        </p:txBody>
      </p:sp>
    </p:spTree>
    <p:extLst>
      <p:ext uri="{BB962C8B-B14F-4D97-AF65-F5344CB8AC3E}">
        <p14:creationId xmlns:p14="http://schemas.microsoft.com/office/powerpoint/2010/main" val="3176915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Ігри для повторення термінів</a:t>
            </a:r>
            <a:br>
              <a:rPr lang="uk-UA"/>
            </a:br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17F9B-2274-3730-CBDC-B34CCE933D6E}"/>
              </a:ext>
            </a:extLst>
          </p:cNvPr>
          <p:cNvSpPr txBox="1"/>
          <p:nvPr/>
        </p:nvSpPr>
        <p:spPr>
          <a:xfrm>
            <a:off x="8692055" y="1123837"/>
            <a:ext cx="2774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опитування вчителів</a:t>
            </a:r>
          </a:p>
          <a:p>
            <a:endParaRPr lang="uk-UA"/>
          </a:p>
        </p:txBody>
      </p:sp>
      <p:pic>
        <p:nvPicPr>
          <p:cNvPr id="6146" name="Picture 2" descr="Діаграма відповідей у Формах. Назва запитання: Який метод Ви використовуєте для повторення вивчених термінів?. Кількість відповідей: 41 відповідь.">
            <a:extLst>
              <a:ext uri="{FF2B5EF4-FFF2-40B4-BE49-F238E27FC236}">
                <a16:creationId xmlns:a16="http://schemas.microsoft.com/office/drawing/2014/main" id="{674C762F-6862-035F-BAC8-ECE43267B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002"/>
            <a:ext cx="12192000" cy="512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762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Ігри для вивчення нового матеріалу</a:t>
            </a:r>
            <a:br>
              <a:rPr lang="uk-UA"/>
            </a:b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440105-6A27-6F33-C1C3-019BA8C5098C}"/>
              </a:ext>
            </a:extLst>
          </p:cNvPr>
          <p:cNvSpPr txBox="1"/>
          <p:nvPr/>
        </p:nvSpPr>
        <p:spPr>
          <a:xfrm>
            <a:off x="3993931" y="956441"/>
            <a:ext cx="71575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/>
              <a:t>Квести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/>
              <a:t>Вікторини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/>
              <a:t>Спіймай хакера (адаптація «Мафії»)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D0312D9-62AF-EC36-7A09-3C6C9CA95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356" y="2484101"/>
            <a:ext cx="4446273" cy="341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39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Квести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/>
              <a:t>Квести можна проводити на довільну тему, відповідно до навчальної програми, в тому числі – і мультипредметні.</a:t>
            </a:r>
          </a:p>
          <a:p>
            <a:pPr algn="just"/>
            <a:r>
              <a:rPr lang="uk-UA"/>
              <a:t>Учнів можна об’єднувати в команди, залучати декілька класів, використовувати можна як один кабінет, так і всю територію школи.</a:t>
            </a:r>
          </a:p>
          <a:p>
            <a:pPr algn="just"/>
            <a:r>
              <a:rPr lang="uk-UA"/>
              <a:t>Можна долучати учнів до створення квесту для паралельного класу. Це мотивуватиме дітей досліджувати вивчену тему більш глибоко, займатись науковим пошуком, збираючі факти про вивчений об’єкт</a:t>
            </a:r>
          </a:p>
          <a:p>
            <a:pPr marL="0" indent="0" algn="just">
              <a:buNone/>
            </a:pPr>
            <a:br>
              <a:rPr lang="uk-UA"/>
            </a:br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8C94C6-F44B-8E8F-6F27-CEE5E33B2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4376574"/>
            <a:ext cx="3332481" cy="2286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39FA9D-968C-2DAD-4464-4353BF4FF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681" y="4389174"/>
            <a:ext cx="2993987" cy="22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40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Комп’ютерні ігрові тренажери</a:t>
            </a:r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4542940" y="1751798"/>
            <a:ext cx="5294079" cy="351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57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478"/>
            <a:ext cx="10356784" cy="694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38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/>
              <a:t>Науковий потенціал ігрових методів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186073"/>
          </a:xfrm>
        </p:spPr>
        <p:txBody>
          <a:bodyPr/>
          <a:lstStyle/>
          <a:p>
            <a:r>
              <a:rPr lang="uk-UA"/>
              <a:t>Цікавість учнів до науки можна розвинути, стимулючі їх до створення власних математичних тренажерів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12" y="3532470"/>
            <a:ext cx="4511725" cy="315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63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Переваги створення онлайн-тренажерів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/>
              <a:t>Простота написання програми;</a:t>
            </a:r>
            <a:br>
              <a:rPr lang="uk-UA"/>
            </a:br>
            <a:endParaRPr lang="uk-UA"/>
          </a:p>
          <a:p>
            <a:r>
              <a:rPr lang="uk-UA"/>
              <a:t>Поглиблення знання теми, потенціально – більш глибокі дослідження матеріалу;</a:t>
            </a:r>
          </a:p>
          <a:p>
            <a:r>
              <a:rPr lang="uk-UA"/>
              <a:t>Створення учнями цікавого дидактичного матеріалу для однокласників;</a:t>
            </a:r>
          </a:p>
          <a:p>
            <a:r>
              <a:rPr lang="uk-UA"/>
              <a:t>основа для наукового дослідження у галузі інформатики і участі в МАН, секція «Навчальні, ігрові програми та віртуальна реальність».</a:t>
            </a:r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5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8E639-5183-B131-484F-B1960E8B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Ігрова система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F1DCFA-144C-A0CE-DCBE-F176B7927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269492"/>
          </a:xfrm>
        </p:spPr>
        <p:txBody>
          <a:bodyPr/>
          <a:lstStyle/>
          <a:p>
            <a:r>
              <a:rPr lang="uk-UA"/>
              <a:t>Гра, яка об’єднує всі активності протягом року між собою.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02A07F-0617-482A-EC41-34501F295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1701963"/>
            <a:ext cx="1816193" cy="21718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5A6C5F-6D58-BD8C-EAFC-BB7C451FC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345" y="1718657"/>
            <a:ext cx="1863005" cy="21867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E43BD9-BD8B-BE60-1E9A-55380C4C6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350" y="1736890"/>
            <a:ext cx="1844607" cy="21368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45C545-2E21-2091-9A3A-49B2B9526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5240" y="3905375"/>
            <a:ext cx="1816193" cy="22988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F8FC3F-62C2-9C52-49EE-D6478C7811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9847" y="3923608"/>
            <a:ext cx="1816193" cy="234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1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Дидактичні ігри</a:t>
            </a:r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E553C1-2517-82E4-84F3-8FFA036AF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097" y="3549510"/>
            <a:ext cx="3805641" cy="24863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8E4142-AB64-4DD3-C270-D19EEA577D2C}"/>
              </a:ext>
            </a:extLst>
          </p:cNvPr>
          <p:cNvSpPr txBox="1"/>
          <p:nvPr/>
        </p:nvSpPr>
        <p:spPr>
          <a:xfrm>
            <a:off x="3962400" y="956441"/>
            <a:ext cx="7241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Дидактична гра </a:t>
            </a:r>
            <a:r>
              <a:rPr lang="ru-RU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– це гра, організована педагогом для досягнення мети освітнього процесу. При цьому при створені гри вчитель адаптує правила так, щоб вона відповідала темі конкретного уроку та підштовхувала учнів до виконання навчальних завдань.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2587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66D35-2B91-4B4B-7F83-C9C21E32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Ставлення учасників освітнього процесу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7272EE-EDF4-1C31-20B7-2733C70CC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82" y="977040"/>
            <a:ext cx="8204622" cy="36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59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66D35-2B91-4B4B-7F83-C9C21E32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Ставлення учасників освітнього процесу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B7D88C-B1E9-4958-BC98-070628D1B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811" y="1789219"/>
            <a:ext cx="8096666" cy="327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6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66D35-2B91-4B4B-7F83-C9C21E32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Ставлення учасників освітнього процесу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B7D88C-B1E9-4958-BC98-070628D1B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811" y="1789219"/>
            <a:ext cx="8096666" cy="327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98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66D35-2B91-4B4B-7F83-C9C21E32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Ставлення учасників освітнього процесу</a:t>
            </a:r>
          </a:p>
        </p:txBody>
      </p:sp>
      <p:pic>
        <p:nvPicPr>
          <p:cNvPr id="3074" name="Picture 2" descr="Діаграма відповідей у Формах. Назва запитання: Як ви вважаєте, чи вплинуло використання ігор на результати учнів з предмету, з якого вони проводились?. Кількість відповідей: 33 відповіді.">
            <a:extLst>
              <a:ext uri="{FF2B5EF4-FFF2-40B4-BE49-F238E27FC236}">
                <a16:creationId xmlns:a16="http://schemas.microsoft.com/office/drawing/2014/main" id="{7BFBB916-1CB0-64F5-BE1A-4DD411941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986" y="1908693"/>
            <a:ext cx="7756634" cy="351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43CE9-DFA9-A2ED-A816-A5D03BF27F4C}"/>
              </a:ext>
            </a:extLst>
          </p:cNvPr>
          <p:cNvSpPr txBox="1"/>
          <p:nvPr/>
        </p:nvSpPr>
        <p:spPr>
          <a:xfrm>
            <a:off x="4981903" y="1123837"/>
            <a:ext cx="4340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опитування вчителів</a:t>
            </a:r>
          </a:p>
        </p:txBody>
      </p:sp>
    </p:spTree>
    <p:extLst>
      <p:ext uri="{BB962C8B-B14F-4D97-AF65-F5344CB8AC3E}">
        <p14:creationId xmlns:p14="http://schemas.microsoft.com/office/powerpoint/2010/main" val="251686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66D35-2B91-4B4B-7F83-C9C21E32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Ставлення учасників освітнього процесу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9B7410-0FC5-3FCB-2BF9-A7DFAE997A71}"/>
              </a:ext>
            </a:extLst>
          </p:cNvPr>
          <p:cNvSpPr txBox="1"/>
          <p:nvPr/>
        </p:nvSpPr>
        <p:spPr>
          <a:xfrm>
            <a:off x="4561490" y="1219200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опитування учнів</a:t>
            </a:r>
          </a:p>
        </p:txBody>
      </p:sp>
      <p:pic>
        <p:nvPicPr>
          <p:cNvPr id="8194" name="Picture 2" descr="Діаграма відповідей у Формах. Назва запитання: Чи вплинували ігри на ваші результати з предмету, з якого вони проводились?. Кількість відповідей: 25 відповідей.">
            <a:extLst>
              <a:ext uri="{FF2B5EF4-FFF2-40B4-BE49-F238E27FC236}">
                <a16:creationId xmlns:a16="http://schemas.microsoft.com/office/drawing/2014/main" id="{D8E70C1B-65D3-77B4-CC19-A02B8AE07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3" y="1588532"/>
            <a:ext cx="10720552" cy="450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205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8870E-0C3E-CA90-B364-8D1C0A229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Опитування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9CFB2-208A-48D2-91E8-D25882C7A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861" y="1672314"/>
            <a:ext cx="4139186" cy="381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23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Література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uk-UA"/>
              <a:t>М.М.Борець. Використання iгрових методiв при викладаннi математики в середнiй школi - Сучаснi тенденцiї та концептуальнi шляхи розвитку освiти -2020. - С.207-215</a:t>
            </a:r>
          </a:p>
          <a:p>
            <a:pPr algn="just"/>
            <a:r>
              <a:rPr lang="uk-UA"/>
              <a:t>О. П. Саприкiна, А. А. Гурiна. Iгровi форми роботи як засiб формування ключових компетентностей особистостi на уроцi iноземної мови в умовах Нової української школи - 2018. - С.7-13, 20-26 </a:t>
            </a:r>
            <a:endParaRPr lang="ru-RU"/>
          </a:p>
          <a:p>
            <a:pPr algn="just"/>
            <a:r>
              <a:rPr lang="ru-RU"/>
              <a:t>Д.П. Демчук-Маригіна. Адаптація настільних ігор до використання в освітньому процесі. Вебінар, 27 грудня 2022.</a:t>
            </a:r>
            <a:br>
              <a:rPr lang="ru-RU"/>
            </a:br>
            <a:r>
              <a:rPr lang="en-US"/>
              <a:t>https://naurok.com.ua/webinar/adaptaciya-nastilnih-igor-do-vikoristannya-v-osvitnomu-procesi</a:t>
            </a:r>
            <a:endParaRPr lang="ru-RU"/>
          </a:p>
          <a:p>
            <a:pPr algn="just"/>
            <a:r>
              <a:rPr lang="ru-RU"/>
              <a:t> Д.П. Демчук-Маригіна. Тематичні квест-кімнати як форма організації діяльнісного навчання учнів . Вебінар, 5 січня 2023</a:t>
            </a:r>
          </a:p>
          <a:p>
            <a:pPr algn="just"/>
            <a:r>
              <a:rPr lang="en-US"/>
              <a:t>https://naurok.com.ua/webinar/tematichni-kvest-kimnati-yak-forma-organizaci-diyalnisnogo-navchannya-uchniv</a:t>
            </a:r>
            <a:endParaRPr lang="ru-RU"/>
          </a:p>
          <a:p>
            <a:pPr algn="just"/>
            <a:endParaRPr lang="ru-RU"/>
          </a:p>
          <a:p>
            <a:pPr lvl="0" algn="just"/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22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13B8E5-439B-7981-E7DA-3233BA179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41922" cy="4601183"/>
          </a:xfrm>
        </p:spPr>
        <p:txBody>
          <a:bodyPr/>
          <a:lstStyle/>
          <a:p>
            <a:r>
              <a:rPr lang="ru-RU" b="1" i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Яка мета застосування таких ігор</a:t>
            </a:r>
            <a:endParaRPr lang="uk-UA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F00EF0D-4628-F3FD-34F9-A5091A9D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3834016"/>
          </a:xfrm>
        </p:spPr>
        <p:txBody>
          <a:bodyPr/>
          <a:lstStyle/>
          <a:p>
            <a:pPr algn="just"/>
            <a:r>
              <a:rPr lang="uk-UA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Мета використання ігор на уроках – поєднати притаманну для дітей ігрову діяльність із навчальною задля підвищення зацікавленості учнів до виконання навчальних завдань.</a:t>
            </a:r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8DF11F-8EB4-6537-9072-03363AF3E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512" y="3352620"/>
            <a:ext cx="7988711" cy="350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9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іаграма відповідей у Формах. Назва запитання: Наскільки сильно, на Вашу думку, учнів мотивують до навчання такі фактори:&#10;0 - не мотивує зовсім, 5 - найбільше мотивує.. Кількість відповідей: .">
            <a:extLst>
              <a:ext uri="{FF2B5EF4-FFF2-40B4-BE49-F238E27FC236}">
                <a16:creationId xmlns:a16="http://schemas.microsoft.com/office/drawing/2014/main" id="{CEC152EA-61E1-429D-B495-C390DE33F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3928"/>
            <a:ext cx="12192000" cy="490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9B48E1-33F3-CAC0-256B-5BBE62A98C0D}"/>
              </a:ext>
            </a:extLst>
          </p:cNvPr>
          <p:cNvSpPr txBox="1"/>
          <p:nvPr/>
        </p:nvSpPr>
        <p:spPr>
          <a:xfrm>
            <a:off x="4540469" y="777766"/>
            <a:ext cx="2953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думка вчителів</a:t>
            </a:r>
          </a:p>
        </p:txBody>
      </p:sp>
    </p:spTree>
    <p:extLst>
      <p:ext uri="{BB962C8B-B14F-4D97-AF65-F5344CB8AC3E}">
        <p14:creationId xmlns:p14="http://schemas.microsoft.com/office/powerpoint/2010/main" val="149412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768930-D205-5574-E486-A520E6B92C67}"/>
              </a:ext>
            </a:extLst>
          </p:cNvPr>
          <p:cNvSpPr txBox="1"/>
          <p:nvPr/>
        </p:nvSpPr>
        <p:spPr>
          <a:xfrm>
            <a:off x="4109545" y="1114097"/>
            <a:ext cx="4372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думка учнів</a:t>
            </a:r>
          </a:p>
        </p:txBody>
      </p:sp>
      <p:pic>
        <p:nvPicPr>
          <p:cNvPr id="9218" name="Picture 2" descr="Діаграма відповідей у Формах. Назва запитання:  Наскільки сильно вас мотивують до навчання наступні фактори:&#10;0 - не мотивує зовсім, 5 - найбільше мотивує.. Кількість відповідей: .">
            <a:extLst>
              <a:ext uri="{FF2B5EF4-FFF2-40B4-BE49-F238E27FC236}">
                <a16:creationId xmlns:a16="http://schemas.microsoft.com/office/drawing/2014/main" id="{3E13F021-4744-873D-BF3E-472243E1C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0295"/>
            <a:ext cx="121920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122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іаграма відповідей у Формах. Назва запитання: Наскільки сильно, на Вашу думку, учнів мотивують до навчання такі фактори:&#10;0 - не мотивує зовсім, 5 - найбільше мотивує.. Кількість відповідей: .">
            <a:extLst>
              <a:ext uri="{FF2B5EF4-FFF2-40B4-BE49-F238E27FC236}">
                <a16:creationId xmlns:a16="http://schemas.microsoft.com/office/drawing/2014/main" id="{CEC152EA-61E1-429D-B495-C390DE33F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8" y="-235627"/>
            <a:ext cx="10478814" cy="421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Діаграма відповідей у Формах. Назва запитання:  Наскільки сильно вас мотивують до навчання наступні фактори:&#10;0 - не мотивує зовсім, 5 - найбільше мотивує.. Кількість відповідей: .">
            <a:extLst>
              <a:ext uri="{FF2B5EF4-FFF2-40B4-BE49-F238E27FC236}">
                <a16:creationId xmlns:a16="http://schemas.microsoft.com/office/drawing/2014/main" id="{357FDBDB-2C7B-E027-7D9F-C13A0F26E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3" y="3429000"/>
            <a:ext cx="121920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7C7E4B-34B3-8F9D-F812-6E378CEC5C9D}"/>
              </a:ext>
            </a:extLst>
          </p:cNvPr>
          <p:cNvSpPr txBox="1"/>
          <p:nvPr/>
        </p:nvSpPr>
        <p:spPr>
          <a:xfrm>
            <a:off x="7788165" y="599091"/>
            <a:ext cx="2953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думка вчителів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6407F7-6539-CA0D-DA14-B32088377D09}"/>
              </a:ext>
            </a:extLst>
          </p:cNvPr>
          <p:cNvSpPr txBox="1"/>
          <p:nvPr/>
        </p:nvSpPr>
        <p:spPr>
          <a:xfrm>
            <a:off x="7788165" y="3977729"/>
            <a:ext cx="2953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думка учнів</a:t>
            </a:r>
          </a:p>
        </p:txBody>
      </p:sp>
    </p:spTree>
    <p:extLst>
      <p:ext uri="{BB962C8B-B14F-4D97-AF65-F5344CB8AC3E}">
        <p14:creationId xmlns:p14="http://schemas.microsoft.com/office/powerpoint/2010/main" val="257921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Цілі використання ігрових методів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4400"/>
              <a:t>Навчальні</a:t>
            </a:r>
          </a:p>
          <a:p>
            <a:r>
              <a:rPr lang="uk-UA" sz="4400"/>
              <a:t>Розважальні</a:t>
            </a:r>
          </a:p>
          <a:p>
            <a:r>
              <a:rPr lang="uk-UA" sz="4400"/>
              <a:t>Наукові</a:t>
            </a:r>
            <a:endParaRPr lang="ru-RU" sz="4400"/>
          </a:p>
        </p:txBody>
      </p:sp>
    </p:spTree>
    <p:extLst>
      <p:ext uri="{BB962C8B-B14F-4D97-AF65-F5344CB8AC3E}">
        <p14:creationId xmlns:p14="http://schemas.microsoft.com/office/powerpoint/2010/main" val="722864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8F334-AB64-F488-16ED-51D0F0750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Чому це актуально зараз?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1EF18A-41E0-975D-B4F9-0CD7D1E9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3161354"/>
          </a:xfrm>
        </p:spPr>
        <p:txBody>
          <a:bodyPr/>
          <a:lstStyle/>
          <a:p>
            <a:pPr algn="just"/>
            <a:r>
              <a:rPr lang="uk-UA" b="0" i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Теоретичну інформацію діти можуть знайти в Інтернеті або згенерувати із використанням штучного інтелекту, тому сучасний педагог має використовувати такі активності, які мотивуватимуть дітей до самостійної або командної роботи, де більше практики та спілкування. </a:t>
            </a:r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B17C38-AAE5-3BFC-0C70-7D54C04DC42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899" y="3429000"/>
            <a:ext cx="3513080" cy="25207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68372A-41BE-4CFA-7624-7B07B12F18FA}"/>
              </a:ext>
            </a:extLst>
          </p:cNvPr>
          <p:cNvSpPr txBox="1"/>
          <p:nvPr/>
        </p:nvSpPr>
        <p:spPr>
          <a:xfrm>
            <a:off x="4645572" y="6117021"/>
            <a:ext cx="5276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/>
              <a:t>Студенти Мех-Мату КНУ проводять вікторину учням ліцею №145 м.Києва, квітень 2023. </a:t>
            </a:r>
          </a:p>
        </p:txBody>
      </p:sp>
    </p:spTree>
    <p:extLst>
      <p:ext uri="{BB962C8B-B14F-4D97-AF65-F5344CB8AC3E}">
        <p14:creationId xmlns:p14="http://schemas.microsoft.com/office/powerpoint/2010/main" val="1198144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Дидактичні ігри на інформатиці</a:t>
            </a:r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B7D04EE1-876E-D27C-F40A-353787869C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2854248"/>
              </p:ext>
            </p:extLst>
          </p:nvPr>
        </p:nvGraphicFramePr>
        <p:xfrm>
          <a:off x="3556000" y="71509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923069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180</TotalTime>
  <Words>553</Words>
  <Application>Microsoft Office PowerPoint</Application>
  <PresentationFormat>Широкий екран</PresentationFormat>
  <Paragraphs>69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Corbel</vt:lpstr>
      <vt:lpstr>Roboto</vt:lpstr>
      <vt:lpstr>Wingdings 2</vt:lpstr>
      <vt:lpstr>Рамка</vt:lpstr>
      <vt:lpstr>Дидактичні ігри на уроках інформатики - можливості та виклики</vt:lpstr>
      <vt:lpstr>Дидактичні ігри</vt:lpstr>
      <vt:lpstr>Яка мета застосування таких ігор</vt:lpstr>
      <vt:lpstr>Презентація PowerPoint</vt:lpstr>
      <vt:lpstr>Презентація PowerPoint</vt:lpstr>
      <vt:lpstr>Презентація PowerPoint</vt:lpstr>
      <vt:lpstr>Цілі використання ігрових методів</vt:lpstr>
      <vt:lpstr>Чому це актуально зараз?</vt:lpstr>
      <vt:lpstr>Дидактичні ігри на інформатиці</vt:lpstr>
      <vt:lpstr>Ігри для повторення термінів </vt:lpstr>
      <vt:lpstr>Ігри для повторення термінів </vt:lpstr>
      <vt:lpstr>Ігри для повторення термінів </vt:lpstr>
      <vt:lpstr>Ігри для вивчення нового матеріалу </vt:lpstr>
      <vt:lpstr>Квести</vt:lpstr>
      <vt:lpstr>Комп’ютерні ігрові тренажери</vt:lpstr>
      <vt:lpstr>Презентація PowerPoint</vt:lpstr>
      <vt:lpstr>Науковий потенціал ігрових методів</vt:lpstr>
      <vt:lpstr>Переваги створення онлайн-тренажерів</vt:lpstr>
      <vt:lpstr>Ігрова система</vt:lpstr>
      <vt:lpstr>Ставлення учасників освітнього процесу</vt:lpstr>
      <vt:lpstr>Ставлення учасників освітнього процесу</vt:lpstr>
      <vt:lpstr>Ставлення учасників освітнього процесу</vt:lpstr>
      <vt:lpstr>Ставлення учасників освітнього процесу</vt:lpstr>
      <vt:lpstr>Ставлення учасників освітнього процесу</vt:lpstr>
      <vt:lpstr>Опитування</vt:lpstr>
      <vt:lpstr>Література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 зацікавити дітей точною наукою</dc:title>
  <dc:creator>user</dc:creator>
  <cp:lastModifiedBy>user</cp:lastModifiedBy>
  <cp:revision>16</cp:revision>
  <dcterms:created xsi:type="dcterms:W3CDTF">2023-03-11T21:37:11Z</dcterms:created>
  <dcterms:modified xsi:type="dcterms:W3CDTF">2026-08-28T05:33:52Z</dcterms:modified>
</cp:coreProperties>
</file>