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81" r:id="rId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5"/>
    <a:srgbClr val="D63447"/>
    <a:srgbClr val="23D518"/>
    <a:srgbClr val="972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F264B-8745-2535-6972-34893C5F4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570F73D5-DD0E-69D9-6D71-4FF1FE78E2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778B788-E9DD-A85A-5046-E90A2B041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18D4D17-6938-FB0E-484F-DEE71E4CA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F469867-81F9-75EA-27A1-FDD9B4E64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177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4030E5-E128-C8FF-2948-CEE295FA2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6ACAF84-D1DF-1A83-9C47-5472B72DC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599B5C3-0C94-3145-7CA7-F731D9F95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C791163-2FC8-13CD-6712-CE8624EE6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68B125-4B93-CEF1-A4F6-08C6E078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977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14A45E9-A221-AEF0-1A65-7B048B215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116D593-1080-942B-DEEE-025A69AD2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0726D0C-507F-4020-F5A5-BD0601A88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A41787D-D66F-6D6F-4BDA-6D02929C0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926894B-1D4C-9B34-445A-163D7470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344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C98ED-2AA2-11E6-7B85-9D9961485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601E2BF-0375-5199-60D4-960BFDFA1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B11A866-8E41-4AF1-5DA0-3F110A2DC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565275D-9F0B-6406-A260-3F76C3D33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2285365-68A2-C08B-A3CC-E41D4A5A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542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793B0-C4FC-2FB6-2055-02B682AB0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3CC26F8-A477-25B3-DE3C-73526E317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0DAC624-0509-719F-F72B-3933083FE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3CE1170-F3F4-6DE9-3368-D88D46552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0E02645-C62E-4420-56BA-8F698D706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902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390F3-31BB-B989-E31A-46AD96492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A277F68-F2B0-A90A-B85D-4EF6914B1F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9AFE8DB-92C6-DECD-057D-FD908974F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739DA94-E76A-6B6E-472C-4F494089D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0029DB6-D818-2589-A2DE-32C3DCE32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5BB0C1A-1A4A-5C43-9D71-5976B4735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0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4507D-A196-CCA1-8077-E056EF11A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BC1F8EF-1276-E056-3C83-C2D936C6F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C50918D-65E0-8718-8251-5D2A649CA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252958CB-94D0-5FBA-49AC-70699A6C6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4B9944ED-455B-0B58-3EE4-3EFB7B477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32A71D4-7DE8-42AA-6F93-F20245342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83F3016-BAB5-8AC7-8278-9918605C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796C98E1-1C31-89EC-4773-F98FE5971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8893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9FEB69-E27D-08E8-5FAD-F6278A620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40B331EA-B742-251C-4C8B-B1E91926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19D9435-FD86-B291-D07D-C1DE94A92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C7660E46-E310-2B11-E96D-F4A96C66A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90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9192A78C-F0F0-1BAE-5394-58DE16725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94F8185-A4E0-7D94-5FF3-829B4D458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B134A1B-059D-7DE0-8741-43A14ACED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810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9568E-BE40-8E28-2421-1D7B61A39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EE49FBB-D6FA-4651-CB8C-652725D23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95D7B39-3373-069D-921B-457FCD9C1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4051D914-03AD-4370-4220-A38E287E3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3F46F0C-4B5D-0B10-246C-D9F5998C8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5CDCC50-26F3-033D-FDF8-A95D44D60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463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9A619-1F63-BDEE-B5E8-167069A2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0DF554E8-AB1F-73E7-9F6F-5059F2A0CA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1E42EDF-4B2D-1D51-DB83-49625052A0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6213893-AD95-AB80-11F4-9905416AB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8BB5EAA-26F3-636C-E2A6-C822FD09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8F62808-16F5-754E-3EDA-9C1727736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069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C2414CA-B724-E23B-915E-08FF2A842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0F30800-FC77-8F00-ADE2-8F256C02B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16B79C9-3192-DA6A-5854-FEB9CA5D49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27157F-B523-4048-BE4E-83CA8C7E6F81}" type="datetimeFigureOut">
              <a:rPr lang="uk-UA" smtClean="0"/>
              <a:t>14.12.2024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B85846F-EE61-54E5-3822-FBFDE45D3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3639DE2-D92B-F805-C983-137182FED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2ACD89-2409-4802-8A4B-F80292DDF3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33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8.jpeg"/><Relationship Id="rId4" Type="http://schemas.openxmlformats.org/officeDocument/2006/relationships/image" Target="../media/image3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8.jpeg"/><Relationship Id="rId4" Type="http://schemas.openxmlformats.org/officeDocument/2006/relationships/image" Target="../media/image3.jp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5" Type="http://schemas.openxmlformats.org/officeDocument/2006/relationships/image" Target="../media/image8.jpe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7.png"/><Relationship Id="rId1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3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AB5F0-C336-6541-D159-32DDB8FAA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: округлені кути 6">
            <a:extLst>
              <a:ext uri="{FF2B5EF4-FFF2-40B4-BE49-F238E27FC236}">
                <a16:creationId xmlns:a16="http://schemas.microsoft.com/office/drawing/2014/main" id="{FB32AB1F-1312-1B94-A0E6-01C04E56A0DF}"/>
              </a:ext>
            </a:extLst>
          </p:cNvPr>
          <p:cNvSpPr/>
          <p:nvPr/>
        </p:nvSpPr>
        <p:spPr>
          <a:xfrm>
            <a:off x="788276" y="551793"/>
            <a:ext cx="1986455" cy="3736428"/>
          </a:xfrm>
          <a:prstGeom prst="roundRect">
            <a:avLst>
              <a:gd name="adj" fmla="val 4113"/>
            </a:avLst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4" name="Групувати 13">
            <a:extLst>
              <a:ext uri="{FF2B5EF4-FFF2-40B4-BE49-F238E27FC236}">
                <a16:creationId xmlns:a16="http://schemas.microsoft.com/office/drawing/2014/main" id="{DF1F0C68-65EF-54BA-29F8-452E72CE939D}"/>
              </a:ext>
            </a:extLst>
          </p:cNvPr>
          <p:cNvGrpSpPr/>
          <p:nvPr/>
        </p:nvGrpSpPr>
        <p:grpSpPr>
          <a:xfrm>
            <a:off x="799511" y="152941"/>
            <a:ext cx="1988700" cy="9284574"/>
            <a:chOff x="3031455" y="-292851"/>
            <a:chExt cx="1988700" cy="9284574"/>
          </a:xfrm>
        </p:grpSpPr>
        <p:pic>
          <p:nvPicPr>
            <p:cNvPr id="17" name="Рисунок 16" descr="Зображення, що містить текст, Обличчя людини, знімок екрана, одежа&#10;&#10;Автоматично згенерований опис">
              <a:extLst>
                <a:ext uri="{FF2B5EF4-FFF2-40B4-BE49-F238E27FC236}">
                  <a16:creationId xmlns:a16="http://schemas.microsoft.com/office/drawing/2014/main" id="{46B8721F-6C1A-2349-8B5F-C7A401E30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2" b="13292"/>
            <a:stretch/>
          </p:blipFill>
          <p:spPr>
            <a:xfrm>
              <a:off x="3031455" y="5833882"/>
              <a:ext cx="1986456" cy="3157841"/>
            </a:xfrm>
            <a:prstGeom prst="rect">
              <a:avLst/>
            </a:prstGeom>
          </p:spPr>
        </p:pic>
        <p:pic>
          <p:nvPicPr>
            <p:cNvPr id="18" name="Рисунок 17" descr="Зображення, що містить текст, Обличчя людини, знімок екрана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36A7BBB3-B12F-3FE6-58F1-1D863A5E3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57" b="13000"/>
            <a:stretch/>
          </p:blipFill>
          <p:spPr>
            <a:xfrm>
              <a:off x="3033700" y="-292851"/>
              <a:ext cx="1986455" cy="3162563"/>
            </a:xfrm>
            <a:prstGeom prst="rect">
              <a:avLst/>
            </a:prstGeom>
          </p:spPr>
        </p:pic>
        <p:pic>
          <p:nvPicPr>
            <p:cNvPr id="20" name="Рисунок 19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0014F7CB-C04E-74BD-0655-F262CC795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37" b="12310"/>
            <a:stretch/>
          </p:blipFill>
          <p:spPr>
            <a:xfrm>
              <a:off x="3033700" y="2843042"/>
              <a:ext cx="1986455" cy="2990840"/>
            </a:xfrm>
            <a:prstGeom prst="rect">
              <a:avLst/>
            </a:prstGeom>
          </p:spPr>
        </p:pic>
      </p:grpSp>
      <p:grpSp>
        <p:nvGrpSpPr>
          <p:cNvPr id="11" name="Групувати 10">
            <a:extLst>
              <a:ext uri="{FF2B5EF4-FFF2-40B4-BE49-F238E27FC236}">
                <a16:creationId xmlns:a16="http://schemas.microsoft.com/office/drawing/2014/main" id="{03781C7E-6FFB-168C-E737-E64B42A437E4}"/>
              </a:ext>
            </a:extLst>
          </p:cNvPr>
          <p:cNvGrpSpPr/>
          <p:nvPr/>
        </p:nvGrpSpPr>
        <p:grpSpPr>
          <a:xfrm>
            <a:off x="788275" y="280934"/>
            <a:ext cx="1993382" cy="4621897"/>
            <a:chOff x="803498" y="-292851"/>
            <a:chExt cx="2007001" cy="3748562"/>
          </a:xfrm>
        </p:grpSpPr>
        <p:grpSp>
          <p:nvGrpSpPr>
            <p:cNvPr id="23" name="Групувати 22">
              <a:extLst>
                <a:ext uri="{FF2B5EF4-FFF2-40B4-BE49-F238E27FC236}">
                  <a16:creationId xmlns:a16="http://schemas.microsoft.com/office/drawing/2014/main" id="{4043740D-04D4-323C-4341-092A839F83AD}"/>
                </a:ext>
              </a:extLst>
            </p:cNvPr>
            <p:cNvGrpSpPr/>
            <p:nvPr/>
          </p:nvGrpSpPr>
          <p:grpSpPr>
            <a:xfrm>
              <a:off x="824044" y="-292851"/>
              <a:ext cx="1986455" cy="183356"/>
              <a:chOff x="830405" y="3654228"/>
              <a:chExt cx="1986455" cy="183356"/>
            </a:xfrm>
          </p:grpSpPr>
          <p:sp>
            <p:nvSpPr>
              <p:cNvPr id="22" name="Прямокутник 21">
                <a:extLst>
                  <a:ext uri="{FF2B5EF4-FFF2-40B4-BE49-F238E27FC236}">
                    <a16:creationId xmlns:a16="http://schemas.microsoft.com/office/drawing/2014/main" id="{5FF53132-AD1B-D853-F268-CA35EBE5E17E}"/>
                  </a:ext>
                </a:extLst>
              </p:cNvPr>
              <p:cNvSpPr/>
              <p:nvPr/>
            </p:nvSpPr>
            <p:spPr>
              <a:xfrm>
                <a:off x="830406" y="3654228"/>
                <a:ext cx="1986454" cy="183356"/>
              </a:xfrm>
              <a:prstGeom prst="rect">
                <a:avLst/>
              </a:prstGeom>
              <a:solidFill>
                <a:srgbClr val="0000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pic>
            <p:nvPicPr>
              <p:cNvPr id="21" name="Рисунок 20" descr="Зображення, що містить текст, знімок екрана, Обличчя людини, Веб-сайт&#10;&#10;Автоматично згенерований опис">
                <a:extLst>
                  <a:ext uri="{FF2B5EF4-FFF2-40B4-BE49-F238E27FC236}">
                    <a16:creationId xmlns:a16="http://schemas.microsoft.com/office/drawing/2014/main" id="{B35EFC36-C164-3026-EBA8-9487563B33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75" b="3500" l="5694" r="92639">
                            <a14:foregroundMark x1="5833" y1="1875" x2="5833" y2="2125"/>
                            <a14:foregroundMark x1="7639" y1="1875" x2="7778" y2="2188"/>
                            <a14:foregroundMark x1="9861" y1="1938" x2="10139" y2="2125"/>
                            <a14:foregroundMark x1="9444" y1="2000" x2="9444" y2="2375"/>
                            <a14:foregroundMark x1="12917" y1="1938" x2="12917" y2="2438"/>
                            <a14:foregroundMark x1="17222" y1="2125" x2="17222" y2="2125"/>
                            <a14:foregroundMark x1="16944" y1="1625" x2="17222" y2="2500"/>
                            <a14:foregroundMark x1="20556" y1="2063" x2="22917" y2="2000"/>
                            <a14:foregroundMark x1="80694" y1="1938" x2="85278" y2="1938"/>
                            <a14:foregroundMark x1="88056" y1="2250" x2="92639" y2="2188"/>
                            <a14:foregroundMark x1="89306" y1="2250" x2="88611" y2="231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035"/>
              <a:stretch/>
            </p:blipFill>
            <p:spPr>
              <a:xfrm>
                <a:off x="830405" y="3654228"/>
                <a:ext cx="1986455" cy="175025"/>
              </a:xfrm>
              <a:prstGeom prst="rect">
                <a:avLst/>
              </a:prstGeom>
            </p:spPr>
          </p:pic>
        </p:grpSp>
        <p:pic>
          <p:nvPicPr>
            <p:cNvPr id="19" name="Рисунок 18" descr="Зображення, що містить текст, знімок екрана, Обличчя людини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5D2A1377-07D0-BA69-6AA6-F05D2DD61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068"/>
            <a:stretch/>
          </p:blipFill>
          <p:spPr>
            <a:xfrm>
              <a:off x="810285" y="3028573"/>
              <a:ext cx="1986455" cy="427138"/>
            </a:xfrm>
            <a:prstGeom prst="rect">
              <a:avLst/>
            </a:prstGeom>
          </p:spPr>
        </p:pic>
        <p:pic>
          <p:nvPicPr>
            <p:cNvPr id="2" name="Рисунок 1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CC351418-FC4C-220D-A83E-11C501801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0" b="85400"/>
            <a:stretch/>
          </p:blipFill>
          <p:spPr>
            <a:xfrm>
              <a:off x="803498" y="-109495"/>
              <a:ext cx="1986455" cy="350337"/>
            </a:xfrm>
            <a:prstGeom prst="rect">
              <a:avLst/>
            </a:prstGeom>
          </p:spPr>
        </p:pic>
      </p:grpSp>
      <p:sp>
        <p:nvSpPr>
          <p:cNvPr id="9" name="Прямокутник: округлені кути 4">
            <a:extLst>
              <a:ext uri="{FF2B5EF4-FFF2-40B4-BE49-F238E27FC236}">
                <a16:creationId xmlns:a16="http://schemas.microsoft.com/office/drawing/2014/main" id="{39F73861-829D-314E-4DB4-0A949BA013CD}"/>
              </a:ext>
            </a:extLst>
          </p:cNvPr>
          <p:cNvSpPr/>
          <p:nvPr/>
        </p:nvSpPr>
        <p:spPr>
          <a:xfrm>
            <a:off x="-2389682" y="-860008"/>
            <a:ext cx="9622105" cy="8857834"/>
          </a:xfrm>
          <a:custGeom>
            <a:avLst/>
            <a:gdLst>
              <a:gd name="connsiteX0" fmla="*/ 0 w 1986455"/>
              <a:gd name="connsiteY0" fmla="*/ 81703 h 3736428"/>
              <a:gd name="connsiteX1" fmla="*/ 81703 w 1986455"/>
              <a:gd name="connsiteY1" fmla="*/ 0 h 3736428"/>
              <a:gd name="connsiteX2" fmla="*/ 1904752 w 1986455"/>
              <a:gd name="connsiteY2" fmla="*/ 0 h 3736428"/>
              <a:gd name="connsiteX3" fmla="*/ 1986455 w 1986455"/>
              <a:gd name="connsiteY3" fmla="*/ 81703 h 3736428"/>
              <a:gd name="connsiteX4" fmla="*/ 1986455 w 1986455"/>
              <a:gd name="connsiteY4" fmla="*/ 3654725 h 3736428"/>
              <a:gd name="connsiteX5" fmla="*/ 1904752 w 1986455"/>
              <a:gd name="connsiteY5" fmla="*/ 3736428 h 3736428"/>
              <a:gd name="connsiteX6" fmla="*/ 81703 w 1986455"/>
              <a:gd name="connsiteY6" fmla="*/ 3736428 h 3736428"/>
              <a:gd name="connsiteX7" fmla="*/ 0 w 1986455"/>
              <a:gd name="connsiteY7" fmla="*/ 3654725 h 3736428"/>
              <a:gd name="connsiteX8" fmla="*/ 0 w 1986455"/>
              <a:gd name="connsiteY8" fmla="*/ 81703 h 3736428"/>
              <a:gd name="connsiteX0" fmla="*/ 0 w 1986455"/>
              <a:gd name="connsiteY0" fmla="*/ 91000 h 3745725"/>
              <a:gd name="connsiteX1" fmla="*/ 81703 w 1986455"/>
              <a:gd name="connsiteY1" fmla="*/ 9297 h 3745725"/>
              <a:gd name="connsiteX2" fmla="*/ 960477 w 1986455"/>
              <a:gd name="connsiteY2" fmla="*/ 0 h 3745725"/>
              <a:gd name="connsiteX3" fmla="*/ 1904752 w 1986455"/>
              <a:gd name="connsiteY3" fmla="*/ 9297 h 3745725"/>
              <a:gd name="connsiteX4" fmla="*/ 1986455 w 1986455"/>
              <a:gd name="connsiteY4" fmla="*/ 91000 h 3745725"/>
              <a:gd name="connsiteX5" fmla="*/ 1986455 w 1986455"/>
              <a:gd name="connsiteY5" fmla="*/ 3664022 h 3745725"/>
              <a:gd name="connsiteX6" fmla="*/ 1904752 w 1986455"/>
              <a:gd name="connsiteY6" fmla="*/ 3745725 h 3745725"/>
              <a:gd name="connsiteX7" fmla="*/ 81703 w 1986455"/>
              <a:gd name="connsiteY7" fmla="*/ 3745725 h 3745725"/>
              <a:gd name="connsiteX8" fmla="*/ 0 w 1986455"/>
              <a:gd name="connsiteY8" fmla="*/ 3664022 h 3745725"/>
              <a:gd name="connsiteX9" fmla="*/ 0 w 1986455"/>
              <a:gd name="connsiteY9" fmla="*/ 91000 h 3745725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960477 w 1986455"/>
              <a:gd name="connsiteY2" fmla="*/ 6262 h 3751987"/>
              <a:gd name="connsiteX3" fmla="*/ 1085737 w 1986455"/>
              <a:gd name="connsiteY3" fmla="*/ 0 h 3751987"/>
              <a:gd name="connsiteX4" fmla="*/ 1904752 w 1986455"/>
              <a:gd name="connsiteY4" fmla="*/ 15559 h 3751987"/>
              <a:gd name="connsiteX5" fmla="*/ 1986455 w 1986455"/>
              <a:gd name="connsiteY5" fmla="*/ 97262 h 3751987"/>
              <a:gd name="connsiteX6" fmla="*/ 1986455 w 1986455"/>
              <a:gd name="connsiteY6" fmla="*/ 3670284 h 3751987"/>
              <a:gd name="connsiteX7" fmla="*/ 1904752 w 1986455"/>
              <a:gd name="connsiteY7" fmla="*/ 3751987 h 3751987"/>
              <a:gd name="connsiteX8" fmla="*/ 81703 w 1986455"/>
              <a:gd name="connsiteY8" fmla="*/ 3751987 h 3751987"/>
              <a:gd name="connsiteX9" fmla="*/ 0 w 1986455"/>
              <a:gd name="connsiteY9" fmla="*/ 3670284 h 3751987"/>
              <a:gd name="connsiteX10" fmla="*/ 0 w 1986455"/>
              <a:gd name="connsiteY10" fmla="*/ 97262 h 3751987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847743 w 1986455"/>
              <a:gd name="connsiteY2" fmla="*/ 0 h 3751987"/>
              <a:gd name="connsiteX3" fmla="*/ 960477 w 1986455"/>
              <a:gd name="connsiteY3" fmla="*/ 6262 h 3751987"/>
              <a:gd name="connsiteX4" fmla="*/ 1085737 w 1986455"/>
              <a:gd name="connsiteY4" fmla="*/ 0 h 3751987"/>
              <a:gd name="connsiteX5" fmla="*/ 1904752 w 1986455"/>
              <a:gd name="connsiteY5" fmla="*/ 15559 h 3751987"/>
              <a:gd name="connsiteX6" fmla="*/ 1986455 w 1986455"/>
              <a:gd name="connsiteY6" fmla="*/ 97262 h 3751987"/>
              <a:gd name="connsiteX7" fmla="*/ 1986455 w 1986455"/>
              <a:gd name="connsiteY7" fmla="*/ 3670284 h 3751987"/>
              <a:gd name="connsiteX8" fmla="*/ 1904752 w 1986455"/>
              <a:gd name="connsiteY8" fmla="*/ 3751987 h 3751987"/>
              <a:gd name="connsiteX9" fmla="*/ 81703 w 1986455"/>
              <a:gd name="connsiteY9" fmla="*/ 3751987 h 3751987"/>
              <a:gd name="connsiteX10" fmla="*/ 0 w 1986455"/>
              <a:gd name="connsiteY10" fmla="*/ 3670284 h 3751987"/>
              <a:gd name="connsiteX11" fmla="*/ 0 w 1986455"/>
              <a:gd name="connsiteY11" fmla="*/ 97262 h 3751987"/>
              <a:gd name="connsiteX0" fmla="*/ 960477 w 1986455"/>
              <a:gd name="connsiteY0" fmla="*/ 6262 h 3751987"/>
              <a:gd name="connsiteX1" fmla="*/ 1085737 w 1986455"/>
              <a:gd name="connsiteY1" fmla="*/ 0 h 3751987"/>
              <a:gd name="connsiteX2" fmla="*/ 1904752 w 1986455"/>
              <a:gd name="connsiteY2" fmla="*/ 15559 h 3751987"/>
              <a:gd name="connsiteX3" fmla="*/ 1986455 w 1986455"/>
              <a:gd name="connsiteY3" fmla="*/ 97262 h 3751987"/>
              <a:gd name="connsiteX4" fmla="*/ 1986455 w 1986455"/>
              <a:gd name="connsiteY4" fmla="*/ 3670284 h 3751987"/>
              <a:gd name="connsiteX5" fmla="*/ 1904752 w 1986455"/>
              <a:gd name="connsiteY5" fmla="*/ 3751987 h 3751987"/>
              <a:gd name="connsiteX6" fmla="*/ 81703 w 1986455"/>
              <a:gd name="connsiteY6" fmla="*/ 3751987 h 3751987"/>
              <a:gd name="connsiteX7" fmla="*/ 0 w 1986455"/>
              <a:gd name="connsiteY7" fmla="*/ 3670284 h 3751987"/>
              <a:gd name="connsiteX8" fmla="*/ 0 w 1986455"/>
              <a:gd name="connsiteY8" fmla="*/ 97262 h 3751987"/>
              <a:gd name="connsiteX9" fmla="*/ 81703 w 1986455"/>
              <a:gd name="connsiteY9" fmla="*/ 15559 h 3751987"/>
              <a:gd name="connsiteX10" fmla="*/ 847743 w 1986455"/>
              <a:gd name="connsiteY10" fmla="*/ 0 h 3751987"/>
              <a:gd name="connsiteX11" fmla="*/ 1051917 w 1986455"/>
              <a:gd name="connsiteY11" fmla="*/ 97702 h 3751987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885321 w 1986455"/>
              <a:gd name="connsiteY0" fmla="*/ 0 h 4910645"/>
              <a:gd name="connsiteX1" fmla="*/ 1085737 w 1986455"/>
              <a:gd name="connsiteY1" fmla="*/ 1158658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85321 w 1986455"/>
              <a:gd name="connsiteY1" fmla="*/ 1152395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38975 w 1986455"/>
              <a:gd name="connsiteY12" fmla="*/ 10020 h 4910645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43842 h 4910645"/>
              <a:gd name="connsiteX13" fmla="*/ 0 w 5093179"/>
              <a:gd name="connsiteY13" fmla="*/ 60124 h 4910645"/>
              <a:gd name="connsiteX0" fmla="*/ 9516023 w 9516023"/>
              <a:gd name="connsiteY0" fmla="*/ 37577 h 4866803"/>
              <a:gd name="connsiteX1" fmla="*/ 3985782 w 9516023"/>
              <a:gd name="connsiteY1" fmla="*/ 56367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3992045 w 9516023"/>
              <a:gd name="connsiteY1" fmla="*/ 6263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9346921 w 9516023"/>
              <a:gd name="connsiteY1" fmla="*/ 50104 h 4866803"/>
              <a:gd name="connsiteX2" fmla="*/ 3992045 w 9516023"/>
              <a:gd name="connsiteY2" fmla="*/ 6263 h 4866803"/>
              <a:gd name="connsiteX3" fmla="*/ 3992045 w 9516023"/>
              <a:gd name="connsiteY3" fmla="*/ 1108553 h 4866803"/>
              <a:gd name="connsiteX4" fmla="*/ 5011476 w 9516023"/>
              <a:gd name="connsiteY4" fmla="*/ 1130375 h 4866803"/>
              <a:gd name="connsiteX5" fmla="*/ 5093179 w 9516023"/>
              <a:gd name="connsiteY5" fmla="*/ 1212078 h 4866803"/>
              <a:gd name="connsiteX6" fmla="*/ 5093179 w 9516023"/>
              <a:gd name="connsiteY6" fmla="*/ 4785100 h 4866803"/>
              <a:gd name="connsiteX7" fmla="*/ 5011476 w 9516023"/>
              <a:gd name="connsiteY7" fmla="*/ 4866803 h 4866803"/>
              <a:gd name="connsiteX8" fmla="*/ 3188427 w 9516023"/>
              <a:gd name="connsiteY8" fmla="*/ 4866803 h 4866803"/>
              <a:gd name="connsiteX9" fmla="*/ 3106724 w 9516023"/>
              <a:gd name="connsiteY9" fmla="*/ 4785100 h 4866803"/>
              <a:gd name="connsiteX10" fmla="*/ 3106724 w 9516023"/>
              <a:gd name="connsiteY10" fmla="*/ 1212078 h 4866803"/>
              <a:gd name="connsiteX11" fmla="*/ 3188427 w 9516023"/>
              <a:gd name="connsiteY11" fmla="*/ 1130375 h 4866803"/>
              <a:gd name="connsiteX12" fmla="*/ 3954467 w 9516023"/>
              <a:gd name="connsiteY12" fmla="*/ 1114816 h 4866803"/>
              <a:gd name="connsiteX13" fmla="*/ 3929415 w 9516023"/>
              <a:gd name="connsiteY13" fmla="*/ 0 h 4866803"/>
              <a:gd name="connsiteX14" fmla="*/ 0 w 9516023"/>
              <a:gd name="connsiteY14" fmla="*/ 16282 h 4866803"/>
              <a:gd name="connsiteX0" fmla="*/ 9196609 w 9346921"/>
              <a:gd name="connsiteY0" fmla="*/ 4265111 h 4866803"/>
              <a:gd name="connsiteX1" fmla="*/ 9346921 w 9346921"/>
              <a:gd name="connsiteY1" fmla="*/ 50104 h 4866803"/>
              <a:gd name="connsiteX2" fmla="*/ 3992045 w 9346921"/>
              <a:gd name="connsiteY2" fmla="*/ 6263 h 4866803"/>
              <a:gd name="connsiteX3" fmla="*/ 3992045 w 9346921"/>
              <a:gd name="connsiteY3" fmla="*/ 1108553 h 4866803"/>
              <a:gd name="connsiteX4" fmla="*/ 5011476 w 9346921"/>
              <a:gd name="connsiteY4" fmla="*/ 1130375 h 4866803"/>
              <a:gd name="connsiteX5" fmla="*/ 5093179 w 9346921"/>
              <a:gd name="connsiteY5" fmla="*/ 1212078 h 4866803"/>
              <a:gd name="connsiteX6" fmla="*/ 5093179 w 9346921"/>
              <a:gd name="connsiteY6" fmla="*/ 4785100 h 4866803"/>
              <a:gd name="connsiteX7" fmla="*/ 5011476 w 9346921"/>
              <a:gd name="connsiteY7" fmla="*/ 4866803 h 4866803"/>
              <a:gd name="connsiteX8" fmla="*/ 3188427 w 9346921"/>
              <a:gd name="connsiteY8" fmla="*/ 4866803 h 4866803"/>
              <a:gd name="connsiteX9" fmla="*/ 3106724 w 9346921"/>
              <a:gd name="connsiteY9" fmla="*/ 4785100 h 4866803"/>
              <a:gd name="connsiteX10" fmla="*/ 3106724 w 9346921"/>
              <a:gd name="connsiteY10" fmla="*/ 1212078 h 4866803"/>
              <a:gd name="connsiteX11" fmla="*/ 3188427 w 9346921"/>
              <a:gd name="connsiteY11" fmla="*/ 1130375 h 4866803"/>
              <a:gd name="connsiteX12" fmla="*/ 3954467 w 9346921"/>
              <a:gd name="connsiteY12" fmla="*/ 1114816 h 4866803"/>
              <a:gd name="connsiteX13" fmla="*/ 3929415 w 9346921"/>
              <a:gd name="connsiteY13" fmla="*/ 0 h 4866803"/>
              <a:gd name="connsiteX14" fmla="*/ 0 w 9346921"/>
              <a:gd name="connsiteY14" fmla="*/ 16282 h 4866803"/>
              <a:gd name="connsiteX0" fmla="*/ 9415815 w 9415815"/>
              <a:gd name="connsiteY0" fmla="*/ 6582426 h 6582426"/>
              <a:gd name="connsiteX1" fmla="*/ 9346921 w 9415815"/>
              <a:gd name="connsiteY1" fmla="*/ 50104 h 6582426"/>
              <a:gd name="connsiteX2" fmla="*/ 3992045 w 9415815"/>
              <a:gd name="connsiteY2" fmla="*/ 6263 h 6582426"/>
              <a:gd name="connsiteX3" fmla="*/ 3992045 w 9415815"/>
              <a:gd name="connsiteY3" fmla="*/ 1108553 h 6582426"/>
              <a:gd name="connsiteX4" fmla="*/ 5011476 w 9415815"/>
              <a:gd name="connsiteY4" fmla="*/ 1130375 h 6582426"/>
              <a:gd name="connsiteX5" fmla="*/ 5093179 w 9415815"/>
              <a:gd name="connsiteY5" fmla="*/ 1212078 h 6582426"/>
              <a:gd name="connsiteX6" fmla="*/ 5093179 w 9415815"/>
              <a:gd name="connsiteY6" fmla="*/ 4785100 h 6582426"/>
              <a:gd name="connsiteX7" fmla="*/ 5011476 w 9415815"/>
              <a:gd name="connsiteY7" fmla="*/ 4866803 h 6582426"/>
              <a:gd name="connsiteX8" fmla="*/ 3188427 w 9415815"/>
              <a:gd name="connsiteY8" fmla="*/ 4866803 h 6582426"/>
              <a:gd name="connsiteX9" fmla="*/ 3106724 w 9415815"/>
              <a:gd name="connsiteY9" fmla="*/ 4785100 h 6582426"/>
              <a:gd name="connsiteX10" fmla="*/ 3106724 w 9415815"/>
              <a:gd name="connsiteY10" fmla="*/ 1212078 h 6582426"/>
              <a:gd name="connsiteX11" fmla="*/ 3188427 w 9415815"/>
              <a:gd name="connsiteY11" fmla="*/ 1130375 h 6582426"/>
              <a:gd name="connsiteX12" fmla="*/ 3954467 w 9415815"/>
              <a:gd name="connsiteY12" fmla="*/ 1114816 h 6582426"/>
              <a:gd name="connsiteX13" fmla="*/ 3929415 w 9415815"/>
              <a:gd name="connsiteY13" fmla="*/ 0 h 6582426"/>
              <a:gd name="connsiteX14" fmla="*/ 0 w 9415815"/>
              <a:gd name="connsiteY14" fmla="*/ 16282 h 6582426"/>
              <a:gd name="connsiteX0" fmla="*/ 9409552 w 9409552"/>
              <a:gd name="connsiteY0" fmla="*/ 6864262 h 6864262"/>
              <a:gd name="connsiteX1" fmla="*/ 9346921 w 9409552"/>
              <a:gd name="connsiteY1" fmla="*/ 50104 h 6864262"/>
              <a:gd name="connsiteX2" fmla="*/ 3992045 w 9409552"/>
              <a:gd name="connsiteY2" fmla="*/ 6263 h 6864262"/>
              <a:gd name="connsiteX3" fmla="*/ 3992045 w 9409552"/>
              <a:gd name="connsiteY3" fmla="*/ 1108553 h 6864262"/>
              <a:gd name="connsiteX4" fmla="*/ 5011476 w 9409552"/>
              <a:gd name="connsiteY4" fmla="*/ 1130375 h 6864262"/>
              <a:gd name="connsiteX5" fmla="*/ 5093179 w 9409552"/>
              <a:gd name="connsiteY5" fmla="*/ 1212078 h 6864262"/>
              <a:gd name="connsiteX6" fmla="*/ 5093179 w 9409552"/>
              <a:gd name="connsiteY6" fmla="*/ 4785100 h 6864262"/>
              <a:gd name="connsiteX7" fmla="*/ 5011476 w 9409552"/>
              <a:gd name="connsiteY7" fmla="*/ 4866803 h 6864262"/>
              <a:gd name="connsiteX8" fmla="*/ 3188427 w 9409552"/>
              <a:gd name="connsiteY8" fmla="*/ 4866803 h 6864262"/>
              <a:gd name="connsiteX9" fmla="*/ 3106724 w 9409552"/>
              <a:gd name="connsiteY9" fmla="*/ 4785100 h 6864262"/>
              <a:gd name="connsiteX10" fmla="*/ 3106724 w 9409552"/>
              <a:gd name="connsiteY10" fmla="*/ 1212078 h 6864262"/>
              <a:gd name="connsiteX11" fmla="*/ 3188427 w 9409552"/>
              <a:gd name="connsiteY11" fmla="*/ 1130375 h 6864262"/>
              <a:gd name="connsiteX12" fmla="*/ 3954467 w 9409552"/>
              <a:gd name="connsiteY12" fmla="*/ 1114816 h 6864262"/>
              <a:gd name="connsiteX13" fmla="*/ 3929415 w 9409552"/>
              <a:gd name="connsiteY13" fmla="*/ 0 h 6864262"/>
              <a:gd name="connsiteX14" fmla="*/ 0 w 9409552"/>
              <a:gd name="connsiteY14" fmla="*/ 16282 h 6864262"/>
              <a:gd name="connsiteX0" fmla="*/ 9415815 w 9415815"/>
              <a:gd name="connsiteY0" fmla="*/ 6939418 h 6939418"/>
              <a:gd name="connsiteX1" fmla="*/ 9346921 w 9415815"/>
              <a:gd name="connsiteY1" fmla="*/ 50104 h 6939418"/>
              <a:gd name="connsiteX2" fmla="*/ 3992045 w 9415815"/>
              <a:gd name="connsiteY2" fmla="*/ 6263 h 6939418"/>
              <a:gd name="connsiteX3" fmla="*/ 3992045 w 9415815"/>
              <a:gd name="connsiteY3" fmla="*/ 1108553 h 6939418"/>
              <a:gd name="connsiteX4" fmla="*/ 5011476 w 9415815"/>
              <a:gd name="connsiteY4" fmla="*/ 1130375 h 6939418"/>
              <a:gd name="connsiteX5" fmla="*/ 5093179 w 9415815"/>
              <a:gd name="connsiteY5" fmla="*/ 1212078 h 6939418"/>
              <a:gd name="connsiteX6" fmla="*/ 5093179 w 9415815"/>
              <a:gd name="connsiteY6" fmla="*/ 4785100 h 6939418"/>
              <a:gd name="connsiteX7" fmla="*/ 5011476 w 9415815"/>
              <a:gd name="connsiteY7" fmla="*/ 4866803 h 6939418"/>
              <a:gd name="connsiteX8" fmla="*/ 3188427 w 9415815"/>
              <a:gd name="connsiteY8" fmla="*/ 4866803 h 6939418"/>
              <a:gd name="connsiteX9" fmla="*/ 3106724 w 9415815"/>
              <a:gd name="connsiteY9" fmla="*/ 4785100 h 6939418"/>
              <a:gd name="connsiteX10" fmla="*/ 3106724 w 9415815"/>
              <a:gd name="connsiteY10" fmla="*/ 1212078 h 6939418"/>
              <a:gd name="connsiteX11" fmla="*/ 3188427 w 9415815"/>
              <a:gd name="connsiteY11" fmla="*/ 1130375 h 6939418"/>
              <a:gd name="connsiteX12" fmla="*/ 3954467 w 9415815"/>
              <a:gd name="connsiteY12" fmla="*/ 1114816 h 6939418"/>
              <a:gd name="connsiteX13" fmla="*/ 3929415 w 9415815"/>
              <a:gd name="connsiteY13" fmla="*/ 0 h 6939418"/>
              <a:gd name="connsiteX14" fmla="*/ 0 w 9415815"/>
              <a:gd name="connsiteY14" fmla="*/ 16282 h 6939418"/>
              <a:gd name="connsiteX0" fmla="*/ 9415815 w 9422078"/>
              <a:gd name="connsiteY0" fmla="*/ 6939418 h 6939418"/>
              <a:gd name="connsiteX1" fmla="*/ 9422078 w 9422078"/>
              <a:gd name="connsiteY1" fmla="*/ 6789106 h 6939418"/>
              <a:gd name="connsiteX2" fmla="*/ 9346921 w 9422078"/>
              <a:gd name="connsiteY2" fmla="*/ 50104 h 6939418"/>
              <a:gd name="connsiteX3" fmla="*/ 3992045 w 9422078"/>
              <a:gd name="connsiteY3" fmla="*/ 6263 h 6939418"/>
              <a:gd name="connsiteX4" fmla="*/ 3992045 w 9422078"/>
              <a:gd name="connsiteY4" fmla="*/ 1108553 h 6939418"/>
              <a:gd name="connsiteX5" fmla="*/ 5011476 w 9422078"/>
              <a:gd name="connsiteY5" fmla="*/ 1130375 h 6939418"/>
              <a:gd name="connsiteX6" fmla="*/ 5093179 w 9422078"/>
              <a:gd name="connsiteY6" fmla="*/ 1212078 h 6939418"/>
              <a:gd name="connsiteX7" fmla="*/ 5093179 w 9422078"/>
              <a:gd name="connsiteY7" fmla="*/ 4785100 h 6939418"/>
              <a:gd name="connsiteX8" fmla="*/ 5011476 w 9422078"/>
              <a:gd name="connsiteY8" fmla="*/ 4866803 h 6939418"/>
              <a:gd name="connsiteX9" fmla="*/ 3188427 w 9422078"/>
              <a:gd name="connsiteY9" fmla="*/ 4866803 h 6939418"/>
              <a:gd name="connsiteX10" fmla="*/ 3106724 w 9422078"/>
              <a:gd name="connsiteY10" fmla="*/ 4785100 h 6939418"/>
              <a:gd name="connsiteX11" fmla="*/ 3106724 w 9422078"/>
              <a:gd name="connsiteY11" fmla="*/ 1212078 h 6939418"/>
              <a:gd name="connsiteX12" fmla="*/ 3188427 w 9422078"/>
              <a:gd name="connsiteY12" fmla="*/ 1130375 h 6939418"/>
              <a:gd name="connsiteX13" fmla="*/ 3954467 w 9422078"/>
              <a:gd name="connsiteY13" fmla="*/ 1114816 h 6939418"/>
              <a:gd name="connsiteX14" fmla="*/ 3929415 w 9422078"/>
              <a:gd name="connsiteY14" fmla="*/ 0 h 6939418"/>
              <a:gd name="connsiteX15" fmla="*/ 0 w 9422078"/>
              <a:gd name="connsiteY15" fmla="*/ 16282 h 6939418"/>
              <a:gd name="connsiteX0" fmla="*/ 165343 w 9422078"/>
              <a:gd name="connsiteY0" fmla="*/ 6889314 h 6889314"/>
              <a:gd name="connsiteX1" fmla="*/ 9422078 w 9422078"/>
              <a:gd name="connsiteY1" fmla="*/ 6789106 h 6889314"/>
              <a:gd name="connsiteX2" fmla="*/ 9346921 w 9422078"/>
              <a:gd name="connsiteY2" fmla="*/ 50104 h 6889314"/>
              <a:gd name="connsiteX3" fmla="*/ 3992045 w 9422078"/>
              <a:gd name="connsiteY3" fmla="*/ 6263 h 6889314"/>
              <a:gd name="connsiteX4" fmla="*/ 3992045 w 9422078"/>
              <a:gd name="connsiteY4" fmla="*/ 1108553 h 6889314"/>
              <a:gd name="connsiteX5" fmla="*/ 5011476 w 9422078"/>
              <a:gd name="connsiteY5" fmla="*/ 1130375 h 6889314"/>
              <a:gd name="connsiteX6" fmla="*/ 5093179 w 9422078"/>
              <a:gd name="connsiteY6" fmla="*/ 1212078 h 6889314"/>
              <a:gd name="connsiteX7" fmla="*/ 5093179 w 9422078"/>
              <a:gd name="connsiteY7" fmla="*/ 4785100 h 6889314"/>
              <a:gd name="connsiteX8" fmla="*/ 5011476 w 9422078"/>
              <a:gd name="connsiteY8" fmla="*/ 4866803 h 6889314"/>
              <a:gd name="connsiteX9" fmla="*/ 3188427 w 9422078"/>
              <a:gd name="connsiteY9" fmla="*/ 4866803 h 6889314"/>
              <a:gd name="connsiteX10" fmla="*/ 3106724 w 9422078"/>
              <a:gd name="connsiteY10" fmla="*/ 4785100 h 6889314"/>
              <a:gd name="connsiteX11" fmla="*/ 3106724 w 9422078"/>
              <a:gd name="connsiteY11" fmla="*/ 1212078 h 6889314"/>
              <a:gd name="connsiteX12" fmla="*/ 3188427 w 9422078"/>
              <a:gd name="connsiteY12" fmla="*/ 1130375 h 6889314"/>
              <a:gd name="connsiteX13" fmla="*/ 3954467 w 9422078"/>
              <a:gd name="connsiteY13" fmla="*/ 1114816 h 6889314"/>
              <a:gd name="connsiteX14" fmla="*/ 3929415 w 9422078"/>
              <a:gd name="connsiteY14" fmla="*/ 0 h 6889314"/>
              <a:gd name="connsiteX15" fmla="*/ 0 w 9422078"/>
              <a:gd name="connsiteY15" fmla="*/ 16282 h 6889314"/>
              <a:gd name="connsiteX0" fmla="*/ 165343 w 9422078"/>
              <a:gd name="connsiteY0" fmla="*/ 6889314 h 6920629"/>
              <a:gd name="connsiteX1" fmla="*/ 9422078 w 9422078"/>
              <a:gd name="connsiteY1" fmla="*/ 6920629 h 6920629"/>
              <a:gd name="connsiteX2" fmla="*/ 9346921 w 9422078"/>
              <a:gd name="connsiteY2" fmla="*/ 50104 h 6920629"/>
              <a:gd name="connsiteX3" fmla="*/ 3992045 w 9422078"/>
              <a:gd name="connsiteY3" fmla="*/ 6263 h 6920629"/>
              <a:gd name="connsiteX4" fmla="*/ 3992045 w 9422078"/>
              <a:gd name="connsiteY4" fmla="*/ 1108553 h 6920629"/>
              <a:gd name="connsiteX5" fmla="*/ 5011476 w 9422078"/>
              <a:gd name="connsiteY5" fmla="*/ 1130375 h 6920629"/>
              <a:gd name="connsiteX6" fmla="*/ 5093179 w 9422078"/>
              <a:gd name="connsiteY6" fmla="*/ 1212078 h 6920629"/>
              <a:gd name="connsiteX7" fmla="*/ 5093179 w 9422078"/>
              <a:gd name="connsiteY7" fmla="*/ 4785100 h 6920629"/>
              <a:gd name="connsiteX8" fmla="*/ 5011476 w 9422078"/>
              <a:gd name="connsiteY8" fmla="*/ 4866803 h 6920629"/>
              <a:gd name="connsiteX9" fmla="*/ 3188427 w 9422078"/>
              <a:gd name="connsiteY9" fmla="*/ 4866803 h 6920629"/>
              <a:gd name="connsiteX10" fmla="*/ 3106724 w 9422078"/>
              <a:gd name="connsiteY10" fmla="*/ 4785100 h 6920629"/>
              <a:gd name="connsiteX11" fmla="*/ 3106724 w 9422078"/>
              <a:gd name="connsiteY11" fmla="*/ 1212078 h 6920629"/>
              <a:gd name="connsiteX12" fmla="*/ 3188427 w 9422078"/>
              <a:gd name="connsiteY12" fmla="*/ 1130375 h 6920629"/>
              <a:gd name="connsiteX13" fmla="*/ 3954467 w 9422078"/>
              <a:gd name="connsiteY13" fmla="*/ 1114816 h 6920629"/>
              <a:gd name="connsiteX14" fmla="*/ 3929415 w 9422078"/>
              <a:gd name="connsiteY14" fmla="*/ 0 h 6920629"/>
              <a:gd name="connsiteX15" fmla="*/ 0 w 9422078"/>
              <a:gd name="connsiteY15" fmla="*/ 16282 h 6920629"/>
              <a:gd name="connsiteX0" fmla="*/ 165343 w 9422078"/>
              <a:gd name="connsiteY0" fmla="*/ 6889314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8768 w 9422078"/>
              <a:gd name="connsiteY0" fmla="*/ 2943615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12527 w 9425837"/>
              <a:gd name="connsiteY0" fmla="*/ 2943615 h 6920629"/>
              <a:gd name="connsiteX1" fmla="*/ 0 w 9425837"/>
              <a:gd name="connsiteY1" fmla="*/ 6889314 h 6920629"/>
              <a:gd name="connsiteX2" fmla="*/ 9425837 w 9425837"/>
              <a:gd name="connsiteY2" fmla="*/ 6920629 h 6920629"/>
              <a:gd name="connsiteX3" fmla="*/ 9350680 w 9425837"/>
              <a:gd name="connsiteY3" fmla="*/ 50104 h 6920629"/>
              <a:gd name="connsiteX4" fmla="*/ 3995804 w 9425837"/>
              <a:gd name="connsiteY4" fmla="*/ 6263 h 6920629"/>
              <a:gd name="connsiteX5" fmla="*/ 3995804 w 9425837"/>
              <a:gd name="connsiteY5" fmla="*/ 1108553 h 6920629"/>
              <a:gd name="connsiteX6" fmla="*/ 5015235 w 9425837"/>
              <a:gd name="connsiteY6" fmla="*/ 1130375 h 6920629"/>
              <a:gd name="connsiteX7" fmla="*/ 5096938 w 9425837"/>
              <a:gd name="connsiteY7" fmla="*/ 1212078 h 6920629"/>
              <a:gd name="connsiteX8" fmla="*/ 5096938 w 9425837"/>
              <a:gd name="connsiteY8" fmla="*/ 4785100 h 6920629"/>
              <a:gd name="connsiteX9" fmla="*/ 5015235 w 9425837"/>
              <a:gd name="connsiteY9" fmla="*/ 4866803 h 6920629"/>
              <a:gd name="connsiteX10" fmla="*/ 3192186 w 9425837"/>
              <a:gd name="connsiteY10" fmla="*/ 4866803 h 6920629"/>
              <a:gd name="connsiteX11" fmla="*/ 3110483 w 9425837"/>
              <a:gd name="connsiteY11" fmla="*/ 4785100 h 6920629"/>
              <a:gd name="connsiteX12" fmla="*/ 3110483 w 9425837"/>
              <a:gd name="connsiteY12" fmla="*/ 1212078 h 6920629"/>
              <a:gd name="connsiteX13" fmla="*/ 3192186 w 9425837"/>
              <a:gd name="connsiteY13" fmla="*/ 1130375 h 6920629"/>
              <a:gd name="connsiteX14" fmla="*/ 3958226 w 9425837"/>
              <a:gd name="connsiteY14" fmla="*/ 1114816 h 6920629"/>
              <a:gd name="connsiteX15" fmla="*/ 3933174 w 9425837"/>
              <a:gd name="connsiteY15" fmla="*/ 0 h 6920629"/>
              <a:gd name="connsiteX16" fmla="*/ 3759 w 9425837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17" fmla="*/ 1205 w 9427041"/>
              <a:gd name="connsiteY17" fmla="*/ 56366 h 6920629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90745 w 9427041"/>
              <a:gd name="connsiteY14" fmla="*/ 1133605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75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0096 w 9427041"/>
              <a:gd name="connsiteY14" fmla="*/ 111799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6446 w 9427041"/>
              <a:gd name="connsiteY14" fmla="*/ 112434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116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3176 w 9429012"/>
              <a:gd name="connsiteY0" fmla="*/ 50103 h 7467251"/>
              <a:gd name="connsiteX1" fmla="*/ 0 w 9429012"/>
              <a:gd name="connsiteY1" fmla="*/ 7467251 h 7467251"/>
              <a:gd name="connsiteX2" fmla="*/ 9429012 w 9429012"/>
              <a:gd name="connsiteY2" fmla="*/ 6914366 h 7467251"/>
              <a:gd name="connsiteX3" fmla="*/ 9353855 w 9429012"/>
              <a:gd name="connsiteY3" fmla="*/ 43841 h 7467251"/>
              <a:gd name="connsiteX4" fmla="*/ 3998979 w 9429012"/>
              <a:gd name="connsiteY4" fmla="*/ 0 h 7467251"/>
              <a:gd name="connsiteX5" fmla="*/ 3998979 w 9429012"/>
              <a:gd name="connsiteY5" fmla="*/ 1121079 h 7467251"/>
              <a:gd name="connsiteX6" fmla="*/ 5018410 w 9429012"/>
              <a:gd name="connsiteY6" fmla="*/ 1124112 h 7467251"/>
              <a:gd name="connsiteX7" fmla="*/ 5100113 w 9429012"/>
              <a:gd name="connsiteY7" fmla="*/ 1205815 h 7467251"/>
              <a:gd name="connsiteX8" fmla="*/ 5100113 w 9429012"/>
              <a:gd name="connsiteY8" fmla="*/ 4778837 h 7467251"/>
              <a:gd name="connsiteX9" fmla="*/ 5018410 w 9429012"/>
              <a:gd name="connsiteY9" fmla="*/ 4860540 h 7467251"/>
              <a:gd name="connsiteX10" fmla="*/ 3195361 w 9429012"/>
              <a:gd name="connsiteY10" fmla="*/ 4860540 h 7467251"/>
              <a:gd name="connsiteX11" fmla="*/ 3113658 w 9429012"/>
              <a:gd name="connsiteY11" fmla="*/ 4778837 h 7467251"/>
              <a:gd name="connsiteX12" fmla="*/ 3113658 w 9429012"/>
              <a:gd name="connsiteY12" fmla="*/ 1205815 h 7467251"/>
              <a:gd name="connsiteX13" fmla="*/ 3195361 w 9429012"/>
              <a:gd name="connsiteY13" fmla="*/ 1124112 h 7467251"/>
              <a:gd name="connsiteX14" fmla="*/ 4005242 w 9429012"/>
              <a:gd name="connsiteY14" fmla="*/ 1121166 h 7467251"/>
              <a:gd name="connsiteX15" fmla="*/ 3992716 w 9429012"/>
              <a:gd name="connsiteY15" fmla="*/ 6263 h 7467251"/>
              <a:gd name="connsiteX16" fmla="*/ 6934 w 9429012"/>
              <a:gd name="connsiteY16" fmla="*/ 10019 h 7467251"/>
              <a:gd name="connsiteX17" fmla="*/ 3176 w 9429012"/>
              <a:gd name="connsiteY17" fmla="*/ 50103 h 7467251"/>
              <a:gd name="connsiteX0" fmla="*/ 3176 w 9448062"/>
              <a:gd name="connsiteY0" fmla="*/ 50103 h 7467251"/>
              <a:gd name="connsiteX1" fmla="*/ 0 w 9448062"/>
              <a:gd name="connsiteY1" fmla="*/ 7467251 h 7467251"/>
              <a:gd name="connsiteX2" fmla="*/ 9448062 w 9448062"/>
              <a:gd name="connsiteY2" fmla="*/ 7457291 h 7467251"/>
              <a:gd name="connsiteX3" fmla="*/ 9353855 w 9448062"/>
              <a:gd name="connsiteY3" fmla="*/ 43841 h 7467251"/>
              <a:gd name="connsiteX4" fmla="*/ 3998979 w 9448062"/>
              <a:gd name="connsiteY4" fmla="*/ 0 h 7467251"/>
              <a:gd name="connsiteX5" fmla="*/ 3998979 w 9448062"/>
              <a:gd name="connsiteY5" fmla="*/ 1121079 h 7467251"/>
              <a:gd name="connsiteX6" fmla="*/ 5018410 w 9448062"/>
              <a:gd name="connsiteY6" fmla="*/ 1124112 h 7467251"/>
              <a:gd name="connsiteX7" fmla="*/ 5100113 w 9448062"/>
              <a:gd name="connsiteY7" fmla="*/ 1205815 h 7467251"/>
              <a:gd name="connsiteX8" fmla="*/ 5100113 w 9448062"/>
              <a:gd name="connsiteY8" fmla="*/ 4778837 h 7467251"/>
              <a:gd name="connsiteX9" fmla="*/ 5018410 w 9448062"/>
              <a:gd name="connsiteY9" fmla="*/ 4860540 h 7467251"/>
              <a:gd name="connsiteX10" fmla="*/ 3195361 w 9448062"/>
              <a:gd name="connsiteY10" fmla="*/ 4860540 h 7467251"/>
              <a:gd name="connsiteX11" fmla="*/ 3113658 w 9448062"/>
              <a:gd name="connsiteY11" fmla="*/ 4778837 h 7467251"/>
              <a:gd name="connsiteX12" fmla="*/ 3113658 w 9448062"/>
              <a:gd name="connsiteY12" fmla="*/ 1205815 h 7467251"/>
              <a:gd name="connsiteX13" fmla="*/ 3195361 w 9448062"/>
              <a:gd name="connsiteY13" fmla="*/ 1124112 h 7467251"/>
              <a:gd name="connsiteX14" fmla="*/ 4005242 w 9448062"/>
              <a:gd name="connsiteY14" fmla="*/ 1121166 h 7467251"/>
              <a:gd name="connsiteX15" fmla="*/ 3992716 w 9448062"/>
              <a:gd name="connsiteY15" fmla="*/ 6263 h 7467251"/>
              <a:gd name="connsiteX16" fmla="*/ 6934 w 9448062"/>
              <a:gd name="connsiteY16" fmla="*/ 10019 h 7467251"/>
              <a:gd name="connsiteX17" fmla="*/ 3176 w 9448062"/>
              <a:gd name="connsiteY17" fmla="*/ 50103 h 7467251"/>
              <a:gd name="connsiteX0" fmla="*/ 3176 w 9438537"/>
              <a:gd name="connsiteY0" fmla="*/ 50103 h 7467251"/>
              <a:gd name="connsiteX1" fmla="*/ 0 w 9438537"/>
              <a:gd name="connsiteY1" fmla="*/ 7467251 h 7467251"/>
              <a:gd name="connsiteX2" fmla="*/ 9438537 w 9438537"/>
              <a:gd name="connsiteY2" fmla="*/ 7457291 h 7467251"/>
              <a:gd name="connsiteX3" fmla="*/ 9353855 w 9438537"/>
              <a:gd name="connsiteY3" fmla="*/ 43841 h 7467251"/>
              <a:gd name="connsiteX4" fmla="*/ 3998979 w 9438537"/>
              <a:gd name="connsiteY4" fmla="*/ 0 h 7467251"/>
              <a:gd name="connsiteX5" fmla="*/ 3998979 w 9438537"/>
              <a:gd name="connsiteY5" fmla="*/ 1121079 h 7467251"/>
              <a:gd name="connsiteX6" fmla="*/ 5018410 w 9438537"/>
              <a:gd name="connsiteY6" fmla="*/ 1124112 h 7467251"/>
              <a:gd name="connsiteX7" fmla="*/ 5100113 w 9438537"/>
              <a:gd name="connsiteY7" fmla="*/ 1205815 h 7467251"/>
              <a:gd name="connsiteX8" fmla="*/ 5100113 w 9438537"/>
              <a:gd name="connsiteY8" fmla="*/ 4778837 h 7467251"/>
              <a:gd name="connsiteX9" fmla="*/ 5018410 w 9438537"/>
              <a:gd name="connsiteY9" fmla="*/ 4860540 h 7467251"/>
              <a:gd name="connsiteX10" fmla="*/ 3195361 w 9438537"/>
              <a:gd name="connsiteY10" fmla="*/ 4860540 h 7467251"/>
              <a:gd name="connsiteX11" fmla="*/ 3113658 w 9438537"/>
              <a:gd name="connsiteY11" fmla="*/ 4778837 h 7467251"/>
              <a:gd name="connsiteX12" fmla="*/ 3113658 w 9438537"/>
              <a:gd name="connsiteY12" fmla="*/ 1205815 h 7467251"/>
              <a:gd name="connsiteX13" fmla="*/ 3195361 w 9438537"/>
              <a:gd name="connsiteY13" fmla="*/ 1124112 h 7467251"/>
              <a:gd name="connsiteX14" fmla="*/ 4005242 w 9438537"/>
              <a:gd name="connsiteY14" fmla="*/ 1121166 h 7467251"/>
              <a:gd name="connsiteX15" fmla="*/ 3992716 w 9438537"/>
              <a:gd name="connsiteY15" fmla="*/ 6263 h 7467251"/>
              <a:gd name="connsiteX16" fmla="*/ 6934 w 9438537"/>
              <a:gd name="connsiteY16" fmla="*/ 10019 h 7467251"/>
              <a:gd name="connsiteX17" fmla="*/ 3176 w 9438537"/>
              <a:gd name="connsiteY17" fmla="*/ 50103 h 746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38537" h="7467251">
                <a:moveTo>
                  <a:pt x="3176" y="50103"/>
                </a:moveTo>
                <a:cubicBezTo>
                  <a:pt x="-1000" y="1365336"/>
                  <a:pt x="4176" y="6152018"/>
                  <a:pt x="0" y="7467251"/>
                </a:cubicBezTo>
                <a:lnTo>
                  <a:pt x="9438537" y="7457291"/>
                </a:lnTo>
                <a:lnTo>
                  <a:pt x="9353855" y="43841"/>
                </a:lnTo>
                <a:lnTo>
                  <a:pt x="3998979" y="0"/>
                </a:lnTo>
                <a:cubicBezTo>
                  <a:pt x="4001067" y="350729"/>
                  <a:pt x="3996891" y="770350"/>
                  <a:pt x="3998979" y="1121079"/>
                </a:cubicBezTo>
                <a:lnTo>
                  <a:pt x="5018410" y="1124112"/>
                </a:lnTo>
                <a:cubicBezTo>
                  <a:pt x="5063533" y="1124112"/>
                  <a:pt x="5100113" y="1160692"/>
                  <a:pt x="5100113" y="1205815"/>
                </a:cubicBezTo>
                <a:lnTo>
                  <a:pt x="5100113" y="4778837"/>
                </a:lnTo>
                <a:cubicBezTo>
                  <a:pt x="5100113" y="4823960"/>
                  <a:pt x="5063533" y="4860540"/>
                  <a:pt x="5018410" y="4860540"/>
                </a:cubicBezTo>
                <a:lnTo>
                  <a:pt x="3195361" y="4860540"/>
                </a:lnTo>
                <a:cubicBezTo>
                  <a:pt x="3150238" y="4860540"/>
                  <a:pt x="3113658" y="4823960"/>
                  <a:pt x="3113658" y="4778837"/>
                </a:cubicBezTo>
                <a:lnTo>
                  <a:pt x="3113658" y="1205815"/>
                </a:lnTo>
                <a:cubicBezTo>
                  <a:pt x="3113658" y="1160692"/>
                  <a:pt x="3150238" y="1124112"/>
                  <a:pt x="3195361" y="1124112"/>
                </a:cubicBezTo>
                <a:lnTo>
                  <a:pt x="4005242" y="1121166"/>
                </a:lnTo>
                <a:lnTo>
                  <a:pt x="3992716" y="6263"/>
                </a:lnTo>
                <a:lnTo>
                  <a:pt x="6934" y="10019"/>
                </a:lnTo>
                <a:lnTo>
                  <a:pt x="3176" y="501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E4BEA7A0-53CD-7823-0FA6-2D3EDEB3AC18}"/>
              </a:ext>
            </a:extLst>
          </p:cNvPr>
          <p:cNvSpPr/>
          <p:nvPr/>
        </p:nvSpPr>
        <p:spPr>
          <a:xfrm>
            <a:off x="2758797" y="1308412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кутник: округлені кути 2">
            <a:extLst>
              <a:ext uri="{FF2B5EF4-FFF2-40B4-BE49-F238E27FC236}">
                <a16:creationId xmlns:a16="http://schemas.microsoft.com/office/drawing/2014/main" id="{4E60A0CA-3C2A-B3EC-0760-4C4589D3BF89}"/>
              </a:ext>
            </a:extLst>
          </p:cNvPr>
          <p:cNvSpPr/>
          <p:nvPr/>
        </p:nvSpPr>
        <p:spPr>
          <a:xfrm>
            <a:off x="794257" y="454216"/>
            <a:ext cx="1998717" cy="4441034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9795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70603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70975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80629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67230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706032"/>
                </a:lnTo>
                <a:cubicBezTo>
                  <a:pt x="2025667" y="3747362"/>
                  <a:pt x="1987657" y="3764067"/>
                  <a:pt x="1946327" y="3764067"/>
                </a:cubicBezTo>
                <a:cubicBezTo>
                  <a:pt x="1933595" y="3767938"/>
                  <a:pt x="1972980" y="3774026"/>
                  <a:pt x="1980629" y="3741980"/>
                </a:cubicBezTo>
                <a:cubicBezTo>
                  <a:pt x="1988278" y="3709934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ED90BCBC-90E6-5E86-90F8-E2CDF581E4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9527" y="2880359"/>
            <a:ext cx="1854948" cy="1038416"/>
          </a:xfrm>
          <a:prstGeom prst="rect">
            <a:avLst/>
          </a:prstGeom>
        </p:spPr>
      </p:pic>
      <p:sp>
        <p:nvSpPr>
          <p:cNvPr id="12" name="Прямокутник: округлені кути 11">
            <a:hlinkClick r:id="" action="ppaction://hlinkshowjump?jump=nextslide"/>
            <a:hlinkHover r:id="" action="ppaction://hlinkshowjump?jump=nextslide"/>
            <a:extLst>
              <a:ext uri="{FF2B5EF4-FFF2-40B4-BE49-F238E27FC236}">
                <a16:creationId xmlns:a16="http://schemas.microsoft.com/office/drawing/2014/main" id="{E725839A-3FA2-333A-8C3A-88BF9E248C06}"/>
              </a:ext>
            </a:extLst>
          </p:cNvPr>
          <p:cNvSpPr/>
          <p:nvPr/>
        </p:nvSpPr>
        <p:spPr>
          <a:xfrm>
            <a:off x="1072541" y="3063118"/>
            <a:ext cx="1473200" cy="7772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C425DDA2-633A-604A-361C-EF1087D23380}"/>
              </a:ext>
            </a:extLst>
          </p:cNvPr>
          <p:cNvSpPr/>
          <p:nvPr/>
        </p:nvSpPr>
        <p:spPr>
          <a:xfrm>
            <a:off x="3130168" y="0"/>
            <a:ext cx="9061832" cy="69202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56000">
                <a:srgbClr val="97298A"/>
              </a:gs>
              <a:gs pos="44000">
                <a:schemeClr val="accent5">
                  <a:lumMod val="20000"/>
                  <a:lumOff val="80000"/>
                </a:schemeClr>
              </a:gs>
              <a:gs pos="33000">
                <a:srgbClr val="97298A"/>
              </a:gs>
              <a:gs pos="11000">
                <a:srgbClr val="97298A"/>
              </a:gs>
              <a:gs pos="86930">
                <a:schemeClr val="accent5">
                  <a:lumMod val="20000"/>
                  <a:lumOff val="80000"/>
                </a:schemeClr>
              </a:gs>
              <a:gs pos="78000">
                <a:srgbClr val="97298A"/>
              </a:gs>
              <a:gs pos="67000">
                <a:schemeClr val="accent5">
                  <a:lumMod val="20000"/>
                  <a:lumOff val="80000"/>
                </a:schemeClr>
              </a:gs>
              <a:gs pos="97000">
                <a:srgbClr val="97298A"/>
              </a:gs>
            </a:gsLst>
            <a:lin ang="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кутник 23">
            <a:extLst>
              <a:ext uri="{FF2B5EF4-FFF2-40B4-BE49-F238E27FC236}">
                <a16:creationId xmlns:a16="http://schemas.microsoft.com/office/drawing/2014/main" id="{EA1E30FF-96EC-5207-13BC-4C085B43C669}"/>
              </a:ext>
            </a:extLst>
          </p:cNvPr>
          <p:cNvSpPr/>
          <p:nvPr/>
        </p:nvSpPr>
        <p:spPr>
          <a:xfrm>
            <a:off x="-5253293" y="0"/>
            <a:ext cx="9061832" cy="69202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56000">
                <a:srgbClr val="97298A"/>
              </a:gs>
              <a:gs pos="44000">
                <a:schemeClr val="accent5">
                  <a:lumMod val="20000"/>
                  <a:lumOff val="80000"/>
                </a:schemeClr>
              </a:gs>
              <a:gs pos="33000">
                <a:srgbClr val="97298A"/>
              </a:gs>
              <a:gs pos="11000">
                <a:srgbClr val="97298A"/>
              </a:gs>
              <a:gs pos="86930">
                <a:schemeClr val="accent5">
                  <a:lumMod val="20000"/>
                  <a:lumOff val="80000"/>
                </a:schemeClr>
              </a:gs>
              <a:gs pos="78000">
                <a:srgbClr val="97298A"/>
              </a:gs>
              <a:gs pos="67000">
                <a:schemeClr val="accent5">
                  <a:lumMod val="20000"/>
                  <a:lumOff val="80000"/>
                </a:schemeClr>
              </a:gs>
              <a:gs pos="97000">
                <a:srgbClr val="97298A"/>
              </a:gs>
            </a:gsLst>
            <a:lin ang="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098" name="Picture 2" descr="Умные Человечки Картинки Для Презентации — Картинки фотографии">
            <a:extLst>
              <a:ext uri="{FF2B5EF4-FFF2-40B4-BE49-F238E27FC236}">
                <a16:creationId xmlns:a16="http://schemas.microsoft.com/office/drawing/2014/main" id="{0B4CCEED-57B2-A181-7D6B-79FF5C8EE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355" y="5185175"/>
            <a:ext cx="1704768" cy="17047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913BC9-1986-0B3B-7625-DC9996834132}"/>
              </a:ext>
            </a:extLst>
          </p:cNvPr>
          <p:cNvSpPr txBox="1"/>
          <p:nvPr/>
        </p:nvSpPr>
        <p:spPr>
          <a:xfrm>
            <a:off x="4142789" y="2421586"/>
            <a:ext cx="382905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uk-UA" sz="6600" dirty="0">
                <a:solidFill>
                  <a:srgbClr val="FFFF00"/>
                </a:solidFill>
                <a:latin typeface="Arial Black" panose="020B0A04020102020204" pitchFamily="34" charset="0"/>
              </a:rPr>
              <a:t>Магія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07AA84-477A-A646-2CDD-78013EA33229}"/>
              </a:ext>
            </a:extLst>
          </p:cNvPr>
          <p:cNvSpPr txBox="1"/>
          <p:nvPr/>
        </p:nvSpPr>
        <p:spPr>
          <a:xfrm>
            <a:off x="4121687" y="3221035"/>
            <a:ext cx="382905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uk-UA" sz="6600" dirty="0">
                <a:solidFill>
                  <a:srgbClr val="FFFF00"/>
                </a:solidFill>
                <a:latin typeface="Arial Black" panose="020B0A04020102020204" pitchFamily="34" charset="0"/>
              </a:rPr>
              <a:t>дотику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3EC95E-0029-35D9-0B2A-A185B0A32978}"/>
              </a:ext>
            </a:extLst>
          </p:cNvPr>
          <p:cNvSpPr txBox="1"/>
          <p:nvPr/>
        </p:nvSpPr>
        <p:spPr>
          <a:xfrm>
            <a:off x="4236541" y="2425433"/>
            <a:ext cx="382905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6600" dirty="0">
                <a:solidFill>
                  <a:srgbClr val="FFFF00"/>
                </a:solidFill>
                <a:latin typeface="Arial Black" panose="020B0A04020102020204" pitchFamily="34" charset="0"/>
              </a:rPr>
              <a:t>Magi</a:t>
            </a:r>
            <a:r>
              <a:rPr lang="uk-UA" sz="6600" dirty="0">
                <a:solidFill>
                  <a:srgbClr val="FFFF00"/>
                </a:solidFill>
                <a:latin typeface="Arial Black" panose="020B0A04020102020204" pitchFamily="34" charset="0"/>
              </a:rPr>
              <a:t>с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D2A69C-1FA0-5F1B-BE4D-4F4485AFFC55}"/>
              </a:ext>
            </a:extLst>
          </p:cNvPr>
          <p:cNvSpPr txBox="1"/>
          <p:nvPr/>
        </p:nvSpPr>
        <p:spPr>
          <a:xfrm>
            <a:off x="4236541" y="3292162"/>
            <a:ext cx="382905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6600" dirty="0">
                <a:solidFill>
                  <a:srgbClr val="FFFF00"/>
                </a:solidFill>
                <a:latin typeface="Arial Black" panose="020B0A04020102020204" pitchFamily="34" charset="0"/>
              </a:rPr>
              <a:t>touch</a:t>
            </a:r>
            <a:endParaRPr lang="uk-UA" sz="66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A66466-BCF5-7362-6871-FF1EFD5FC6FF}"/>
              </a:ext>
            </a:extLst>
          </p:cNvPr>
          <p:cNvSpPr txBox="1"/>
          <p:nvPr/>
        </p:nvSpPr>
        <p:spPr>
          <a:xfrm>
            <a:off x="2401022" y="3043464"/>
            <a:ext cx="382905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dirty="0">
                <a:solidFill>
                  <a:srgbClr val="FFFF00"/>
                </a:solidFill>
                <a:latin typeface="Arial Black" panose="020B0A04020102020204" pitchFamily="34" charset="0"/>
              </a:rPr>
              <a:t>of</a:t>
            </a:r>
            <a:endParaRPr lang="uk-UA" sz="54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Зірка: 5-кутна 25">
            <a:extLst>
              <a:ext uri="{FF2B5EF4-FFF2-40B4-BE49-F238E27FC236}">
                <a16:creationId xmlns:a16="http://schemas.microsoft.com/office/drawing/2014/main" id="{98A052D7-BC55-E76D-3791-AE1DF19E8745}"/>
              </a:ext>
            </a:extLst>
          </p:cNvPr>
          <p:cNvSpPr/>
          <p:nvPr/>
        </p:nvSpPr>
        <p:spPr>
          <a:xfrm>
            <a:off x="2386717" y="5660581"/>
            <a:ext cx="77083" cy="94678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Зірка: 5-кутна 26">
            <a:extLst>
              <a:ext uri="{FF2B5EF4-FFF2-40B4-BE49-F238E27FC236}">
                <a16:creationId xmlns:a16="http://schemas.microsoft.com/office/drawing/2014/main" id="{F1E52183-28AC-7EF7-6EC5-7A77F7762F62}"/>
              </a:ext>
            </a:extLst>
          </p:cNvPr>
          <p:cNvSpPr/>
          <p:nvPr/>
        </p:nvSpPr>
        <p:spPr>
          <a:xfrm>
            <a:off x="2589981" y="5733777"/>
            <a:ext cx="110284" cy="126391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Зірка: 5-кутна 31">
            <a:extLst>
              <a:ext uri="{FF2B5EF4-FFF2-40B4-BE49-F238E27FC236}">
                <a16:creationId xmlns:a16="http://schemas.microsoft.com/office/drawing/2014/main" id="{E1A371A3-FB55-0AEE-75B5-B1C95078CDEC}"/>
              </a:ext>
            </a:extLst>
          </p:cNvPr>
          <p:cNvSpPr/>
          <p:nvPr/>
        </p:nvSpPr>
        <p:spPr>
          <a:xfrm>
            <a:off x="2889643" y="5733776"/>
            <a:ext cx="110284" cy="126391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Зірка: 5-кутна 32">
            <a:extLst>
              <a:ext uri="{FF2B5EF4-FFF2-40B4-BE49-F238E27FC236}">
                <a16:creationId xmlns:a16="http://schemas.microsoft.com/office/drawing/2014/main" id="{BE3434CA-79A0-96E5-57A4-CA35EACD5182}"/>
              </a:ext>
            </a:extLst>
          </p:cNvPr>
          <p:cNvSpPr/>
          <p:nvPr/>
        </p:nvSpPr>
        <p:spPr>
          <a:xfrm>
            <a:off x="3149653" y="5534190"/>
            <a:ext cx="110284" cy="126391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4" name="Зірка: 5-кутна 33">
            <a:extLst>
              <a:ext uri="{FF2B5EF4-FFF2-40B4-BE49-F238E27FC236}">
                <a16:creationId xmlns:a16="http://schemas.microsoft.com/office/drawing/2014/main" id="{76BF8E96-C60C-20ED-CA5D-F0B977EDEC21}"/>
              </a:ext>
            </a:extLst>
          </p:cNvPr>
          <p:cNvSpPr/>
          <p:nvPr/>
        </p:nvSpPr>
        <p:spPr>
          <a:xfrm>
            <a:off x="3390178" y="5490429"/>
            <a:ext cx="142164" cy="170152"/>
          </a:xfrm>
          <a:prstGeom prst="star5">
            <a:avLst/>
          </a:prstGeom>
          <a:solidFill>
            <a:srgbClr val="D634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Зірка: 5-кутна 34">
            <a:extLst>
              <a:ext uri="{FF2B5EF4-FFF2-40B4-BE49-F238E27FC236}">
                <a16:creationId xmlns:a16="http://schemas.microsoft.com/office/drawing/2014/main" id="{512A779A-8F64-6C42-5C75-72CE30DC6175}"/>
              </a:ext>
            </a:extLst>
          </p:cNvPr>
          <p:cNvSpPr/>
          <p:nvPr/>
        </p:nvSpPr>
        <p:spPr>
          <a:xfrm>
            <a:off x="3390178" y="5151140"/>
            <a:ext cx="171139" cy="194922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Зірка: 5-кутна 35">
            <a:extLst>
              <a:ext uri="{FF2B5EF4-FFF2-40B4-BE49-F238E27FC236}">
                <a16:creationId xmlns:a16="http://schemas.microsoft.com/office/drawing/2014/main" id="{FB64E9E1-DE6E-43A8-4039-D8DF8E1405D3}"/>
              </a:ext>
            </a:extLst>
          </p:cNvPr>
          <p:cNvSpPr/>
          <p:nvPr/>
        </p:nvSpPr>
        <p:spPr>
          <a:xfrm>
            <a:off x="3715830" y="5087714"/>
            <a:ext cx="171139" cy="194922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Зірка: 5-кутна 36">
            <a:extLst>
              <a:ext uri="{FF2B5EF4-FFF2-40B4-BE49-F238E27FC236}">
                <a16:creationId xmlns:a16="http://schemas.microsoft.com/office/drawing/2014/main" id="{B07E38C5-062A-E8CB-CAC1-E32F69036DC5}"/>
              </a:ext>
            </a:extLst>
          </p:cNvPr>
          <p:cNvSpPr/>
          <p:nvPr/>
        </p:nvSpPr>
        <p:spPr>
          <a:xfrm>
            <a:off x="3532674" y="4782164"/>
            <a:ext cx="230902" cy="220230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8" name="Зірка: 5-кутна 37">
            <a:extLst>
              <a:ext uri="{FF2B5EF4-FFF2-40B4-BE49-F238E27FC236}">
                <a16:creationId xmlns:a16="http://schemas.microsoft.com/office/drawing/2014/main" id="{DA5032C6-B224-9E53-3528-95BF8C029DFC}"/>
              </a:ext>
            </a:extLst>
          </p:cNvPr>
          <p:cNvSpPr/>
          <p:nvPr/>
        </p:nvSpPr>
        <p:spPr>
          <a:xfrm>
            <a:off x="3947345" y="4782164"/>
            <a:ext cx="230902" cy="220230"/>
          </a:xfrm>
          <a:prstGeom prst="star5">
            <a:avLst/>
          </a:prstGeom>
          <a:solidFill>
            <a:srgbClr val="D634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Зірка: 5-кутна 38">
            <a:extLst>
              <a:ext uri="{FF2B5EF4-FFF2-40B4-BE49-F238E27FC236}">
                <a16:creationId xmlns:a16="http://schemas.microsoft.com/office/drawing/2014/main" id="{7DB787B8-A4C7-1CCD-6545-66521EEB426C}"/>
              </a:ext>
            </a:extLst>
          </p:cNvPr>
          <p:cNvSpPr/>
          <p:nvPr/>
        </p:nvSpPr>
        <p:spPr>
          <a:xfrm>
            <a:off x="3695470" y="4376179"/>
            <a:ext cx="292330" cy="261190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0" name="Зірка: 5-кутна 39">
            <a:extLst>
              <a:ext uri="{FF2B5EF4-FFF2-40B4-BE49-F238E27FC236}">
                <a16:creationId xmlns:a16="http://schemas.microsoft.com/office/drawing/2014/main" id="{EFB54C53-46D2-63F0-B6D3-3A4D77496347}"/>
              </a:ext>
            </a:extLst>
          </p:cNvPr>
          <p:cNvSpPr/>
          <p:nvPr/>
        </p:nvSpPr>
        <p:spPr>
          <a:xfrm>
            <a:off x="4236540" y="4288221"/>
            <a:ext cx="316561" cy="285357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1" name="Зірка: 5-кутна 40">
            <a:extLst>
              <a:ext uri="{FF2B5EF4-FFF2-40B4-BE49-F238E27FC236}">
                <a16:creationId xmlns:a16="http://schemas.microsoft.com/office/drawing/2014/main" id="{8C8A1662-6B6E-E180-9D36-1A2293E770F0}"/>
              </a:ext>
            </a:extLst>
          </p:cNvPr>
          <p:cNvSpPr/>
          <p:nvPr/>
        </p:nvSpPr>
        <p:spPr>
          <a:xfrm>
            <a:off x="3817630" y="3986978"/>
            <a:ext cx="316561" cy="285357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Зірка: 5-кутна 41">
            <a:extLst>
              <a:ext uri="{FF2B5EF4-FFF2-40B4-BE49-F238E27FC236}">
                <a16:creationId xmlns:a16="http://schemas.microsoft.com/office/drawing/2014/main" id="{E8965BDF-67FE-4CD4-C923-8BD120F59C39}"/>
              </a:ext>
            </a:extLst>
          </p:cNvPr>
          <p:cNvSpPr/>
          <p:nvPr/>
        </p:nvSpPr>
        <p:spPr>
          <a:xfrm>
            <a:off x="4192246" y="3794588"/>
            <a:ext cx="316561" cy="285357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3" name="Зірка: 5-кутна 42">
            <a:extLst>
              <a:ext uri="{FF2B5EF4-FFF2-40B4-BE49-F238E27FC236}">
                <a16:creationId xmlns:a16="http://schemas.microsoft.com/office/drawing/2014/main" id="{8920754E-F9A3-7F22-D870-7DC3888DA1B6}"/>
              </a:ext>
            </a:extLst>
          </p:cNvPr>
          <p:cNvSpPr/>
          <p:nvPr/>
        </p:nvSpPr>
        <p:spPr>
          <a:xfrm>
            <a:off x="4679655" y="4005234"/>
            <a:ext cx="316561" cy="285357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Зірка: 5-кутна 43">
            <a:extLst>
              <a:ext uri="{FF2B5EF4-FFF2-40B4-BE49-F238E27FC236}">
                <a16:creationId xmlns:a16="http://schemas.microsoft.com/office/drawing/2014/main" id="{AE3249E1-9E4F-6DC3-B4DE-83C954BB3216}"/>
              </a:ext>
            </a:extLst>
          </p:cNvPr>
          <p:cNvSpPr/>
          <p:nvPr/>
        </p:nvSpPr>
        <p:spPr>
          <a:xfrm>
            <a:off x="4568971" y="3599819"/>
            <a:ext cx="316561" cy="285357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5" name="Зірка: 5-кутна 44">
            <a:extLst>
              <a:ext uri="{FF2B5EF4-FFF2-40B4-BE49-F238E27FC236}">
                <a16:creationId xmlns:a16="http://schemas.microsoft.com/office/drawing/2014/main" id="{837420D0-FDED-46AC-F5BC-8B99B76AC724}"/>
              </a:ext>
            </a:extLst>
          </p:cNvPr>
          <p:cNvSpPr/>
          <p:nvPr/>
        </p:nvSpPr>
        <p:spPr>
          <a:xfrm>
            <a:off x="4070916" y="3473161"/>
            <a:ext cx="316561" cy="285357"/>
          </a:xfrm>
          <a:prstGeom prst="star5">
            <a:avLst/>
          </a:prstGeom>
          <a:solidFill>
            <a:srgbClr val="D634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6" name="Зірка: 5-кутна 45">
            <a:extLst>
              <a:ext uri="{FF2B5EF4-FFF2-40B4-BE49-F238E27FC236}">
                <a16:creationId xmlns:a16="http://schemas.microsoft.com/office/drawing/2014/main" id="{E23067A6-CAF9-348A-93DF-4B48D0A9D131}"/>
              </a:ext>
            </a:extLst>
          </p:cNvPr>
          <p:cNvSpPr/>
          <p:nvPr/>
        </p:nvSpPr>
        <p:spPr>
          <a:xfrm>
            <a:off x="4743282" y="2927660"/>
            <a:ext cx="482768" cy="471617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7" name="Зірка: 5-кутна 46">
            <a:extLst>
              <a:ext uri="{FF2B5EF4-FFF2-40B4-BE49-F238E27FC236}">
                <a16:creationId xmlns:a16="http://schemas.microsoft.com/office/drawing/2014/main" id="{EA83F609-4912-8A84-436E-215F53341672}"/>
              </a:ext>
            </a:extLst>
          </p:cNvPr>
          <p:cNvSpPr/>
          <p:nvPr/>
        </p:nvSpPr>
        <p:spPr>
          <a:xfrm>
            <a:off x="5502436" y="3180238"/>
            <a:ext cx="482768" cy="471617"/>
          </a:xfrm>
          <a:prstGeom prst="star5">
            <a:avLst/>
          </a:prstGeom>
          <a:solidFill>
            <a:srgbClr val="D634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8" name="Зірка: 5-кутна 47">
            <a:extLst>
              <a:ext uri="{FF2B5EF4-FFF2-40B4-BE49-F238E27FC236}">
                <a16:creationId xmlns:a16="http://schemas.microsoft.com/office/drawing/2014/main" id="{40369D6D-B049-D1BD-D281-6C62F64D21FE}"/>
              </a:ext>
            </a:extLst>
          </p:cNvPr>
          <p:cNvSpPr/>
          <p:nvPr/>
        </p:nvSpPr>
        <p:spPr>
          <a:xfrm>
            <a:off x="6034305" y="2582742"/>
            <a:ext cx="482768" cy="471617"/>
          </a:xfrm>
          <a:prstGeom prst="star5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9" name="Зірка: 5-кутна 48">
            <a:extLst>
              <a:ext uri="{FF2B5EF4-FFF2-40B4-BE49-F238E27FC236}">
                <a16:creationId xmlns:a16="http://schemas.microsoft.com/office/drawing/2014/main" id="{D212BE74-657B-C45A-7CCC-C090736108B0}"/>
              </a:ext>
            </a:extLst>
          </p:cNvPr>
          <p:cNvSpPr/>
          <p:nvPr/>
        </p:nvSpPr>
        <p:spPr>
          <a:xfrm>
            <a:off x="7187386" y="3424353"/>
            <a:ext cx="482768" cy="471617"/>
          </a:xfrm>
          <a:prstGeom prst="star5">
            <a:avLst/>
          </a:prstGeom>
          <a:solidFill>
            <a:srgbClr val="23D5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153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1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3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00"/>
                            </p:stCondLst>
                            <p:childTnLst>
                              <p:par>
                                <p:cTn id="8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300"/>
                            </p:stCondLst>
                            <p:childTnLst>
                              <p:par>
                                <p:cTn id="148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5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8800"/>
                            </p:stCondLst>
                            <p:childTnLst>
                              <p:par>
                                <p:cTn id="18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85185E-6 L -0.33842 -0.0044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4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 build="allAtOnce"/>
      <p:bldP spid="28" grpId="0" build="allAtOnce"/>
      <p:bldP spid="29" grpId="0" build="allAtOnce"/>
      <p:bldP spid="30" grpId="0" build="allAtOnce"/>
      <p:bldP spid="31" grpId="0" build="allAtOnce"/>
      <p:bldP spid="26" grpId="0" animBg="1"/>
      <p:bldP spid="26" grpId="1" animBg="1"/>
      <p:bldP spid="27" grpId="0" animBg="1"/>
      <p:bldP spid="27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56711-F2AD-776C-C299-56B4BA1FB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кутник: округлені кути 31">
            <a:extLst>
              <a:ext uri="{FF2B5EF4-FFF2-40B4-BE49-F238E27FC236}">
                <a16:creationId xmlns:a16="http://schemas.microsoft.com/office/drawing/2014/main" id="{034F1EEE-1841-8C7E-0597-348744FED4E3}"/>
              </a:ext>
            </a:extLst>
          </p:cNvPr>
          <p:cNvSpPr/>
          <p:nvPr/>
        </p:nvSpPr>
        <p:spPr>
          <a:xfrm>
            <a:off x="2758797" y="1308412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кутник: округлені кути 6">
            <a:extLst>
              <a:ext uri="{FF2B5EF4-FFF2-40B4-BE49-F238E27FC236}">
                <a16:creationId xmlns:a16="http://schemas.microsoft.com/office/drawing/2014/main" id="{D1CAFDF7-4E96-E145-3C4C-A821F1AED13B}"/>
              </a:ext>
            </a:extLst>
          </p:cNvPr>
          <p:cNvSpPr/>
          <p:nvPr/>
        </p:nvSpPr>
        <p:spPr>
          <a:xfrm>
            <a:off x="788276" y="551793"/>
            <a:ext cx="1986455" cy="3736428"/>
          </a:xfrm>
          <a:prstGeom prst="roundRect">
            <a:avLst>
              <a:gd name="adj" fmla="val 4113"/>
            </a:avLst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4" name="Групувати 13">
            <a:extLst>
              <a:ext uri="{FF2B5EF4-FFF2-40B4-BE49-F238E27FC236}">
                <a16:creationId xmlns:a16="http://schemas.microsoft.com/office/drawing/2014/main" id="{7050FED3-8FBB-CD94-BAC8-186F4B3A9941}"/>
              </a:ext>
            </a:extLst>
          </p:cNvPr>
          <p:cNvGrpSpPr/>
          <p:nvPr/>
        </p:nvGrpSpPr>
        <p:grpSpPr>
          <a:xfrm>
            <a:off x="799511" y="152941"/>
            <a:ext cx="1988700" cy="9284574"/>
            <a:chOff x="3031455" y="-292851"/>
            <a:chExt cx="1988700" cy="9284574"/>
          </a:xfrm>
        </p:grpSpPr>
        <p:pic>
          <p:nvPicPr>
            <p:cNvPr id="16" name="Рисунок 15" descr="Зображення, що містить текст, Обличчя людини, знімок екрана, одежа&#10;&#10;Автоматично згенерований опис">
              <a:extLst>
                <a:ext uri="{FF2B5EF4-FFF2-40B4-BE49-F238E27FC236}">
                  <a16:creationId xmlns:a16="http://schemas.microsoft.com/office/drawing/2014/main" id="{87E3AC8B-DB37-DC40-0E88-0C5847E3A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2" b="13292"/>
            <a:stretch/>
          </p:blipFill>
          <p:spPr>
            <a:xfrm>
              <a:off x="3031455" y="5833882"/>
              <a:ext cx="1986456" cy="3157841"/>
            </a:xfrm>
            <a:prstGeom prst="rect">
              <a:avLst/>
            </a:prstGeom>
          </p:spPr>
        </p:pic>
        <p:pic>
          <p:nvPicPr>
            <p:cNvPr id="17" name="Рисунок 16" descr="Зображення, що містить текст, Обличчя людини, знімок екрана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9AC9DB2A-B224-8049-86DD-1BFCC2B41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57" b="13000"/>
            <a:stretch/>
          </p:blipFill>
          <p:spPr>
            <a:xfrm>
              <a:off x="3033700" y="-292851"/>
              <a:ext cx="1986455" cy="3162563"/>
            </a:xfrm>
            <a:prstGeom prst="rect">
              <a:avLst/>
            </a:prstGeom>
          </p:spPr>
        </p:pic>
        <p:pic>
          <p:nvPicPr>
            <p:cNvPr id="20" name="Рисунок 19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B7E13F67-447A-ECBB-4476-1E51F7171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37" b="12310"/>
            <a:stretch/>
          </p:blipFill>
          <p:spPr>
            <a:xfrm>
              <a:off x="3033700" y="2843042"/>
              <a:ext cx="1986455" cy="2990840"/>
            </a:xfrm>
            <a:prstGeom prst="rect">
              <a:avLst/>
            </a:prstGeom>
          </p:spPr>
        </p:pic>
      </p:grpSp>
      <p:sp>
        <p:nvSpPr>
          <p:cNvPr id="3" name="Прямокутник: округлені кути 2">
            <a:extLst>
              <a:ext uri="{FF2B5EF4-FFF2-40B4-BE49-F238E27FC236}">
                <a16:creationId xmlns:a16="http://schemas.microsoft.com/office/drawing/2014/main" id="{D5286B2C-42D2-B340-AD9C-081C068B4FA4}"/>
              </a:ext>
            </a:extLst>
          </p:cNvPr>
          <p:cNvSpPr/>
          <p:nvPr/>
        </p:nvSpPr>
        <p:spPr>
          <a:xfrm>
            <a:off x="816591" y="521495"/>
            <a:ext cx="1985100" cy="3772717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73661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661593"/>
                </a:lnTo>
                <a:cubicBezTo>
                  <a:pt x="2025667" y="3702923"/>
                  <a:pt x="1990072" y="3772147"/>
                  <a:pt x="1948742" y="3772147"/>
                </a:cubicBezTo>
                <a:cubicBezTo>
                  <a:pt x="1936010" y="3776018"/>
                  <a:pt x="1960894" y="3774579"/>
                  <a:pt x="1970975" y="3741980"/>
                </a:cubicBezTo>
                <a:cubicBezTo>
                  <a:pt x="1981056" y="3709381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99E99FC0-DA71-6EC1-3496-8BD27312F7CA}"/>
              </a:ext>
            </a:extLst>
          </p:cNvPr>
          <p:cNvSpPr/>
          <p:nvPr/>
        </p:nvSpPr>
        <p:spPr>
          <a:xfrm>
            <a:off x="2816526" y="109185"/>
            <a:ext cx="4111906" cy="1078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8FE61E3F-857E-C300-23A4-FF17830CA83B}"/>
              </a:ext>
            </a:extLst>
          </p:cNvPr>
          <p:cNvSpPr/>
          <p:nvPr/>
        </p:nvSpPr>
        <p:spPr>
          <a:xfrm>
            <a:off x="2772091" y="1308568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FF936C75-F9D9-8BC5-309F-6B89092FA311}"/>
              </a:ext>
            </a:extLst>
          </p:cNvPr>
          <p:cNvSpPr/>
          <p:nvPr/>
        </p:nvSpPr>
        <p:spPr>
          <a:xfrm>
            <a:off x="1984094" y="4788724"/>
            <a:ext cx="4111906" cy="10784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50" name="Групувати 49">
            <a:extLst>
              <a:ext uri="{FF2B5EF4-FFF2-40B4-BE49-F238E27FC236}">
                <a16:creationId xmlns:a16="http://schemas.microsoft.com/office/drawing/2014/main" id="{B2869EFF-48CB-3875-9856-04FC49122963}"/>
              </a:ext>
            </a:extLst>
          </p:cNvPr>
          <p:cNvGrpSpPr/>
          <p:nvPr/>
        </p:nvGrpSpPr>
        <p:grpSpPr>
          <a:xfrm>
            <a:off x="788275" y="280934"/>
            <a:ext cx="1993382" cy="4621897"/>
            <a:chOff x="803498" y="-292851"/>
            <a:chExt cx="2007001" cy="3748562"/>
          </a:xfrm>
        </p:grpSpPr>
        <p:grpSp>
          <p:nvGrpSpPr>
            <p:cNvPr id="51" name="Групувати 50">
              <a:extLst>
                <a:ext uri="{FF2B5EF4-FFF2-40B4-BE49-F238E27FC236}">
                  <a16:creationId xmlns:a16="http://schemas.microsoft.com/office/drawing/2014/main" id="{80E6FADE-78EA-E31A-B954-1F00CFD6CE96}"/>
                </a:ext>
              </a:extLst>
            </p:cNvPr>
            <p:cNvGrpSpPr/>
            <p:nvPr/>
          </p:nvGrpSpPr>
          <p:grpSpPr>
            <a:xfrm>
              <a:off x="824044" y="-292851"/>
              <a:ext cx="1986455" cy="183356"/>
              <a:chOff x="830405" y="3654228"/>
              <a:chExt cx="1986455" cy="183356"/>
            </a:xfrm>
          </p:grpSpPr>
          <p:sp>
            <p:nvSpPr>
              <p:cNvPr id="54" name="Прямокутник 53">
                <a:extLst>
                  <a:ext uri="{FF2B5EF4-FFF2-40B4-BE49-F238E27FC236}">
                    <a16:creationId xmlns:a16="http://schemas.microsoft.com/office/drawing/2014/main" id="{380B1406-81E0-24B2-4FC9-B1784475BC3B}"/>
                  </a:ext>
                </a:extLst>
              </p:cNvPr>
              <p:cNvSpPr/>
              <p:nvPr/>
            </p:nvSpPr>
            <p:spPr>
              <a:xfrm>
                <a:off x="830406" y="3654228"/>
                <a:ext cx="1986454" cy="183356"/>
              </a:xfrm>
              <a:prstGeom prst="rect">
                <a:avLst/>
              </a:prstGeom>
              <a:solidFill>
                <a:srgbClr val="0000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pic>
            <p:nvPicPr>
              <p:cNvPr id="55" name="Рисунок 54" descr="Зображення, що містить текст, знімок екрана, Обличчя людини, Веб-сайт&#10;&#10;Автоматично згенерований опис">
                <a:extLst>
                  <a:ext uri="{FF2B5EF4-FFF2-40B4-BE49-F238E27FC236}">
                    <a16:creationId xmlns:a16="http://schemas.microsoft.com/office/drawing/2014/main" id="{C80992ED-6DC2-354C-2F1C-63C84D4DAA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75" b="3500" l="5694" r="92639">
                            <a14:foregroundMark x1="5833" y1="1875" x2="5833" y2="2125"/>
                            <a14:foregroundMark x1="7639" y1="1875" x2="7778" y2="2188"/>
                            <a14:foregroundMark x1="9861" y1="1938" x2="10139" y2="2125"/>
                            <a14:foregroundMark x1="9444" y1="2000" x2="9444" y2="2375"/>
                            <a14:foregroundMark x1="12917" y1="1938" x2="12917" y2="2438"/>
                            <a14:foregroundMark x1="17222" y1="2125" x2="17222" y2="2125"/>
                            <a14:foregroundMark x1="16944" y1="1625" x2="17222" y2="2500"/>
                            <a14:foregroundMark x1="20556" y1="2063" x2="22917" y2="2000"/>
                            <a14:foregroundMark x1="80694" y1="1938" x2="85278" y2="1938"/>
                            <a14:foregroundMark x1="88056" y1="2250" x2="92639" y2="2188"/>
                            <a14:foregroundMark x1="89306" y1="2250" x2="88611" y2="231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035"/>
              <a:stretch/>
            </p:blipFill>
            <p:spPr>
              <a:xfrm>
                <a:off x="830405" y="3654228"/>
                <a:ext cx="1986455" cy="175025"/>
              </a:xfrm>
              <a:prstGeom prst="rect">
                <a:avLst/>
              </a:prstGeom>
            </p:spPr>
          </p:pic>
        </p:grpSp>
        <p:pic>
          <p:nvPicPr>
            <p:cNvPr id="52" name="Рисунок 51" descr="Зображення, що містить текст, знімок екрана, Обличчя людини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162AE1FA-D209-BFF8-740A-8B1CC4CFE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068"/>
            <a:stretch/>
          </p:blipFill>
          <p:spPr>
            <a:xfrm>
              <a:off x="810285" y="3028573"/>
              <a:ext cx="1986455" cy="427138"/>
            </a:xfrm>
            <a:prstGeom prst="rect">
              <a:avLst/>
            </a:prstGeom>
          </p:spPr>
        </p:pic>
        <p:pic>
          <p:nvPicPr>
            <p:cNvPr id="53" name="Рисунок 52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6B36D26F-374F-B5A3-DABF-D9960FACA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0" b="85400"/>
            <a:stretch/>
          </p:blipFill>
          <p:spPr>
            <a:xfrm>
              <a:off x="803498" y="-109495"/>
              <a:ext cx="1986455" cy="350337"/>
            </a:xfrm>
            <a:prstGeom prst="rect">
              <a:avLst/>
            </a:prstGeom>
          </p:spPr>
        </p:pic>
      </p:grpSp>
      <p:sp>
        <p:nvSpPr>
          <p:cNvPr id="56" name="Прямокутник: округлені кути 4">
            <a:extLst>
              <a:ext uri="{FF2B5EF4-FFF2-40B4-BE49-F238E27FC236}">
                <a16:creationId xmlns:a16="http://schemas.microsoft.com/office/drawing/2014/main" id="{FD9EA883-4A27-2E34-14DD-069EFAB9B31B}"/>
              </a:ext>
            </a:extLst>
          </p:cNvPr>
          <p:cNvSpPr/>
          <p:nvPr/>
        </p:nvSpPr>
        <p:spPr>
          <a:xfrm>
            <a:off x="-2389682" y="-860008"/>
            <a:ext cx="9622105" cy="8857834"/>
          </a:xfrm>
          <a:custGeom>
            <a:avLst/>
            <a:gdLst>
              <a:gd name="connsiteX0" fmla="*/ 0 w 1986455"/>
              <a:gd name="connsiteY0" fmla="*/ 81703 h 3736428"/>
              <a:gd name="connsiteX1" fmla="*/ 81703 w 1986455"/>
              <a:gd name="connsiteY1" fmla="*/ 0 h 3736428"/>
              <a:gd name="connsiteX2" fmla="*/ 1904752 w 1986455"/>
              <a:gd name="connsiteY2" fmla="*/ 0 h 3736428"/>
              <a:gd name="connsiteX3" fmla="*/ 1986455 w 1986455"/>
              <a:gd name="connsiteY3" fmla="*/ 81703 h 3736428"/>
              <a:gd name="connsiteX4" fmla="*/ 1986455 w 1986455"/>
              <a:gd name="connsiteY4" fmla="*/ 3654725 h 3736428"/>
              <a:gd name="connsiteX5" fmla="*/ 1904752 w 1986455"/>
              <a:gd name="connsiteY5" fmla="*/ 3736428 h 3736428"/>
              <a:gd name="connsiteX6" fmla="*/ 81703 w 1986455"/>
              <a:gd name="connsiteY6" fmla="*/ 3736428 h 3736428"/>
              <a:gd name="connsiteX7" fmla="*/ 0 w 1986455"/>
              <a:gd name="connsiteY7" fmla="*/ 3654725 h 3736428"/>
              <a:gd name="connsiteX8" fmla="*/ 0 w 1986455"/>
              <a:gd name="connsiteY8" fmla="*/ 81703 h 3736428"/>
              <a:gd name="connsiteX0" fmla="*/ 0 w 1986455"/>
              <a:gd name="connsiteY0" fmla="*/ 91000 h 3745725"/>
              <a:gd name="connsiteX1" fmla="*/ 81703 w 1986455"/>
              <a:gd name="connsiteY1" fmla="*/ 9297 h 3745725"/>
              <a:gd name="connsiteX2" fmla="*/ 960477 w 1986455"/>
              <a:gd name="connsiteY2" fmla="*/ 0 h 3745725"/>
              <a:gd name="connsiteX3" fmla="*/ 1904752 w 1986455"/>
              <a:gd name="connsiteY3" fmla="*/ 9297 h 3745725"/>
              <a:gd name="connsiteX4" fmla="*/ 1986455 w 1986455"/>
              <a:gd name="connsiteY4" fmla="*/ 91000 h 3745725"/>
              <a:gd name="connsiteX5" fmla="*/ 1986455 w 1986455"/>
              <a:gd name="connsiteY5" fmla="*/ 3664022 h 3745725"/>
              <a:gd name="connsiteX6" fmla="*/ 1904752 w 1986455"/>
              <a:gd name="connsiteY6" fmla="*/ 3745725 h 3745725"/>
              <a:gd name="connsiteX7" fmla="*/ 81703 w 1986455"/>
              <a:gd name="connsiteY7" fmla="*/ 3745725 h 3745725"/>
              <a:gd name="connsiteX8" fmla="*/ 0 w 1986455"/>
              <a:gd name="connsiteY8" fmla="*/ 3664022 h 3745725"/>
              <a:gd name="connsiteX9" fmla="*/ 0 w 1986455"/>
              <a:gd name="connsiteY9" fmla="*/ 91000 h 3745725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960477 w 1986455"/>
              <a:gd name="connsiteY2" fmla="*/ 6262 h 3751987"/>
              <a:gd name="connsiteX3" fmla="*/ 1085737 w 1986455"/>
              <a:gd name="connsiteY3" fmla="*/ 0 h 3751987"/>
              <a:gd name="connsiteX4" fmla="*/ 1904752 w 1986455"/>
              <a:gd name="connsiteY4" fmla="*/ 15559 h 3751987"/>
              <a:gd name="connsiteX5" fmla="*/ 1986455 w 1986455"/>
              <a:gd name="connsiteY5" fmla="*/ 97262 h 3751987"/>
              <a:gd name="connsiteX6" fmla="*/ 1986455 w 1986455"/>
              <a:gd name="connsiteY6" fmla="*/ 3670284 h 3751987"/>
              <a:gd name="connsiteX7" fmla="*/ 1904752 w 1986455"/>
              <a:gd name="connsiteY7" fmla="*/ 3751987 h 3751987"/>
              <a:gd name="connsiteX8" fmla="*/ 81703 w 1986455"/>
              <a:gd name="connsiteY8" fmla="*/ 3751987 h 3751987"/>
              <a:gd name="connsiteX9" fmla="*/ 0 w 1986455"/>
              <a:gd name="connsiteY9" fmla="*/ 3670284 h 3751987"/>
              <a:gd name="connsiteX10" fmla="*/ 0 w 1986455"/>
              <a:gd name="connsiteY10" fmla="*/ 97262 h 3751987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847743 w 1986455"/>
              <a:gd name="connsiteY2" fmla="*/ 0 h 3751987"/>
              <a:gd name="connsiteX3" fmla="*/ 960477 w 1986455"/>
              <a:gd name="connsiteY3" fmla="*/ 6262 h 3751987"/>
              <a:gd name="connsiteX4" fmla="*/ 1085737 w 1986455"/>
              <a:gd name="connsiteY4" fmla="*/ 0 h 3751987"/>
              <a:gd name="connsiteX5" fmla="*/ 1904752 w 1986455"/>
              <a:gd name="connsiteY5" fmla="*/ 15559 h 3751987"/>
              <a:gd name="connsiteX6" fmla="*/ 1986455 w 1986455"/>
              <a:gd name="connsiteY6" fmla="*/ 97262 h 3751987"/>
              <a:gd name="connsiteX7" fmla="*/ 1986455 w 1986455"/>
              <a:gd name="connsiteY7" fmla="*/ 3670284 h 3751987"/>
              <a:gd name="connsiteX8" fmla="*/ 1904752 w 1986455"/>
              <a:gd name="connsiteY8" fmla="*/ 3751987 h 3751987"/>
              <a:gd name="connsiteX9" fmla="*/ 81703 w 1986455"/>
              <a:gd name="connsiteY9" fmla="*/ 3751987 h 3751987"/>
              <a:gd name="connsiteX10" fmla="*/ 0 w 1986455"/>
              <a:gd name="connsiteY10" fmla="*/ 3670284 h 3751987"/>
              <a:gd name="connsiteX11" fmla="*/ 0 w 1986455"/>
              <a:gd name="connsiteY11" fmla="*/ 97262 h 3751987"/>
              <a:gd name="connsiteX0" fmla="*/ 960477 w 1986455"/>
              <a:gd name="connsiteY0" fmla="*/ 6262 h 3751987"/>
              <a:gd name="connsiteX1" fmla="*/ 1085737 w 1986455"/>
              <a:gd name="connsiteY1" fmla="*/ 0 h 3751987"/>
              <a:gd name="connsiteX2" fmla="*/ 1904752 w 1986455"/>
              <a:gd name="connsiteY2" fmla="*/ 15559 h 3751987"/>
              <a:gd name="connsiteX3" fmla="*/ 1986455 w 1986455"/>
              <a:gd name="connsiteY3" fmla="*/ 97262 h 3751987"/>
              <a:gd name="connsiteX4" fmla="*/ 1986455 w 1986455"/>
              <a:gd name="connsiteY4" fmla="*/ 3670284 h 3751987"/>
              <a:gd name="connsiteX5" fmla="*/ 1904752 w 1986455"/>
              <a:gd name="connsiteY5" fmla="*/ 3751987 h 3751987"/>
              <a:gd name="connsiteX6" fmla="*/ 81703 w 1986455"/>
              <a:gd name="connsiteY6" fmla="*/ 3751987 h 3751987"/>
              <a:gd name="connsiteX7" fmla="*/ 0 w 1986455"/>
              <a:gd name="connsiteY7" fmla="*/ 3670284 h 3751987"/>
              <a:gd name="connsiteX8" fmla="*/ 0 w 1986455"/>
              <a:gd name="connsiteY8" fmla="*/ 97262 h 3751987"/>
              <a:gd name="connsiteX9" fmla="*/ 81703 w 1986455"/>
              <a:gd name="connsiteY9" fmla="*/ 15559 h 3751987"/>
              <a:gd name="connsiteX10" fmla="*/ 847743 w 1986455"/>
              <a:gd name="connsiteY10" fmla="*/ 0 h 3751987"/>
              <a:gd name="connsiteX11" fmla="*/ 1051917 w 1986455"/>
              <a:gd name="connsiteY11" fmla="*/ 97702 h 3751987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885321 w 1986455"/>
              <a:gd name="connsiteY0" fmla="*/ 0 h 4910645"/>
              <a:gd name="connsiteX1" fmla="*/ 1085737 w 1986455"/>
              <a:gd name="connsiteY1" fmla="*/ 1158658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85321 w 1986455"/>
              <a:gd name="connsiteY1" fmla="*/ 1152395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38975 w 1986455"/>
              <a:gd name="connsiteY12" fmla="*/ 10020 h 4910645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43842 h 4910645"/>
              <a:gd name="connsiteX13" fmla="*/ 0 w 5093179"/>
              <a:gd name="connsiteY13" fmla="*/ 60124 h 4910645"/>
              <a:gd name="connsiteX0" fmla="*/ 9516023 w 9516023"/>
              <a:gd name="connsiteY0" fmla="*/ 37577 h 4866803"/>
              <a:gd name="connsiteX1" fmla="*/ 3985782 w 9516023"/>
              <a:gd name="connsiteY1" fmla="*/ 56367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3992045 w 9516023"/>
              <a:gd name="connsiteY1" fmla="*/ 6263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9346921 w 9516023"/>
              <a:gd name="connsiteY1" fmla="*/ 50104 h 4866803"/>
              <a:gd name="connsiteX2" fmla="*/ 3992045 w 9516023"/>
              <a:gd name="connsiteY2" fmla="*/ 6263 h 4866803"/>
              <a:gd name="connsiteX3" fmla="*/ 3992045 w 9516023"/>
              <a:gd name="connsiteY3" fmla="*/ 1108553 h 4866803"/>
              <a:gd name="connsiteX4" fmla="*/ 5011476 w 9516023"/>
              <a:gd name="connsiteY4" fmla="*/ 1130375 h 4866803"/>
              <a:gd name="connsiteX5" fmla="*/ 5093179 w 9516023"/>
              <a:gd name="connsiteY5" fmla="*/ 1212078 h 4866803"/>
              <a:gd name="connsiteX6" fmla="*/ 5093179 w 9516023"/>
              <a:gd name="connsiteY6" fmla="*/ 4785100 h 4866803"/>
              <a:gd name="connsiteX7" fmla="*/ 5011476 w 9516023"/>
              <a:gd name="connsiteY7" fmla="*/ 4866803 h 4866803"/>
              <a:gd name="connsiteX8" fmla="*/ 3188427 w 9516023"/>
              <a:gd name="connsiteY8" fmla="*/ 4866803 h 4866803"/>
              <a:gd name="connsiteX9" fmla="*/ 3106724 w 9516023"/>
              <a:gd name="connsiteY9" fmla="*/ 4785100 h 4866803"/>
              <a:gd name="connsiteX10" fmla="*/ 3106724 w 9516023"/>
              <a:gd name="connsiteY10" fmla="*/ 1212078 h 4866803"/>
              <a:gd name="connsiteX11" fmla="*/ 3188427 w 9516023"/>
              <a:gd name="connsiteY11" fmla="*/ 1130375 h 4866803"/>
              <a:gd name="connsiteX12" fmla="*/ 3954467 w 9516023"/>
              <a:gd name="connsiteY12" fmla="*/ 1114816 h 4866803"/>
              <a:gd name="connsiteX13" fmla="*/ 3929415 w 9516023"/>
              <a:gd name="connsiteY13" fmla="*/ 0 h 4866803"/>
              <a:gd name="connsiteX14" fmla="*/ 0 w 9516023"/>
              <a:gd name="connsiteY14" fmla="*/ 16282 h 4866803"/>
              <a:gd name="connsiteX0" fmla="*/ 9196609 w 9346921"/>
              <a:gd name="connsiteY0" fmla="*/ 4265111 h 4866803"/>
              <a:gd name="connsiteX1" fmla="*/ 9346921 w 9346921"/>
              <a:gd name="connsiteY1" fmla="*/ 50104 h 4866803"/>
              <a:gd name="connsiteX2" fmla="*/ 3992045 w 9346921"/>
              <a:gd name="connsiteY2" fmla="*/ 6263 h 4866803"/>
              <a:gd name="connsiteX3" fmla="*/ 3992045 w 9346921"/>
              <a:gd name="connsiteY3" fmla="*/ 1108553 h 4866803"/>
              <a:gd name="connsiteX4" fmla="*/ 5011476 w 9346921"/>
              <a:gd name="connsiteY4" fmla="*/ 1130375 h 4866803"/>
              <a:gd name="connsiteX5" fmla="*/ 5093179 w 9346921"/>
              <a:gd name="connsiteY5" fmla="*/ 1212078 h 4866803"/>
              <a:gd name="connsiteX6" fmla="*/ 5093179 w 9346921"/>
              <a:gd name="connsiteY6" fmla="*/ 4785100 h 4866803"/>
              <a:gd name="connsiteX7" fmla="*/ 5011476 w 9346921"/>
              <a:gd name="connsiteY7" fmla="*/ 4866803 h 4866803"/>
              <a:gd name="connsiteX8" fmla="*/ 3188427 w 9346921"/>
              <a:gd name="connsiteY8" fmla="*/ 4866803 h 4866803"/>
              <a:gd name="connsiteX9" fmla="*/ 3106724 w 9346921"/>
              <a:gd name="connsiteY9" fmla="*/ 4785100 h 4866803"/>
              <a:gd name="connsiteX10" fmla="*/ 3106724 w 9346921"/>
              <a:gd name="connsiteY10" fmla="*/ 1212078 h 4866803"/>
              <a:gd name="connsiteX11" fmla="*/ 3188427 w 9346921"/>
              <a:gd name="connsiteY11" fmla="*/ 1130375 h 4866803"/>
              <a:gd name="connsiteX12" fmla="*/ 3954467 w 9346921"/>
              <a:gd name="connsiteY12" fmla="*/ 1114816 h 4866803"/>
              <a:gd name="connsiteX13" fmla="*/ 3929415 w 9346921"/>
              <a:gd name="connsiteY13" fmla="*/ 0 h 4866803"/>
              <a:gd name="connsiteX14" fmla="*/ 0 w 9346921"/>
              <a:gd name="connsiteY14" fmla="*/ 16282 h 4866803"/>
              <a:gd name="connsiteX0" fmla="*/ 9415815 w 9415815"/>
              <a:gd name="connsiteY0" fmla="*/ 6582426 h 6582426"/>
              <a:gd name="connsiteX1" fmla="*/ 9346921 w 9415815"/>
              <a:gd name="connsiteY1" fmla="*/ 50104 h 6582426"/>
              <a:gd name="connsiteX2" fmla="*/ 3992045 w 9415815"/>
              <a:gd name="connsiteY2" fmla="*/ 6263 h 6582426"/>
              <a:gd name="connsiteX3" fmla="*/ 3992045 w 9415815"/>
              <a:gd name="connsiteY3" fmla="*/ 1108553 h 6582426"/>
              <a:gd name="connsiteX4" fmla="*/ 5011476 w 9415815"/>
              <a:gd name="connsiteY4" fmla="*/ 1130375 h 6582426"/>
              <a:gd name="connsiteX5" fmla="*/ 5093179 w 9415815"/>
              <a:gd name="connsiteY5" fmla="*/ 1212078 h 6582426"/>
              <a:gd name="connsiteX6" fmla="*/ 5093179 w 9415815"/>
              <a:gd name="connsiteY6" fmla="*/ 4785100 h 6582426"/>
              <a:gd name="connsiteX7" fmla="*/ 5011476 w 9415815"/>
              <a:gd name="connsiteY7" fmla="*/ 4866803 h 6582426"/>
              <a:gd name="connsiteX8" fmla="*/ 3188427 w 9415815"/>
              <a:gd name="connsiteY8" fmla="*/ 4866803 h 6582426"/>
              <a:gd name="connsiteX9" fmla="*/ 3106724 w 9415815"/>
              <a:gd name="connsiteY9" fmla="*/ 4785100 h 6582426"/>
              <a:gd name="connsiteX10" fmla="*/ 3106724 w 9415815"/>
              <a:gd name="connsiteY10" fmla="*/ 1212078 h 6582426"/>
              <a:gd name="connsiteX11" fmla="*/ 3188427 w 9415815"/>
              <a:gd name="connsiteY11" fmla="*/ 1130375 h 6582426"/>
              <a:gd name="connsiteX12" fmla="*/ 3954467 w 9415815"/>
              <a:gd name="connsiteY12" fmla="*/ 1114816 h 6582426"/>
              <a:gd name="connsiteX13" fmla="*/ 3929415 w 9415815"/>
              <a:gd name="connsiteY13" fmla="*/ 0 h 6582426"/>
              <a:gd name="connsiteX14" fmla="*/ 0 w 9415815"/>
              <a:gd name="connsiteY14" fmla="*/ 16282 h 6582426"/>
              <a:gd name="connsiteX0" fmla="*/ 9409552 w 9409552"/>
              <a:gd name="connsiteY0" fmla="*/ 6864262 h 6864262"/>
              <a:gd name="connsiteX1" fmla="*/ 9346921 w 9409552"/>
              <a:gd name="connsiteY1" fmla="*/ 50104 h 6864262"/>
              <a:gd name="connsiteX2" fmla="*/ 3992045 w 9409552"/>
              <a:gd name="connsiteY2" fmla="*/ 6263 h 6864262"/>
              <a:gd name="connsiteX3" fmla="*/ 3992045 w 9409552"/>
              <a:gd name="connsiteY3" fmla="*/ 1108553 h 6864262"/>
              <a:gd name="connsiteX4" fmla="*/ 5011476 w 9409552"/>
              <a:gd name="connsiteY4" fmla="*/ 1130375 h 6864262"/>
              <a:gd name="connsiteX5" fmla="*/ 5093179 w 9409552"/>
              <a:gd name="connsiteY5" fmla="*/ 1212078 h 6864262"/>
              <a:gd name="connsiteX6" fmla="*/ 5093179 w 9409552"/>
              <a:gd name="connsiteY6" fmla="*/ 4785100 h 6864262"/>
              <a:gd name="connsiteX7" fmla="*/ 5011476 w 9409552"/>
              <a:gd name="connsiteY7" fmla="*/ 4866803 h 6864262"/>
              <a:gd name="connsiteX8" fmla="*/ 3188427 w 9409552"/>
              <a:gd name="connsiteY8" fmla="*/ 4866803 h 6864262"/>
              <a:gd name="connsiteX9" fmla="*/ 3106724 w 9409552"/>
              <a:gd name="connsiteY9" fmla="*/ 4785100 h 6864262"/>
              <a:gd name="connsiteX10" fmla="*/ 3106724 w 9409552"/>
              <a:gd name="connsiteY10" fmla="*/ 1212078 h 6864262"/>
              <a:gd name="connsiteX11" fmla="*/ 3188427 w 9409552"/>
              <a:gd name="connsiteY11" fmla="*/ 1130375 h 6864262"/>
              <a:gd name="connsiteX12" fmla="*/ 3954467 w 9409552"/>
              <a:gd name="connsiteY12" fmla="*/ 1114816 h 6864262"/>
              <a:gd name="connsiteX13" fmla="*/ 3929415 w 9409552"/>
              <a:gd name="connsiteY13" fmla="*/ 0 h 6864262"/>
              <a:gd name="connsiteX14" fmla="*/ 0 w 9409552"/>
              <a:gd name="connsiteY14" fmla="*/ 16282 h 6864262"/>
              <a:gd name="connsiteX0" fmla="*/ 9415815 w 9415815"/>
              <a:gd name="connsiteY0" fmla="*/ 6939418 h 6939418"/>
              <a:gd name="connsiteX1" fmla="*/ 9346921 w 9415815"/>
              <a:gd name="connsiteY1" fmla="*/ 50104 h 6939418"/>
              <a:gd name="connsiteX2" fmla="*/ 3992045 w 9415815"/>
              <a:gd name="connsiteY2" fmla="*/ 6263 h 6939418"/>
              <a:gd name="connsiteX3" fmla="*/ 3992045 w 9415815"/>
              <a:gd name="connsiteY3" fmla="*/ 1108553 h 6939418"/>
              <a:gd name="connsiteX4" fmla="*/ 5011476 w 9415815"/>
              <a:gd name="connsiteY4" fmla="*/ 1130375 h 6939418"/>
              <a:gd name="connsiteX5" fmla="*/ 5093179 w 9415815"/>
              <a:gd name="connsiteY5" fmla="*/ 1212078 h 6939418"/>
              <a:gd name="connsiteX6" fmla="*/ 5093179 w 9415815"/>
              <a:gd name="connsiteY6" fmla="*/ 4785100 h 6939418"/>
              <a:gd name="connsiteX7" fmla="*/ 5011476 w 9415815"/>
              <a:gd name="connsiteY7" fmla="*/ 4866803 h 6939418"/>
              <a:gd name="connsiteX8" fmla="*/ 3188427 w 9415815"/>
              <a:gd name="connsiteY8" fmla="*/ 4866803 h 6939418"/>
              <a:gd name="connsiteX9" fmla="*/ 3106724 w 9415815"/>
              <a:gd name="connsiteY9" fmla="*/ 4785100 h 6939418"/>
              <a:gd name="connsiteX10" fmla="*/ 3106724 w 9415815"/>
              <a:gd name="connsiteY10" fmla="*/ 1212078 h 6939418"/>
              <a:gd name="connsiteX11" fmla="*/ 3188427 w 9415815"/>
              <a:gd name="connsiteY11" fmla="*/ 1130375 h 6939418"/>
              <a:gd name="connsiteX12" fmla="*/ 3954467 w 9415815"/>
              <a:gd name="connsiteY12" fmla="*/ 1114816 h 6939418"/>
              <a:gd name="connsiteX13" fmla="*/ 3929415 w 9415815"/>
              <a:gd name="connsiteY13" fmla="*/ 0 h 6939418"/>
              <a:gd name="connsiteX14" fmla="*/ 0 w 9415815"/>
              <a:gd name="connsiteY14" fmla="*/ 16282 h 6939418"/>
              <a:gd name="connsiteX0" fmla="*/ 9415815 w 9422078"/>
              <a:gd name="connsiteY0" fmla="*/ 6939418 h 6939418"/>
              <a:gd name="connsiteX1" fmla="*/ 9422078 w 9422078"/>
              <a:gd name="connsiteY1" fmla="*/ 6789106 h 6939418"/>
              <a:gd name="connsiteX2" fmla="*/ 9346921 w 9422078"/>
              <a:gd name="connsiteY2" fmla="*/ 50104 h 6939418"/>
              <a:gd name="connsiteX3" fmla="*/ 3992045 w 9422078"/>
              <a:gd name="connsiteY3" fmla="*/ 6263 h 6939418"/>
              <a:gd name="connsiteX4" fmla="*/ 3992045 w 9422078"/>
              <a:gd name="connsiteY4" fmla="*/ 1108553 h 6939418"/>
              <a:gd name="connsiteX5" fmla="*/ 5011476 w 9422078"/>
              <a:gd name="connsiteY5" fmla="*/ 1130375 h 6939418"/>
              <a:gd name="connsiteX6" fmla="*/ 5093179 w 9422078"/>
              <a:gd name="connsiteY6" fmla="*/ 1212078 h 6939418"/>
              <a:gd name="connsiteX7" fmla="*/ 5093179 w 9422078"/>
              <a:gd name="connsiteY7" fmla="*/ 4785100 h 6939418"/>
              <a:gd name="connsiteX8" fmla="*/ 5011476 w 9422078"/>
              <a:gd name="connsiteY8" fmla="*/ 4866803 h 6939418"/>
              <a:gd name="connsiteX9" fmla="*/ 3188427 w 9422078"/>
              <a:gd name="connsiteY9" fmla="*/ 4866803 h 6939418"/>
              <a:gd name="connsiteX10" fmla="*/ 3106724 w 9422078"/>
              <a:gd name="connsiteY10" fmla="*/ 4785100 h 6939418"/>
              <a:gd name="connsiteX11" fmla="*/ 3106724 w 9422078"/>
              <a:gd name="connsiteY11" fmla="*/ 1212078 h 6939418"/>
              <a:gd name="connsiteX12" fmla="*/ 3188427 w 9422078"/>
              <a:gd name="connsiteY12" fmla="*/ 1130375 h 6939418"/>
              <a:gd name="connsiteX13" fmla="*/ 3954467 w 9422078"/>
              <a:gd name="connsiteY13" fmla="*/ 1114816 h 6939418"/>
              <a:gd name="connsiteX14" fmla="*/ 3929415 w 9422078"/>
              <a:gd name="connsiteY14" fmla="*/ 0 h 6939418"/>
              <a:gd name="connsiteX15" fmla="*/ 0 w 9422078"/>
              <a:gd name="connsiteY15" fmla="*/ 16282 h 6939418"/>
              <a:gd name="connsiteX0" fmla="*/ 165343 w 9422078"/>
              <a:gd name="connsiteY0" fmla="*/ 6889314 h 6889314"/>
              <a:gd name="connsiteX1" fmla="*/ 9422078 w 9422078"/>
              <a:gd name="connsiteY1" fmla="*/ 6789106 h 6889314"/>
              <a:gd name="connsiteX2" fmla="*/ 9346921 w 9422078"/>
              <a:gd name="connsiteY2" fmla="*/ 50104 h 6889314"/>
              <a:gd name="connsiteX3" fmla="*/ 3992045 w 9422078"/>
              <a:gd name="connsiteY3" fmla="*/ 6263 h 6889314"/>
              <a:gd name="connsiteX4" fmla="*/ 3992045 w 9422078"/>
              <a:gd name="connsiteY4" fmla="*/ 1108553 h 6889314"/>
              <a:gd name="connsiteX5" fmla="*/ 5011476 w 9422078"/>
              <a:gd name="connsiteY5" fmla="*/ 1130375 h 6889314"/>
              <a:gd name="connsiteX6" fmla="*/ 5093179 w 9422078"/>
              <a:gd name="connsiteY6" fmla="*/ 1212078 h 6889314"/>
              <a:gd name="connsiteX7" fmla="*/ 5093179 w 9422078"/>
              <a:gd name="connsiteY7" fmla="*/ 4785100 h 6889314"/>
              <a:gd name="connsiteX8" fmla="*/ 5011476 w 9422078"/>
              <a:gd name="connsiteY8" fmla="*/ 4866803 h 6889314"/>
              <a:gd name="connsiteX9" fmla="*/ 3188427 w 9422078"/>
              <a:gd name="connsiteY9" fmla="*/ 4866803 h 6889314"/>
              <a:gd name="connsiteX10" fmla="*/ 3106724 w 9422078"/>
              <a:gd name="connsiteY10" fmla="*/ 4785100 h 6889314"/>
              <a:gd name="connsiteX11" fmla="*/ 3106724 w 9422078"/>
              <a:gd name="connsiteY11" fmla="*/ 1212078 h 6889314"/>
              <a:gd name="connsiteX12" fmla="*/ 3188427 w 9422078"/>
              <a:gd name="connsiteY12" fmla="*/ 1130375 h 6889314"/>
              <a:gd name="connsiteX13" fmla="*/ 3954467 w 9422078"/>
              <a:gd name="connsiteY13" fmla="*/ 1114816 h 6889314"/>
              <a:gd name="connsiteX14" fmla="*/ 3929415 w 9422078"/>
              <a:gd name="connsiteY14" fmla="*/ 0 h 6889314"/>
              <a:gd name="connsiteX15" fmla="*/ 0 w 9422078"/>
              <a:gd name="connsiteY15" fmla="*/ 16282 h 6889314"/>
              <a:gd name="connsiteX0" fmla="*/ 165343 w 9422078"/>
              <a:gd name="connsiteY0" fmla="*/ 6889314 h 6920629"/>
              <a:gd name="connsiteX1" fmla="*/ 9422078 w 9422078"/>
              <a:gd name="connsiteY1" fmla="*/ 6920629 h 6920629"/>
              <a:gd name="connsiteX2" fmla="*/ 9346921 w 9422078"/>
              <a:gd name="connsiteY2" fmla="*/ 50104 h 6920629"/>
              <a:gd name="connsiteX3" fmla="*/ 3992045 w 9422078"/>
              <a:gd name="connsiteY3" fmla="*/ 6263 h 6920629"/>
              <a:gd name="connsiteX4" fmla="*/ 3992045 w 9422078"/>
              <a:gd name="connsiteY4" fmla="*/ 1108553 h 6920629"/>
              <a:gd name="connsiteX5" fmla="*/ 5011476 w 9422078"/>
              <a:gd name="connsiteY5" fmla="*/ 1130375 h 6920629"/>
              <a:gd name="connsiteX6" fmla="*/ 5093179 w 9422078"/>
              <a:gd name="connsiteY6" fmla="*/ 1212078 h 6920629"/>
              <a:gd name="connsiteX7" fmla="*/ 5093179 w 9422078"/>
              <a:gd name="connsiteY7" fmla="*/ 4785100 h 6920629"/>
              <a:gd name="connsiteX8" fmla="*/ 5011476 w 9422078"/>
              <a:gd name="connsiteY8" fmla="*/ 4866803 h 6920629"/>
              <a:gd name="connsiteX9" fmla="*/ 3188427 w 9422078"/>
              <a:gd name="connsiteY9" fmla="*/ 4866803 h 6920629"/>
              <a:gd name="connsiteX10" fmla="*/ 3106724 w 9422078"/>
              <a:gd name="connsiteY10" fmla="*/ 4785100 h 6920629"/>
              <a:gd name="connsiteX11" fmla="*/ 3106724 w 9422078"/>
              <a:gd name="connsiteY11" fmla="*/ 1212078 h 6920629"/>
              <a:gd name="connsiteX12" fmla="*/ 3188427 w 9422078"/>
              <a:gd name="connsiteY12" fmla="*/ 1130375 h 6920629"/>
              <a:gd name="connsiteX13" fmla="*/ 3954467 w 9422078"/>
              <a:gd name="connsiteY13" fmla="*/ 1114816 h 6920629"/>
              <a:gd name="connsiteX14" fmla="*/ 3929415 w 9422078"/>
              <a:gd name="connsiteY14" fmla="*/ 0 h 6920629"/>
              <a:gd name="connsiteX15" fmla="*/ 0 w 9422078"/>
              <a:gd name="connsiteY15" fmla="*/ 16282 h 6920629"/>
              <a:gd name="connsiteX0" fmla="*/ 165343 w 9422078"/>
              <a:gd name="connsiteY0" fmla="*/ 6889314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8768 w 9422078"/>
              <a:gd name="connsiteY0" fmla="*/ 2943615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12527 w 9425837"/>
              <a:gd name="connsiteY0" fmla="*/ 2943615 h 6920629"/>
              <a:gd name="connsiteX1" fmla="*/ 0 w 9425837"/>
              <a:gd name="connsiteY1" fmla="*/ 6889314 h 6920629"/>
              <a:gd name="connsiteX2" fmla="*/ 9425837 w 9425837"/>
              <a:gd name="connsiteY2" fmla="*/ 6920629 h 6920629"/>
              <a:gd name="connsiteX3" fmla="*/ 9350680 w 9425837"/>
              <a:gd name="connsiteY3" fmla="*/ 50104 h 6920629"/>
              <a:gd name="connsiteX4" fmla="*/ 3995804 w 9425837"/>
              <a:gd name="connsiteY4" fmla="*/ 6263 h 6920629"/>
              <a:gd name="connsiteX5" fmla="*/ 3995804 w 9425837"/>
              <a:gd name="connsiteY5" fmla="*/ 1108553 h 6920629"/>
              <a:gd name="connsiteX6" fmla="*/ 5015235 w 9425837"/>
              <a:gd name="connsiteY6" fmla="*/ 1130375 h 6920629"/>
              <a:gd name="connsiteX7" fmla="*/ 5096938 w 9425837"/>
              <a:gd name="connsiteY7" fmla="*/ 1212078 h 6920629"/>
              <a:gd name="connsiteX8" fmla="*/ 5096938 w 9425837"/>
              <a:gd name="connsiteY8" fmla="*/ 4785100 h 6920629"/>
              <a:gd name="connsiteX9" fmla="*/ 5015235 w 9425837"/>
              <a:gd name="connsiteY9" fmla="*/ 4866803 h 6920629"/>
              <a:gd name="connsiteX10" fmla="*/ 3192186 w 9425837"/>
              <a:gd name="connsiteY10" fmla="*/ 4866803 h 6920629"/>
              <a:gd name="connsiteX11" fmla="*/ 3110483 w 9425837"/>
              <a:gd name="connsiteY11" fmla="*/ 4785100 h 6920629"/>
              <a:gd name="connsiteX12" fmla="*/ 3110483 w 9425837"/>
              <a:gd name="connsiteY12" fmla="*/ 1212078 h 6920629"/>
              <a:gd name="connsiteX13" fmla="*/ 3192186 w 9425837"/>
              <a:gd name="connsiteY13" fmla="*/ 1130375 h 6920629"/>
              <a:gd name="connsiteX14" fmla="*/ 3958226 w 9425837"/>
              <a:gd name="connsiteY14" fmla="*/ 1114816 h 6920629"/>
              <a:gd name="connsiteX15" fmla="*/ 3933174 w 9425837"/>
              <a:gd name="connsiteY15" fmla="*/ 0 h 6920629"/>
              <a:gd name="connsiteX16" fmla="*/ 3759 w 9425837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17" fmla="*/ 1205 w 9427041"/>
              <a:gd name="connsiteY17" fmla="*/ 56366 h 6920629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90745 w 9427041"/>
              <a:gd name="connsiteY14" fmla="*/ 1133605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75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0096 w 9427041"/>
              <a:gd name="connsiteY14" fmla="*/ 111799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6446 w 9427041"/>
              <a:gd name="connsiteY14" fmla="*/ 112434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116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3176 w 9429012"/>
              <a:gd name="connsiteY0" fmla="*/ 50103 h 7467251"/>
              <a:gd name="connsiteX1" fmla="*/ 0 w 9429012"/>
              <a:gd name="connsiteY1" fmla="*/ 7467251 h 7467251"/>
              <a:gd name="connsiteX2" fmla="*/ 9429012 w 9429012"/>
              <a:gd name="connsiteY2" fmla="*/ 6914366 h 7467251"/>
              <a:gd name="connsiteX3" fmla="*/ 9353855 w 9429012"/>
              <a:gd name="connsiteY3" fmla="*/ 43841 h 7467251"/>
              <a:gd name="connsiteX4" fmla="*/ 3998979 w 9429012"/>
              <a:gd name="connsiteY4" fmla="*/ 0 h 7467251"/>
              <a:gd name="connsiteX5" fmla="*/ 3998979 w 9429012"/>
              <a:gd name="connsiteY5" fmla="*/ 1121079 h 7467251"/>
              <a:gd name="connsiteX6" fmla="*/ 5018410 w 9429012"/>
              <a:gd name="connsiteY6" fmla="*/ 1124112 h 7467251"/>
              <a:gd name="connsiteX7" fmla="*/ 5100113 w 9429012"/>
              <a:gd name="connsiteY7" fmla="*/ 1205815 h 7467251"/>
              <a:gd name="connsiteX8" fmla="*/ 5100113 w 9429012"/>
              <a:gd name="connsiteY8" fmla="*/ 4778837 h 7467251"/>
              <a:gd name="connsiteX9" fmla="*/ 5018410 w 9429012"/>
              <a:gd name="connsiteY9" fmla="*/ 4860540 h 7467251"/>
              <a:gd name="connsiteX10" fmla="*/ 3195361 w 9429012"/>
              <a:gd name="connsiteY10" fmla="*/ 4860540 h 7467251"/>
              <a:gd name="connsiteX11" fmla="*/ 3113658 w 9429012"/>
              <a:gd name="connsiteY11" fmla="*/ 4778837 h 7467251"/>
              <a:gd name="connsiteX12" fmla="*/ 3113658 w 9429012"/>
              <a:gd name="connsiteY12" fmla="*/ 1205815 h 7467251"/>
              <a:gd name="connsiteX13" fmla="*/ 3195361 w 9429012"/>
              <a:gd name="connsiteY13" fmla="*/ 1124112 h 7467251"/>
              <a:gd name="connsiteX14" fmla="*/ 4005242 w 9429012"/>
              <a:gd name="connsiteY14" fmla="*/ 1121166 h 7467251"/>
              <a:gd name="connsiteX15" fmla="*/ 3992716 w 9429012"/>
              <a:gd name="connsiteY15" fmla="*/ 6263 h 7467251"/>
              <a:gd name="connsiteX16" fmla="*/ 6934 w 9429012"/>
              <a:gd name="connsiteY16" fmla="*/ 10019 h 7467251"/>
              <a:gd name="connsiteX17" fmla="*/ 3176 w 9429012"/>
              <a:gd name="connsiteY17" fmla="*/ 50103 h 7467251"/>
              <a:gd name="connsiteX0" fmla="*/ 3176 w 9448062"/>
              <a:gd name="connsiteY0" fmla="*/ 50103 h 7467251"/>
              <a:gd name="connsiteX1" fmla="*/ 0 w 9448062"/>
              <a:gd name="connsiteY1" fmla="*/ 7467251 h 7467251"/>
              <a:gd name="connsiteX2" fmla="*/ 9448062 w 9448062"/>
              <a:gd name="connsiteY2" fmla="*/ 7457291 h 7467251"/>
              <a:gd name="connsiteX3" fmla="*/ 9353855 w 9448062"/>
              <a:gd name="connsiteY3" fmla="*/ 43841 h 7467251"/>
              <a:gd name="connsiteX4" fmla="*/ 3998979 w 9448062"/>
              <a:gd name="connsiteY4" fmla="*/ 0 h 7467251"/>
              <a:gd name="connsiteX5" fmla="*/ 3998979 w 9448062"/>
              <a:gd name="connsiteY5" fmla="*/ 1121079 h 7467251"/>
              <a:gd name="connsiteX6" fmla="*/ 5018410 w 9448062"/>
              <a:gd name="connsiteY6" fmla="*/ 1124112 h 7467251"/>
              <a:gd name="connsiteX7" fmla="*/ 5100113 w 9448062"/>
              <a:gd name="connsiteY7" fmla="*/ 1205815 h 7467251"/>
              <a:gd name="connsiteX8" fmla="*/ 5100113 w 9448062"/>
              <a:gd name="connsiteY8" fmla="*/ 4778837 h 7467251"/>
              <a:gd name="connsiteX9" fmla="*/ 5018410 w 9448062"/>
              <a:gd name="connsiteY9" fmla="*/ 4860540 h 7467251"/>
              <a:gd name="connsiteX10" fmla="*/ 3195361 w 9448062"/>
              <a:gd name="connsiteY10" fmla="*/ 4860540 h 7467251"/>
              <a:gd name="connsiteX11" fmla="*/ 3113658 w 9448062"/>
              <a:gd name="connsiteY11" fmla="*/ 4778837 h 7467251"/>
              <a:gd name="connsiteX12" fmla="*/ 3113658 w 9448062"/>
              <a:gd name="connsiteY12" fmla="*/ 1205815 h 7467251"/>
              <a:gd name="connsiteX13" fmla="*/ 3195361 w 9448062"/>
              <a:gd name="connsiteY13" fmla="*/ 1124112 h 7467251"/>
              <a:gd name="connsiteX14" fmla="*/ 4005242 w 9448062"/>
              <a:gd name="connsiteY14" fmla="*/ 1121166 h 7467251"/>
              <a:gd name="connsiteX15" fmla="*/ 3992716 w 9448062"/>
              <a:gd name="connsiteY15" fmla="*/ 6263 h 7467251"/>
              <a:gd name="connsiteX16" fmla="*/ 6934 w 9448062"/>
              <a:gd name="connsiteY16" fmla="*/ 10019 h 7467251"/>
              <a:gd name="connsiteX17" fmla="*/ 3176 w 9448062"/>
              <a:gd name="connsiteY17" fmla="*/ 50103 h 7467251"/>
              <a:gd name="connsiteX0" fmla="*/ 3176 w 9438537"/>
              <a:gd name="connsiteY0" fmla="*/ 50103 h 7467251"/>
              <a:gd name="connsiteX1" fmla="*/ 0 w 9438537"/>
              <a:gd name="connsiteY1" fmla="*/ 7467251 h 7467251"/>
              <a:gd name="connsiteX2" fmla="*/ 9438537 w 9438537"/>
              <a:gd name="connsiteY2" fmla="*/ 7457291 h 7467251"/>
              <a:gd name="connsiteX3" fmla="*/ 9353855 w 9438537"/>
              <a:gd name="connsiteY3" fmla="*/ 43841 h 7467251"/>
              <a:gd name="connsiteX4" fmla="*/ 3998979 w 9438537"/>
              <a:gd name="connsiteY4" fmla="*/ 0 h 7467251"/>
              <a:gd name="connsiteX5" fmla="*/ 3998979 w 9438537"/>
              <a:gd name="connsiteY5" fmla="*/ 1121079 h 7467251"/>
              <a:gd name="connsiteX6" fmla="*/ 5018410 w 9438537"/>
              <a:gd name="connsiteY6" fmla="*/ 1124112 h 7467251"/>
              <a:gd name="connsiteX7" fmla="*/ 5100113 w 9438537"/>
              <a:gd name="connsiteY7" fmla="*/ 1205815 h 7467251"/>
              <a:gd name="connsiteX8" fmla="*/ 5100113 w 9438537"/>
              <a:gd name="connsiteY8" fmla="*/ 4778837 h 7467251"/>
              <a:gd name="connsiteX9" fmla="*/ 5018410 w 9438537"/>
              <a:gd name="connsiteY9" fmla="*/ 4860540 h 7467251"/>
              <a:gd name="connsiteX10" fmla="*/ 3195361 w 9438537"/>
              <a:gd name="connsiteY10" fmla="*/ 4860540 h 7467251"/>
              <a:gd name="connsiteX11" fmla="*/ 3113658 w 9438537"/>
              <a:gd name="connsiteY11" fmla="*/ 4778837 h 7467251"/>
              <a:gd name="connsiteX12" fmla="*/ 3113658 w 9438537"/>
              <a:gd name="connsiteY12" fmla="*/ 1205815 h 7467251"/>
              <a:gd name="connsiteX13" fmla="*/ 3195361 w 9438537"/>
              <a:gd name="connsiteY13" fmla="*/ 1124112 h 7467251"/>
              <a:gd name="connsiteX14" fmla="*/ 4005242 w 9438537"/>
              <a:gd name="connsiteY14" fmla="*/ 1121166 h 7467251"/>
              <a:gd name="connsiteX15" fmla="*/ 3992716 w 9438537"/>
              <a:gd name="connsiteY15" fmla="*/ 6263 h 7467251"/>
              <a:gd name="connsiteX16" fmla="*/ 6934 w 9438537"/>
              <a:gd name="connsiteY16" fmla="*/ 10019 h 7467251"/>
              <a:gd name="connsiteX17" fmla="*/ 3176 w 9438537"/>
              <a:gd name="connsiteY17" fmla="*/ 50103 h 746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38537" h="7467251">
                <a:moveTo>
                  <a:pt x="3176" y="50103"/>
                </a:moveTo>
                <a:cubicBezTo>
                  <a:pt x="-1000" y="1365336"/>
                  <a:pt x="4176" y="6152018"/>
                  <a:pt x="0" y="7467251"/>
                </a:cubicBezTo>
                <a:lnTo>
                  <a:pt x="9438537" y="7457291"/>
                </a:lnTo>
                <a:lnTo>
                  <a:pt x="9353855" y="43841"/>
                </a:lnTo>
                <a:lnTo>
                  <a:pt x="3998979" y="0"/>
                </a:lnTo>
                <a:cubicBezTo>
                  <a:pt x="4001067" y="350729"/>
                  <a:pt x="3996891" y="770350"/>
                  <a:pt x="3998979" y="1121079"/>
                </a:cubicBezTo>
                <a:lnTo>
                  <a:pt x="5018410" y="1124112"/>
                </a:lnTo>
                <a:cubicBezTo>
                  <a:pt x="5063533" y="1124112"/>
                  <a:pt x="5100113" y="1160692"/>
                  <a:pt x="5100113" y="1205815"/>
                </a:cubicBezTo>
                <a:lnTo>
                  <a:pt x="5100113" y="4778837"/>
                </a:lnTo>
                <a:cubicBezTo>
                  <a:pt x="5100113" y="4823960"/>
                  <a:pt x="5063533" y="4860540"/>
                  <a:pt x="5018410" y="4860540"/>
                </a:cubicBezTo>
                <a:lnTo>
                  <a:pt x="3195361" y="4860540"/>
                </a:lnTo>
                <a:cubicBezTo>
                  <a:pt x="3150238" y="4860540"/>
                  <a:pt x="3113658" y="4823960"/>
                  <a:pt x="3113658" y="4778837"/>
                </a:cubicBezTo>
                <a:lnTo>
                  <a:pt x="3113658" y="1205815"/>
                </a:lnTo>
                <a:cubicBezTo>
                  <a:pt x="3113658" y="1160692"/>
                  <a:pt x="3150238" y="1124112"/>
                  <a:pt x="3195361" y="1124112"/>
                </a:cubicBezTo>
                <a:lnTo>
                  <a:pt x="4005242" y="1121166"/>
                </a:lnTo>
                <a:lnTo>
                  <a:pt x="3992716" y="6263"/>
                </a:lnTo>
                <a:lnTo>
                  <a:pt x="6934" y="10019"/>
                </a:lnTo>
                <a:lnTo>
                  <a:pt x="3176" y="501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7" name="Прямокутник: округлені кути 56">
            <a:extLst>
              <a:ext uri="{FF2B5EF4-FFF2-40B4-BE49-F238E27FC236}">
                <a16:creationId xmlns:a16="http://schemas.microsoft.com/office/drawing/2014/main" id="{3ABD9F18-3E89-D85C-D756-9FC97EC65743}"/>
              </a:ext>
            </a:extLst>
          </p:cNvPr>
          <p:cNvSpPr/>
          <p:nvPr/>
        </p:nvSpPr>
        <p:spPr>
          <a:xfrm>
            <a:off x="2758797" y="1308412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8" name="Прямокутник: округлені кути 2">
            <a:extLst>
              <a:ext uri="{FF2B5EF4-FFF2-40B4-BE49-F238E27FC236}">
                <a16:creationId xmlns:a16="http://schemas.microsoft.com/office/drawing/2014/main" id="{F8CA3B56-F8AB-8E58-51C4-EA07E47722DE}"/>
              </a:ext>
            </a:extLst>
          </p:cNvPr>
          <p:cNvSpPr/>
          <p:nvPr/>
        </p:nvSpPr>
        <p:spPr>
          <a:xfrm>
            <a:off x="794257" y="454216"/>
            <a:ext cx="1998717" cy="4441034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9795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70603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70975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80629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67230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706032"/>
                </a:lnTo>
                <a:cubicBezTo>
                  <a:pt x="2025667" y="3747362"/>
                  <a:pt x="1987657" y="3764067"/>
                  <a:pt x="1946327" y="3764067"/>
                </a:cubicBezTo>
                <a:cubicBezTo>
                  <a:pt x="1933595" y="3767938"/>
                  <a:pt x="1972980" y="3774026"/>
                  <a:pt x="1980629" y="3741980"/>
                </a:cubicBezTo>
                <a:cubicBezTo>
                  <a:pt x="1988278" y="3709934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0D24E4D-E55E-CC8C-87AA-0C57038582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9527" y="2880359"/>
            <a:ext cx="1854948" cy="1038416"/>
          </a:xfrm>
          <a:prstGeom prst="rect">
            <a:avLst/>
          </a:prstGeom>
        </p:spPr>
      </p:pic>
      <p:sp>
        <p:nvSpPr>
          <p:cNvPr id="12" name="Прямокутник: округлені кути 11">
            <a:hlinkClick r:id="" action="ppaction://hlinkshowjump?jump=nextslide"/>
            <a:hlinkHover r:id="" action="ppaction://hlinkshowjump?jump=nextslide"/>
            <a:extLst>
              <a:ext uri="{FF2B5EF4-FFF2-40B4-BE49-F238E27FC236}">
                <a16:creationId xmlns:a16="http://schemas.microsoft.com/office/drawing/2014/main" id="{131A615F-E59F-52F0-106F-24F239BD2E91}"/>
              </a:ext>
            </a:extLst>
          </p:cNvPr>
          <p:cNvSpPr/>
          <p:nvPr/>
        </p:nvSpPr>
        <p:spPr>
          <a:xfrm>
            <a:off x="1069975" y="2292999"/>
            <a:ext cx="1473200" cy="7772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5" name="Picture 2" descr="Умные Человечки Картинки Для Презентации — Картинки фотографии">
            <a:extLst>
              <a:ext uri="{FF2B5EF4-FFF2-40B4-BE49-F238E27FC236}">
                <a16:creationId xmlns:a16="http://schemas.microsoft.com/office/drawing/2014/main" id="{7FA20A40-76F1-8CB8-8CC7-2C6C63418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355" y="5185175"/>
            <a:ext cx="1704768" cy="170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2BD161F-6B18-5672-5987-33B53F397FA2}"/>
              </a:ext>
            </a:extLst>
          </p:cNvPr>
          <p:cNvSpPr/>
          <p:nvPr/>
        </p:nvSpPr>
        <p:spPr>
          <a:xfrm>
            <a:off x="3130168" y="0"/>
            <a:ext cx="9061832" cy="69202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56000">
                <a:srgbClr val="97298A"/>
              </a:gs>
              <a:gs pos="44000">
                <a:schemeClr val="accent5">
                  <a:lumMod val="20000"/>
                  <a:lumOff val="80000"/>
                </a:schemeClr>
              </a:gs>
              <a:gs pos="33000">
                <a:srgbClr val="97298A"/>
              </a:gs>
              <a:gs pos="11000">
                <a:srgbClr val="97298A"/>
              </a:gs>
              <a:gs pos="86930">
                <a:schemeClr val="accent5">
                  <a:lumMod val="20000"/>
                  <a:lumOff val="80000"/>
                </a:schemeClr>
              </a:gs>
              <a:gs pos="78000">
                <a:srgbClr val="97298A"/>
              </a:gs>
              <a:gs pos="67000">
                <a:schemeClr val="accent5">
                  <a:lumMod val="20000"/>
                  <a:lumOff val="80000"/>
                </a:schemeClr>
              </a:gs>
              <a:gs pos="97000">
                <a:srgbClr val="97298A"/>
              </a:gs>
            </a:gsLst>
            <a:lin ang="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242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4.07407E-6 L 0.00052 -0.156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78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0.00104 -0.16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01E76-5F12-26EF-E38C-F11A633F3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: округлені кути 6">
            <a:extLst>
              <a:ext uri="{FF2B5EF4-FFF2-40B4-BE49-F238E27FC236}">
                <a16:creationId xmlns:a16="http://schemas.microsoft.com/office/drawing/2014/main" id="{66B0F933-0E37-6967-57E1-35FD664E1CB8}"/>
              </a:ext>
            </a:extLst>
          </p:cNvPr>
          <p:cNvSpPr/>
          <p:nvPr/>
        </p:nvSpPr>
        <p:spPr>
          <a:xfrm>
            <a:off x="788276" y="551793"/>
            <a:ext cx="1986455" cy="3736428"/>
          </a:xfrm>
          <a:prstGeom prst="roundRect">
            <a:avLst>
              <a:gd name="adj" fmla="val 4113"/>
            </a:avLst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5" name="Групувати 24">
            <a:extLst>
              <a:ext uri="{FF2B5EF4-FFF2-40B4-BE49-F238E27FC236}">
                <a16:creationId xmlns:a16="http://schemas.microsoft.com/office/drawing/2014/main" id="{1A5638B7-0238-8C02-E270-7274F0909C8A}"/>
              </a:ext>
            </a:extLst>
          </p:cNvPr>
          <p:cNvGrpSpPr/>
          <p:nvPr/>
        </p:nvGrpSpPr>
        <p:grpSpPr>
          <a:xfrm>
            <a:off x="799511" y="-928165"/>
            <a:ext cx="1988700" cy="9284574"/>
            <a:chOff x="3031455" y="-292851"/>
            <a:chExt cx="1988700" cy="9284574"/>
          </a:xfrm>
        </p:grpSpPr>
        <p:pic>
          <p:nvPicPr>
            <p:cNvPr id="26" name="Рисунок 25" descr="Зображення, що містить текст, Обличчя людини, знімок екрана, одежа&#10;&#10;Автоматично згенерований опис">
              <a:extLst>
                <a:ext uri="{FF2B5EF4-FFF2-40B4-BE49-F238E27FC236}">
                  <a16:creationId xmlns:a16="http://schemas.microsoft.com/office/drawing/2014/main" id="{D56B73F5-8ACC-5BBA-5B7E-CE397115B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72" b="13292"/>
            <a:stretch/>
          </p:blipFill>
          <p:spPr>
            <a:xfrm>
              <a:off x="3031455" y="5833882"/>
              <a:ext cx="1986456" cy="3157841"/>
            </a:xfrm>
            <a:prstGeom prst="rect">
              <a:avLst/>
            </a:prstGeom>
          </p:spPr>
        </p:pic>
        <p:pic>
          <p:nvPicPr>
            <p:cNvPr id="27" name="Рисунок 26" descr="Зображення, що містить текст, Обличчя людини, знімок екрана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2573D1ED-DB73-4C45-4A18-F0EFC1012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357" b="13000"/>
            <a:stretch/>
          </p:blipFill>
          <p:spPr>
            <a:xfrm>
              <a:off x="3033700" y="-292851"/>
              <a:ext cx="1986455" cy="3162563"/>
            </a:xfrm>
            <a:prstGeom prst="rect">
              <a:avLst/>
            </a:prstGeom>
          </p:spPr>
        </p:pic>
        <p:pic>
          <p:nvPicPr>
            <p:cNvPr id="28" name="Рисунок 27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C8C623EF-EB0B-0811-8C5D-B57F5F53E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37" b="12310"/>
            <a:stretch/>
          </p:blipFill>
          <p:spPr>
            <a:xfrm>
              <a:off x="3033700" y="2843042"/>
              <a:ext cx="1986455" cy="2990840"/>
            </a:xfrm>
            <a:prstGeom prst="rect">
              <a:avLst/>
            </a:prstGeom>
          </p:spPr>
        </p:pic>
      </p:grpSp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1C23CF48-65A9-19F5-3A72-265CA3011CC2}"/>
              </a:ext>
            </a:extLst>
          </p:cNvPr>
          <p:cNvSpPr/>
          <p:nvPr/>
        </p:nvSpPr>
        <p:spPr>
          <a:xfrm>
            <a:off x="1984094" y="4788724"/>
            <a:ext cx="4111906" cy="10784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D38BB6C2-B158-CB83-383F-6BFEE94B869B}"/>
              </a:ext>
            </a:extLst>
          </p:cNvPr>
          <p:cNvSpPr/>
          <p:nvPr/>
        </p:nvSpPr>
        <p:spPr>
          <a:xfrm>
            <a:off x="2818101" y="-970312"/>
            <a:ext cx="4111906" cy="10784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5E52CACC-67DD-2E3D-4F23-7C512303001D}"/>
              </a:ext>
            </a:extLst>
          </p:cNvPr>
          <p:cNvSpPr/>
          <p:nvPr/>
        </p:nvSpPr>
        <p:spPr>
          <a:xfrm>
            <a:off x="2816526" y="109185"/>
            <a:ext cx="4111906" cy="1078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51" name="Групувати 50">
            <a:extLst>
              <a:ext uri="{FF2B5EF4-FFF2-40B4-BE49-F238E27FC236}">
                <a16:creationId xmlns:a16="http://schemas.microsoft.com/office/drawing/2014/main" id="{2F1EC4C3-BA31-15F2-D8AC-4D564E87492A}"/>
              </a:ext>
            </a:extLst>
          </p:cNvPr>
          <p:cNvGrpSpPr/>
          <p:nvPr/>
        </p:nvGrpSpPr>
        <p:grpSpPr>
          <a:xfrm>
            <a:off x="788275" y="280934"/>
            <a:ext cx="1993382" cy="4621897"/>
            <a:chOff x="803498" y="-292851"/>
            <a:chExt cx="2007001" cy="3748562"/>
          </a:xfrm>
        </p:grpSpPr>
        <p:grpSp>
          <p:nvGrpSpPr>
            <p:cNvPr id="52" name="Групувати 51">
              <a:extLst>
                <a:ext uri="{FF2B5EF4-FFF2-40B4-BE49-F238E27FC236}">
                  <a16:creationId xmlns:a16="http://schemas.microsoft.com/office/drawing/2014/main" id="{1759FD84-081E-C3B2-EBD8-AEC2E762BF11}"/>
                </a:ext>
              </a:extLst>
            </p:cNvPr>
            <p:cNvGrpSpPr/>
            <p:nvPr/>
          </p:nvGrpSpPr>
          <p:grpSpPr>
            <a:xfrm>
              <a:off x="824044" y="-292851"/>
              <a:ext cx="1986455" cy="183356"/>
              <a:chOff x="830405" y="3654228"/>
              <a:chExt cx="1986455" cy="183356"/>
            </a:xfrm>
          </p:grpSpPr>
          <p:sp>
            <p:nvSpPr>
              <p:cNvPr id="55" name="Прямокутник 54">
                <a:extLst>
                  <a:ext uri="{FF2B5EF4-FFF2-40B4-BE49-F238E27FC236}">
                    <a16:creationId xmlns:a16="http://schemas.microsoft.com/office/drawing/2014/main" id="{80109ECB-D20E-4BF4-47B4-636244F4D8A6}"/>
                  </a:ext>
                </a:extLst>
              </p:cNvPr>
              <p:cNvSpPr/>
              <p:nvPr/>
            </p:nvSpPr>
            <p:spPr>
              <a:xfrm>
                <a:off x="830406" y="3654228"/>
                <a:ext cx="1986454" cy="183356"/>
              </a:xfrm>
              <a:prstGeom prst="rect">
                <a:avLst/>
              </a:prstGeom>
              <a:solidFill>
                <a:srgbClr val="0000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pic>
            <p:nvPicPr>
              <p:cNvPr id="56" name="Рисунок 55" descr="Зображення, що містить текст, знімок екрана, Обличчя людини, Веб-сайт&#10;&#10;Автоматично згенерований опис">
                <a:extLst>
                  <a:ext uri="{FF2B5EF4-FFF2-40B4-BE49-F238E27FC236}">
                    <a16:creationId xmlns:a16="http://schemas.microsoft.com/office/drawing/2014/main" id="{7AA875FE-6AE4-EEBC-3D7E-2F47B8ECCC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75" b="3500" l="5694" r="92639">
                            <a14:foregroundMark x1="5833" y1="1875" x2="5833" y2="2125"/>
                            <a14:foregroundMark x1="7639" y1="1875" x2="7778" y2="2188"/>
                            <a14:foregroundMark x1="9861" y1="1938" x2="10139" y2="2125"/>
                            <a14:foregroundMark x1="9444" y1="2000" x2="9444" y2="2375"/>
                            <a14:foregroundMark x1="12917" y1="1938" x2="12917" y2="2438"/>
                            <a14:foregroundMark x1="17222" y1="2125" x2="17222" y2="2125"/>
                            <a14:foregroundMark x1="16944" y1="1625" x2="17222" y2="2500"/>
                            <a14:foregroundMark x1="20556" y1="2063" x2="22917" y2="2000"/>
                            <a14:foregroundMark x1="80694" y1="1938" x2="85278" y2="1938"/>
                            <a14:foregroundMark x1="88056" y1="2250" x2="92639" y2="2188"/>
                            <a14:foregroundMark x1="89306" y1="2250" x2="88611" y2="231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035"/>
              <a:stretch/>
            </p:blipFill>
            <p:spPr>
              <a:xfrm>
                <a:off x="830405" y="3654228"/>
                <a:ext cx="1986455" cy="175025"/>
              </a:xfrm>
              <a:prstGeom prst="rect">
                <a:avLst/>
              </a:prstGeom>
            </p:spPr>
          </p:pic>
        </p:grpSp>
        <p:pic>
          <p:nvPicPr>
            <p:cNvPr id="53" name="Рисунок 52" descr="Зображення, що містить текст, знімок екрана, Обличчя людини, Веб-сайт&#10;&#10;Автоматично згенерований опис">
              <a:extLst>
                <a:ext uri="{FF2B5EF4-FFF2-40B4-BE49-F238E27FC236}">
                  <a16:creationId xmlns:a16="http://schemas.microsoft.com/office/drawing/2014/main" id="{9308E979-A973-8C3F-0F10-FCF7A30D8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068"/>
            <a:stretch/>
          </p:blipFill>
          <p:spPr>
            <a:xfrm>
              <a:off x="810285" y="3028573"/>
              <a:ext cx="1986455" cy="427138"/>
            </a:xfrm>
            <a:prstGeom prst="rect">
              <a:avLst/>
            </a:prstGeom>
          </p:spPr>
        </p:pic>
        <p:pic>
          <p:nvPicPr>
            <p:cNvPr id="54" name="Рисунок 53" descr="Зображення, що містить текст, знімок екрана, Веб-сайт, програмне забезпечення&#10;&#10;Автоматично згенерований опис">
              <a:extLst>
                <a:ext uri="{FF2B5EF4-FFF2-40B4-BE49-F238E27FC236}">
                  <a16:creationId xmlns:a16="http://schemas.microsoft.com/office/drawing/2014/main" id="{C42F151B-3584-793A-0B6C-058130B58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0" b="85400"/>
            <a:stretch/>
          </p:blipFill>
          <p:spPr>
            <a:xfrm>
              <a:off x="803498" y="-109495"/>
              <a:ext cx="1986455" cy="350337"/>
            </a:xfrm>
            <a:prstGeom prst="rect">
              <a:avLst/>
            </a:prstGeom>
          </p:spPr>
        </p:pic>
      </p:grpSp>
      <p:sp>
        <p:nvSpPr>
          <p:cNvPr id="57" name="Прямокутник: округлені кути 4">
            <a:extLst>
              <a:ext uri="{FF2B5EF4-FFF2-40B4-BE49-F238E27FC236}">
                <a16:creationId xmlns:a16="http://schemas.microsoft.com/office/drawing/2014/main" id="{343CF2C1-F543-95BF-7B6E-5775E8136072}"/>
              </a:ext>
            </a:extLst>
          </p:cNvPr>
          <p:cNvSpPr/>
          <p:nvPr/>
        </p:nvSpPr>
        <p:spPr>
          <a:xfrm>
            <a:off x="-2389682" y="-860008"/>
            <a:ext cx="9622105" cy="8857834"/>
          </a:xfrm>
          <a:custGeom>
            <a:avLst/>
            <a:gdLst>
              <a:gd name="connsiteX0" fmla="*/ 0 w 1986455"/>
              <a:gd name="connsiteY0" fmla="*/ 81703 h 3736428"/>
              <a:gd name="connsiteX1" fmla="*/ 81703 w 1986455"/>
              <a:gd name="connsiteY1" fmla="*/ 0 h 3736428"/>
              <a:gd name="connsiteX2" fmla="*/ 1904752 w 1986455"/>
              <a:gd name="connsiteY2" fmla="*/ 0 h 3736428"/>
              <a:gd name="connsiteX3" fmla="*/ 1986455 w 1986455"/>
              <a:gd name="connsiteY3" fmla="*/ 81703 h 3736428"/>
              <a:gd name="connsiteX4" fmla="*/ 1986455 w 1986455"/>
              <a:gd name="connsiteY4" fmla="*/ 3654725 h 3736428"/>
              <a:gd name="connsiteX5" fmla="*/ 1904752 w 1986455"/>
              <a:gd name="connsiteY5" fmla="*/ 3736428 h 3736428"/>
              <a:gd name="connsiteX6" fmla="*/ 81703 w 1986455"/>
              <a:gd name="connsiteY6" fmla="*/ 3736428 h 3736428"/>
              <a:gd name="connsiteX7" fmla="*/ 0 w 1986455"/>
              <a:gd name="connsiteY7" fmla="*/ 3654725 h 3736428"/>
              <a:gd name="connsiteX8" fmla="*/ 0 w 1986455"/>
              <a:gd name="connsiteY8" fmla="*/ 81703 h 3736428"/>
              <a:gd name="connsiteX0" fmla="*/ 0 w 1986455"/>
              <a:gd name="connsiteY0" fmla="*/ 91000 h 3745725"/>
              <a:gd name="connsiteX1" fmla="*/ 81703 w 1986455"/>
              <a:gd name="connsiteY1" fmla="*/ 9297 h 3745725"/>
              <a:gd name="connsiteX2" fmla="*/ 960477 w 1986455"/>
              <a:gd name="connsiteY2" fmla="*/ 0 h 3745725"/>
              <a:gd name="connsiteX3" fmla="*/ 1904752 w 1986455"/>
              <a:gd name="connsiteY3" fmla="*/ 9297 h 3745725"/>
              <a:gd name="connsiteX4" fmla="*/ 1986455 w 1986455"/>
              <a:gd name="connsiteY4" fmla="*/ 91000 h 3745725"/>
              <a:gd name="connsiteX5" fmla="*/ 1986455 w 1986455"/>
              <a:gd name="connsiteY5" fmla="*/ 3664022 h 3745725"/>
              <a:gd name="connsiteX6" fmla="*/ 1904752 w 1986455"/>
              <a:gd name="connsiteY6" fmla="*/ 3745725 h 3745725"/>
              <a:gd name="connsiteX7" fmla="*/ 81703 w 1986455"/>
              <a:gd name="connsiteY7" fmla="*/ 3745725 h 3745725"/>
              <a:gd name="connsiteX8" fmla="*/ 0 w 1986455"/>
              <a:gd name="connsiteY8" fmla="*/ 3664022 h 3745725"/>
              <a:gd name="connsiteX9" fmla="*/ 0 w 1986455"/>
              <a:gd name="connsiteY9" fmla="*/ 91000 h 3745725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960477 w 1986455"/>
              <a:gd name="connsiteY2" fmla="*/ 6262 h 3751987"/>
              <a:gd name="connsiteX3" fmla="*/ 1085737 w 1986455"/>
              <a:gd name="connsiteY3" fmla="*/ 0 h 3751987"/>
              <a:gd name="connsiteX4" fmla="*/ 1904752 w 1986455"/>
              <a:gd name="connsiteY4" fmla="*/ 15559 h 3751987"/>
              <a:gd name="connsiteX5" fmla="*/ 1986455 w 1986455"/>
              <a:gd name="connsiteY5" fmla="*/ 97262 h 3751987"/>
              <a:gd name="connsiteX6" fmla="*/ 1986455 w 1986455"/>
              <a:gd name="connsiteY6" fmla="*/ 3670284 h 3751987"/>
              <a:gd name="connsiteX7" fmla="*/ 1904752 w 1986455"/>
              <a:gd name="connsiteY7" fmla="*/ 3751987 h 3751987"/>
              <a:gd name="connsiteX8" fmla="*/ 81703 w 1986455"/>
              <a:gd name="connsiteY8" fmla="*/ 3751987 h 3751987"/>
              <a:gd name="connsiteX9" fmla="*/ 0 w 1986455"/>
              <a:gd name="connsiteY9" fmla="*/ 3670284 h 3751987"/>
              <a:gd name="connsiteX10" fmla="*/ 0 w 1986455"/>
              <a:gd name="connsiteY10" fmla="*/ 97262 h 3751987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847743 w 1986455"/>
              <a:gd name="connsiteY2" fmla="*/ 0 h 3751987"/>
              <a:gd name="connsiteX3" fmla="*/ 960477 w 1986455"/>
              <a:gd name="connsiteY3" fmla="*/ 6262 h 3751987"/>
              <a:gd name="connsiteX4" fmla="*/ 1085737 w 1986455"/>
              <a:gd name="connsiteY4" fmla="*/ 0 h 3751987"/>
              <a:gd name="connsiteX5" fmla="*/ 1904752 w 1986455"/>
              <a:gd name="connsiteY5" fmla="*/ 15559 h 3751987"/>
              <a:gd name="connsiteX6" fmla="*/ 1986455 w 1986455"/>
              <a:gd name="connsiteY6" fmla="*/ 97262 h 3751987"/>
              <a:gd name="connsiteX7" fmla="*/ 1986455 w 1986455"/>
              <a:gd name="connsiteY7" fmla="*/ 3670284 h 3751987"/>
              <a:gd name="connsiteX8" fmla="*/ 1904752 w 1986455"/>
              <a:gd name="connsiteY8" fmla="*/ 3751987 h 3751987"/>
              <a:gd name="connsiteX9" fmla="*/ 81703 w 1986455"/>
              <a:gd name="connsiteY9" fmla="*/ 3751987 h 3751987"/>
              <a:gd name="connsiteX10" fmla="*/ 0 w 1986455"/>
              <a:gd name="connsiteY10" fmla="*/ 3670284 h 3751987"/>
              <a:gd name="connsiteX11" fmla="*/ 0 w 1986455"/>
              <a:gd name="connsiteY11" fmla="*/ 97262 h 3751987"/>
              <a:gd name="connsiteX0" fmla="*/ 960477 w 1986455"/>
              <a:gd name="connsiteY0" fmla="*/ 6262 h 3751987"/>
              <a:gd name="connsiteX1" fmla="*/ 1085737 w 1986455"/>
              <a:gd name="connsiteY1" fmla="*/ 0 h 3751987"/>
              <a:gd name="connsiteX2" fmla="*/ 1904752 w 1986455"/>
              <a:gd name="connsiteY2" fmla="*/ 15559 h 3751987"/>
              <a:gd name="connsiteX3" fmla="*/ 1986455 w 1986455"/>
              <a:gd name="connsiteY3" fmla="*/ 97262 h 3751987"/>
              <a:gd name="connsiteX4" fmla="*/ 1986455 w 1986455"/>
              <a:gd name="connsiteY4" fmla="*/ 3670284 h 3751987"/>
              <a:gd name="connsiteX5" fmla="*/ 1904752 w 1986455"/>
              <a:gd name="connsiteY5" fmla="*/ 3751987 h 3751987"/>
              <a:gd name="connsiteX6" fmla="*/ 81703 w 1986455"/>
              <a:gd name="connsiteY6" fmla="*/ 3751987 h 3751987"/>
              <a:gd name="connsiteX7" fmla="*/ 0 w 1986455"/>
              <a:gd name="connsiteY7" fmla="*/ 3670284 h 3751987"/>
              <a:gd name="connsiteX8" fmla="*/ 0 w 1986455"/>
              <a:gd name="connsiteY8" fmla="*/ 97262 h 3751987"/>
              <a:gd name="connsiteX9" fmla="*/ 81703 w 1986455"/>
              <a:gd name="connsiteY9" fmla="*/ 15559 h 3751987"/>
              <a:gd name="connsiteX10" fmla="*/ 847743 w 1986455"/>
              <a:gd name="connsiteY10" fmla="*/ 0 h 3751987"/>
              <a:gd name="connsiteX11" fmla="*/ 1051917 w 1986455"/>
              <a:gd name="connsiteY11" fmla="*/ 97702 h 3751987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885321 w 1986455"/>
              <a:gd name="connsiteY0" fmla="*/ 0 h 4910645"/>
              <a:gd name="connsiteX1" fmla="*/ 1085737 w 1986455"/>
              <a:gd name="connsiteY1" fmla="*/ 1158658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85321 w 1986455"/>
              <a:gd name="connsiteY1" fmla="*/ 1152395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38975 w 1986455"/>
              <a:gd name="connsiteY12" fmla="*/ 10020 h 4910645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43842 h 4910645"/>
              <a:gd name="connsiteX13" fmla="*/ 0 w 5093179"/>
              <a:gd name="connsiteY13" fmla="*/ 60124 h 4910645"/>
              <a:gd name="connsiteX0" fmla="*/ 9516023 w 9516023"/>
              <a:gd name="connsiteY0" fmla="*/ 37577 h 4866803"/>
              <a:gd name="connsiteX1" fmla="*/ 3985782 w 9516023"/>
              <a:gd name="connsiteY1" fmla="*/ 56367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3992045 w 9516023"/>
              <a:gd name="connsiteY1" fmla="*/ 6263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9346921 w 9516023"/>
              <a:gd name="connsiteY1" fmla="*/ 50104 h 4866803"/>
              <a:gd name="connsiteX2" fmla="*/ 3992045 w 9516023"/>
              <a:gd name="connsiteY2" fmla="*/ 6263 h 4866803"/>
              <a:gd name="connsiteX3" fmla="*/ 3992045 w 9516023"/>
              <a:gd name="connsiteY3" fmla="*/ 1108553 h 4866803"/>
              <a:gd name="connsiteX4" fmla="*/ 5011476 w 9516023"/>
              <a:gd name="connsiteY4" fmla="*/ 1130375 h 4866803"/>
              <a:gd name="connsiteX5" fmla="*/ 5093179 w 9516023"/>
              <a:gd name="connsiteY5" fmla="*/ 1212078 h 4866803"/>
              <a:gd name="connsiteX6" fmla="*/ 5093179 w 9516023"/>
              <a:gd name="connsiteY6" fmla="*/ 4785100 h 4866803"/>
              <a:gd name="connsiteX7" fmla="*/ 5011476 w 9516023"/>
              <a:gd name="connsiteY7" fmla="*/ 4866803 h 4866803"/>
              <a:gd name="connsiteX8" fmla="*/ 3188427 w 9516023"/>
              <a:gd name="connsiteY8" fmla="*/ 4866803 h 4866803"/>
              <a:gd name="connsiteX9" fmla="*/ 3106724 w 9516023"/>
              <a:gd name="connsiteY9" fmla="*/ 4785100 h 4866803"/>
              <a:gd name="connsiteX10" fmla="*/ 3106724 w 9516023"/>
              <a:gd name="connsiteY10" fmla="*/ 1212078 h 4866803"/>
              <a:gd name="connsiteX11" fmla="*/ 3188427 w 9516023"/>
              <a:gd name="connsiteY11" fmla="*/ 1130375 h 4866803"/>
              <a:gd name="connsiteX12" fmla="*/ 3954467 w 9516023"/>
              <a:gd name="connsiteY12" fmla="*/ 1114816 h 4866803"/>
              <a:gd name="connsiteX13" fmla="*/ 3929415 w 9516023"/>
              <a:gd name="connsiteY13" fmla="*/ 0 h 4866803"/>
              <a:gd name="connsiteX14" fmla="*/ 0 w 9516023"/>
              <a:gd name="connsiteY14" fmla="*/ 16282 h 4866803"/>
              <a:gd name="connsiteX0" fmla="*/ 9196609 w 9346921"/>
              <a:gd name="connsiteY0" fmla="*/ 4265111 h 4866803"/>
              <a:gd name="connsiteX1" fmla="*/ 9346921 w 9346921"/>
              <a:gd name="connsiteY1" fmla="*/ 50104 h 4866803"/>
              <a:gd name="connsiteX2" fmla="*/ 3992045 w 9346921"/>
              <a:gd name="connsiteY2" fmla="*/ 6263 h 4866803"/>
              <a:gd name="connsiteX3" fmla="*/ 3992045 w 9346921"/>
              <a:gd name="connsiteY3" fmla="*/ 1108553 h 4866803"/>
              <a:gd name="connsiteX4" fmla="*/ 5011476 w 9346921"/>
              <a:gd name="connsiteY4" fmla="*/ 1130375 h 4866803"/>
              <a:gd name="connsiteX5" fmla="*/ 5093179 w 9346921"/>
              <a:gd name="connsiteY5" fmla="*/ 1212078 h 4866803"/>
              <a:gd name="connsiteX6" fmla="*/ 5093179 w 9346921"/>
              <a:gd name="connsiteY6" fmla="*/ 4785100 h 4866803"/>
              <a:gd name="connsiteX7" fmla="*/ 5011476 w 9346921"/>
              <a:gd name="connsiteY7" fmla="*/ 4866803 h 4866803"/>
              <a:gd name="connsiteX8" fmla="*/ 3188427 w 9346921"/>
              <a:gd name="connsiteY8" fmla="*/ 4866803 h 4866803"/>
              <a:gd name="connsiteX9" fmla="*/ 3106724 w 9346921"/>
              <a:gd name="connsiteY9" fmla="*/ 4785100 h 4866803"/>
              <a:gd name="connsiteX10" fmla="*/ 3106724 w 9346921"/>
              <a:gd name="connsiteY10" fmla="*/ 1212078 h 4866803"/>
              <a:gd name="connsiteX11" fmla="*/ 3188427 w 9346921"/>
              <a:gd name="connsiteY11" fmla="*/ 1130375 h 4866803"/>
              <a:gd name="connsiteX12" fmla="*/ 3954467 w 9346921"/>
              <a:gd name="connsiteY12" fmla="*/ 1114816 h 4866803"/>
              <a:gd name="connsiteX13" fmla="*/ 3929415 w 9346921"/>
              <a:gd name="connsiteY13" fmla="*/ 0 h 4866803"/>
              <a:gd name="connsiteX14" fmla="*/ 0 w 9346921"/>
              <a:gd name="connsiteY14" fmla="*/ 16282 h 4866803"/>
              <a:gd name="connsiteX0" fmla="*/ 9415815 w 9415815"/>
              <a:gd name="connsiteY0" fmla="*/ 6582426 h 6582426"/>
              <a:gd name="connsiteX1" fmla="*/ 9346921 w 9415815"/>
              <a:gd name="connsiteY1" fmla="*/ 50104 h 6582426"/>
              <a:gd name="connsiteX2" fmla="*/ 3992045 w 9415815"/>
              <a:gd name="connsiteY2" fmla="*/ 6263 h 6582426"/>
              <a:gd name="connsiteX3" fmla="*/ 3992045 w 9415815"/>
              <a:gd name="connsiteY3" fmla="*/ 1108553 h 6582426"/>
              <a:gd name="connsiteX4" fmla="*/ 5011476 w 9415815"/>
              <a:gd name="connsiteY4" fmla="*/ 1130375 h 6582426"/>
              <a:gd name="connsiteX5" fmla="*/ 5093179 w 9415815"/>
              <a:gd name="connsiteY5" fmla="*/ 1212078 h 6582426"/>
              <a:gd name="connsiteX6" fmla="*/ 5093179 w 9415815"/>
              <a:gd name="connsiteY6" fmla="*/ 4785100 h 6582426"/>
              <a:gd name="connsiteX7" fmla="*/ 5011476 w 9415815"/>
              <a:gd name="connsiteY7" fmla="*/ 4866803 h 6582426"/>
              <a:gd name="connsiteX8" fmla="*/ 3188427 w 9415815"/>
              <a:gd name="connsiteY8" fmla="*/ 4866803 h 6582426"/>
              <a:gd name="connsiteX9" fmla="*/ 3106724 w 9415815"/>
              <a:gd name="connsiteY9" fmla="*/ 4785100 h 6582426"/>
              <a:gd name="connsiteX10" fmla="*/ 3106724 w 9415815"/>
              <a:gd name="connsiteY10" fmla="*/ 1212078 h 6582426"/>
              <a:gd name="connsiteX11" fmla="*/ 3188427 w 9415815"/>
              <a:gd name="connsiteY11" fmla="*/ 1130375 h 6582426"/>
              <a:gd name="connsiteX12" fmla="*/ 3954467 w 9415815"/>
              <a:gd name="connsiteY12" fmla="*/ 1114816 h 6582426"/>
              <a:gd name="connsiteX13" fmla="*/ 3929415 w 9415815"/>
              <a:gd name="connsiteY13" fmla="*/ 0 h 6582426"/>
              <a:gd name="connsiteX14" fmla="*/ 0 w 9415815"/>
              <a:gd name="connsiteY14" fmla="*/ 16282 h 6582426"/>
              <a:gd name="connsiteX0" fmla="*/ 9409552 w 9409552"/>
              <a:gd name="connsiteY0" fmla="*/ 6864262 h 6864262"/>
              <a:gd name="connsiteX1" fmla="*/ 9346921 w 9409552"/>
              <a:gd name="connsiteY1" fmla="*/ 50104 h 6864262"/>
              <a:gd name="connsiteX2" fmla="*/ 3992045 w 9409552"/>
              <a:gd name="connsiteY2" fmla="*/ 6263 h 6864262"/>
              <a:gd name="connsiteX3" fmla="*/ 3992045 w 9409552"/>
              <a:gd name="connsiteY3" fmla="*/ 1108553 h 6864262"/>
              <a:gd name="connsiteX4" fmla="*/ 5011476 w 9409552"/>
              <a:gd name="connsiteY4" fmla="*/ 1130375 h 6864262"/>
              <a:gd name="connsiteX5" fmla="*/ 5093179 w 9409552"/>
              <a:gd name="connsiteY5" fmla="*/ 1212078 h 6864262"/>
              <a:gd name="connsiteX6" fmla="*/ 5093179 w 9409552"/>
              <a:gd name="connsiteY6" fmla="*/ 4785100 h 6864262"/>
              <a:gd name="connsiteX7" fmla="*/ 5011476 w 9409552"/>
              <a:gd name="connsiteY7" fmla="*/ 4866803 h 6864262"/>
              <a:gd name="connsiteX8" fmla="*/ 3188427 w 9409552"/>
              <a:gd name="connsiteY8" fmla="*/ 4866803 h 6864262"/>
              <a:gd name="connsiteX9" fmla="*/ 3106724 w 9409552"/>
              <a:gd name="connsiteY9" fmla="*/ 4785100 h 6864262"/>
              <a:gd name="connsiteX10" fmla="*/ 3106724 w 9409552"/>
              <a:gd name="connsiteY10" fmla="*/ 1212078 h 6864262"/>
              <a:gd name="connsiteX11" fmla="*/ 3188427 w 9409552"/>
              <a:gd name="connsiteY11" fmla="*/ 1130375 h 6864262"/>
              <a:gd name="connsiteX12" fmla="*/ 3954467 w 9409552"/>
              <a:gd name="connsiteY12" fmla="*/ 1114816 h 6864262"/>
              <a:gd name="connsiteX13" fmla="*/ 3929415 w 9409552"/>
              <a:gd name="connsiteY13" fmla="*/ 0 h 6864262"/>
              <a:gd name="connsiteX14" fmla="*/ 0 w 9409552"/>
              <a:gd name="connsiteY14" fmla="*/ 16282 h 6864262"/>
              <a:gd name="connsiteX0" fmla="*/ 9415815 w 9415815"/>
              <a:gd name="connsiteY0" fmla="*/ 6939418 h 6939418"/>
              <a:gd name="connsiteX1" fmla="*/ 9346921 w 9415815"/>
              <a:gd name="connsiteY1" fmla="*/ 50104 h 6939418"/>
              <a:gd name="connsiteX2" fmla="*/ 3992045 w 9415815"/>
              <a:gd name="connsiteY2" fmla="*/ 6263 h 6939418"/>
              <a:gd name="connsiteX3" fmla="*/ 3992045 w 9415815"/>
              <a:gd name="connsiteY3" fmla="*/ 1108553 h 6939418"/>
              <a:gd name="connsiteX4" fmla="*/ 5011476 w 9415815"/>
              <a:gd name="connsiteY4" fmla="*/ 1130375 h 6939418"/>
              <a:gd name="connsiteX5" fmla="*/ 5093179 w 9415815"/>
              <a:gd name="connsiteY5" fmla="*/ 1212078 h 6939418"/>
              <a:gd name="connsiteX6" fmla="*/ 5093179 w 9415815"/>
              <a:gd name="connsiteY6" fmla="*/ 4785100 h 6939418"/>
              <a:gd name="connsiteX7" fmla="*/ 5011476 w 9415815"/>
              <a:gd name="connsiteY7" fmla="*/ 4866803 h 6939418"/>
              <a:gd name="connsiteX8" fmla="*/ 3188427 w 9415815"/>
              <a:gd name="connsiteY8" fmla="*/ 4866803 h 6939418"/>
              <a:gd name="connsiteX9" fmla="*/ 3106724 w 9415815"/>
              <a:gd name="connsiteY9" fmla="*/ 4785100 h 6939418"/>
              <a:gd name="connsiteX10" fmla="*/ 3106724 w 9415815"/>
              <a:gd name="connsiteY10" fmla="*/ 1212078 h 6939418"/>
              <a:gd name="connsiteX11" fmla="*/ 3188427 w 9415815"/>
              <a:gd name="connsiteY11" fmla="*/ 1130375 h 6939418"/>
              <a:gd name="connsiteX12" fmla="*/ 3954467 w 9415815"/>
              <a:gd name="connsiteY12" fmla="*/ 1114816 h 6939418"/>
              <a:gd name="connsiteX13" fmla="*/ 3929415 w 9415815"/>
              <a:gd name="connsiteY13" fmla="*/ 0 h 6939418"/>
              <a:gd name="connsiteX14" fmla="*/ 0 w 9415815"/>
              <a:gd name="connsiteY14" fmla="*/ 16282 h 6939418"/>
              <a:gd name="connsiteX0" fmla="*/ 9415815 w 9422078"/>
              <a:gd name="connsiteY0" fmla="*/ 6939418 h 6939418"/>
              <a:gd name="connsiteX1" fmla="*/ 9422078 w 9422078"/>
              <a:gd name="connsiteY1" fmla="*/ 6789106 h 6939418"/>
              <a:gd name="connsiteX2" fmla="*/ 9346921 w 9422078"/>
              <a:gd name="connsiteY2" fmla="*/ 50104 h 6939418"/>
              <a:gd name="connsiteX3" fmla="*/ 3992045 w 9422078"/>
              <a:gd name="connsiteY3" fmla="*/ 6263 h 6939418"/>
              <a:gd name="connsiteX4" fmla="*/ 3992045 w 9422078"/>
              <a:gd name="connsiteY4" fmla="*/ 1108553 h 6939418"/>
              <a:gd name="connsiteX5" fmla="*/ 5011476 w 9422078"/>
              <a:gd name="connsiteY5" fmla="*/ 1130375 h 6939418"/>
              <a:gd name="connsiteX6" fmla="*/ 5093179 w 9422078"/>
              <a:gd name="connsiteY6" fmla="*/ 1212078 h 6939418"/>
              <a:gd name="connsiteX7" fmla="*/ 5093179 w 9422078"/>
              <a:gd name="connsiteY7" fmla="*/ 4785100 h 6939418"/>
              <a:gd name="connsiteX8" fmla="*/ 5011476 w 9422078"/>
              <a:gd name="connsiteY8" fmla="*/ 4866803 h 6939418"/>
              <a:gd name="connsiteX9" fmla="*/ 3188427 w 9422078"/>
              <a:gd name="connsiteY9" fmla="*/ 4866803 h 6939418"/>
              <a:gd name="connsiteX10" fmla="*/ 3106724 w 9422078"/>
              <a:gd name="connsiteY10" fmla="*/ 4785100 h 6939418"/>
              <a:gd name="connsiteX11" fmla="*/ 3106724 w 9422078"/>
              <a:gd name="connsiteY11" fmla="*/ 1212078 h 6939418"/>
              <a:gd name="connsiteX12" fmla="*/ 3188427 w 9422078"/>
              <a:gd name="connsiteY12" fmla="*/ 1130375 h 6939418"/>
              <a:gd name="connsiteX13" fmla="*/ 3954467 w 9422078"/>
              <a:gd name="connsiteY13" fmla="*/ 1114816 h 6939418"/>
              <a:gd name="connsiteX14" fmla="*/ 3929415 w 9422078"/>
              <a:gd name="connsiteY14" fmla="*/ 0 h 6939418"/>
              <a:gd name="connsiteX15" fmla="*/ 0 w 9422078"/>
              <a:gd name="connsiteY15" fmla="*/ 16282 h 6939418"/>
              <a:gd name="connsiteX0" fmla="*/ 165343 w 9422078"/>
              <a:gd name="connsiteY0" fmla="*/ 6889314 h 6889314"/>
              <a:gd name="connsiteX1" fmla="*/ 9422078 w 9422078"/>
              <a:gd name="connsiteY1" fmla="*/ 6789106 h 6889314"/>
              <a:gd name="connsiteX2" fmla="*/ 9346921 w 9422078"/>
              <a:gd name="connsiteY2" fmla="*/ 50104 h 6889314"/>
              <a:gd name="connsiteX3" fmla="*/ 3992045 w 9422078"/>
              <a:gd name="connsiteY3" fmla="*/ 6263 h 6889314"/>
              <a:gd name="connsiteX4" fmla="*/ 3992045 w 9422078"/>
              <a:gd name="connsiteY4" fmla="*/ 1108553 h 6889314"/>
              <a:gd name="connsiteX5" fmla="*/ 5011476 w 9422078"/>
              <a:gd name="connsiteY5" fmla="*/ 1130375 h 6889314"/>
              <a:gd name="connsiteX6" fmla="*/ 5093179 w 9422078"/>
              <a:gd name="connsiteY6" fmla="*/ 1212078 h 6889314"/>
              <a:gd name="connsiteX7" fmla="*/ 5093179 w 9422078"/>
              <a:gd name="connsiteY7" fmla="*/ 4785100 h 6889314"/>
              <a:gd name="connsiteX8" fmla="*/ 5011476 w 9422078"/>
              <a:gd name="connsiteY8" fmla="*/ 4866803 h 6889314"/>
              <a:gd name="connsiteX9" fmla="*/ 3188427 w 9422078"/>
              <a:gd name="connsiteY9" fmla="*/ 4866803 h 6889314"/>
              <a:gd name="connsiteX10" fmla="*/ 3106724 w 9422078"/>
              <a:gd name="connsiteY10" fmla="*/ 4785100 h 6889314"/>
              <a:gd name="connsiteX11" fmla="*/ 3106724 w 9422078"/>
              <a:gd name="connsiteY11" fmla="*/ 1212078 h 6889314"/>
              <a:gd name="connsiteX12" fmla="*/ 3188427 w 9422078"/>
              <a:gd name="connsiteY12" fmla="*/ 1130375 h 6889314"/>
              <a:gd name="connsiteX13" fmla="*/ 3954467 w 9422078"/>
              <a:gd name="connsiteY13" fmla="*/ 1114816 h 6889314"/>
              <a:gd name="connsiteX14" fmla="*/ 3929415 w 9422078"/>
              <a:gd name="connsiteY14" fmla="*/ 0 h 6889314"/>
              <a:gd name="connsiteX15" fmla="*/ 0 w 9422078"/>
              <a:gd name="connsiteY15" fmla="*/ 16282 h 6889314"/>
              <a:gd name="connsiteX0" fmla="*/ 165343 w 9422078"/>
              <a:gd name="connsiteY0" fmla="*/ 6889314 h 6920629"/>
              <a:gd name="connsiteX1" fmla="*/ 9422078 w 9422078"/>
              <a:gd name="connsiteY1" fmla="*/ 6920629 h 6920629"/>
              <a:gd name="connsiteX2" fmla="*/ 9346921 w 9422078"/>
              <a:gd name="connsiteY2" fmla="*/ 50104 h 6920629"/>
              <a:gd name="connsiteX3" fmla="*/ 3992045 w 9422078"/>
              <a:gd name="connsiteY3" fmla="*/ 6263 h 6920629"/>
              <a:gd name="connsiteX4" fmla="*/ 3992045 w 9422078"/>
              <a:gd name="connsiteY4" fmla="*/ 1108553 h 6920629"/>
              <a:gd name="connsiteX5" fmla="*/ 5011476 w 9422078"/>
              <a:gd name="connsiteY5" fmla="*/ 1130375 h 6920629"/>
              <a:gd name="connsiteX6" fmla="*/ 5093179 w 9422078"/>
              <a:gd name="connsiteY6" fmla="*/ 1212078 h 6920629"/>
              <a:gd name="connsiteX7" fmla="*/ 5093179 w 9422078"/>
              <a:gd name="connsiteY7" fmla="*/ 4785100 h 6920629"/>
              <a:gd name="connsiteX8" fmla="*/ 5011476 w 9422078"/>
              <a:gd name="connsiteY8" fmla="*/ 4866803 h 6920629"/>
              <a:gd name="connsiteX9" fmla="*/ 3188427 w 9422078"/>
              <a:gd name="connsiteY9" fmla="*/ 4866803 h 6920629"/>
              <a:gd name="connsiteX10" fmla="*/ 3106724 w 9422078"/>
              <a:gd name="connsiteY10" fmla="*/ 4785100 h 6920629"/>
              <a:gd name="connsiteX11" fmla="*/ 3106724 w 9422078"/>
              <a:gd name="connsiteY11" fmla="*/ 1212078 h 6920629"/>
              <a:gd name="connsiteX12" fmla="*/ 3188427 w 9422078"/>
              <a:gd name="connsiteY12" fmla="*/ 1130375 h 6920629"/>
              <a:gd name="connsiteX13" fmla="*/ 3954467 w 9422078"/>
              <a:gd name="connsiteY13" fmla="*/ 1114816 h 6920629"/>
              <a:gd name="connsiteX14" fmla="*/ 3929415 w 9422078"/>
              <a:gd name="connsiteY14" fmla="*/ 0 h 6920629"/>
              <a:gd name="connsiteX15" fmla="*/ 0 w 9422078"/>
              <a:gd name="connsiteY15" fmla="*/ 16282 h 6920629"/>
              <a:gd name="connsiteX0" fmla="*/ 165343 w 9422078"/>
              <a:gd name="connsiteY0" fmla="*/ 6889314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8768 w 9422078"/>
              <a:gd name="connsiteY0" fmla="*/ 2943615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12527 w 9425837"/>
              <a:gd name="connsiteY0" fmla="*/ 2943615 h 6920629"/>
              <a:gd name="connsiteX1" fmla="*/ 0 w 9425837"/>
              <a:gd name="connsiteY1" fmla="*/ 6889314 h 6920629"/>
              <a:gd name="connsiteX2" fmla="*/ 9425837 w 9425837"/>
              <a:gd name="connsiteY2" fmla="*/ 6920629 h 6920629"/>
              <a:gd name="connsiteX3" fmla="*/ 9350680 w 9425837"/>
              <a:gd name="connsiteY3" fmla="*/ 50104 h 6920629"/>
              <a:gd name="connsiteX4" fmla="*/ 3995804 w 9425837"/>
              <a:gd name="connsiteY4" fmla="*/ 6263 h 6920629"/>
              <a:gd name="connsiteX5" fmla="*/ 3995804 w 9425837"/>
              <a:gd name="connsiteY5" fmla="*/ 1108553 h 6920629"/>
              <a:gd name="connsiteX6" fmla="*/ 5015235 w 9425837"/>
              <a:gd name="connsiteY6" fmla="*/ 1130375 h 6920629"/>
              <a:gd name="connsiteX7" fmla="*/ 5096938 w 9425837"/>
              <a:gd name="connsiteY7" fmla="*/ 1212078 h 6920629"/>
              <a:gd name="connsiteX8" fmla="*/ 5096938 w 9425837"/>
              <a:gd name="connsiteY8" fmla="*/ 4785100 h 6920629"/>
              <a:gd name="connsiteX9" fmla="*/ 5015235 w 9425837"/>
              <a:gd name="connsiteY9" fmla="*/ 4866803 h 6920629"/>
              <a:gd name="connsiteX10" fmla="*/ 3192186 w 9425837"/>
              <a:gd name="connsiteY10" fmla="*/ 4866803 h 6920629"/>
              <a:gd name="connsiteX11" fmla="*/ 3110483 w 9425837"/>
              <a:gd name="connsiteY11" fmla="*/ 4785100 h 6920629"/>
              <a:gd name="connsiteX12" fmla="*/ 3110483 w 9425837"/>
              <a:gd name="connsiteY12" fmla="*/ 1212078 h 6920629"/>
              <a:gd name="connsiteX13" fmla="*/ 3192186 w 9425837"/>
              <a:gd name="connsiteY13" fmla="*/ 1130375 h 6920629"/>
              <a:gd name="connsiteX14" fmla="*/ 3958226 w 9425837"/>
              <a:gd name="connsiteY14" fmla="*/ 1114816 h 6920629"/>
              <a:gd name="connsiteX15" fmla="*/ 3933174 w 9425837"/>
              <a:gd name="connsiteY15" fmla="*/ 0 h 6920629"/>
              <a:gd name="connsiteX16" fmla="*/ 3759 w 9425837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17" fmla="*/ 1205 w 9427041"/>
              <a:gd name="connsiteY17" fmla="*/ 56366 h 6920629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90745 w 9427041"/>
              <a:gd name="connsiteY14" fmla="*/ 1133605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75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0096 w 9427041"/>
              <a:gd name="connsiteY14" fmla="*/ 111799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6446 w 9427041"/>
              <a:gd name="connsiteY14" fmla="*/ 112434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116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3176 w 9429012"/>
              <a:gd name="connsiteY0" fmla="*/ 50103 h 7467251"/>
              <a:gd name="connsiteX1" fmla="*/ 0 w 9429012"/>
              <a:gd name="connsiteY1" fmla="*/ 7467251 h 7467251"/>
              <a:gd name="connsiteX2" fmla="*/ 9429012 w 9429012"/>
              <a:gd name="connsiteY2" fmla="*/ 6914366 h 7467251"/>
              <a:gd name="connsiteX3" fmla="*/ 9353855 w 9429012"/>
              <a:gd name="connsiteY3" fmla="*/ 43841 h 7467251"/>
              <a:gd name="connsiteX4" fmla="*/ 3998979 w 9429012"/>
              <a:gd name="connsiteY4" fmla="*/ 0 h 7467251"/>
              <a:gd name="connsiteX5" fmla="*/ 3998979 w 9429012"/>
              <a:gd name="connsiteY5" fmla="*/ 1121079 h 7467251"/>
              <a:gd name="connsiteX6" fmla="*/ 5018410 w 9429012"/>
              <a:gd name="connsiteY6" fmla="*/ 1124112 h 7467251"/>
              <a:gd name="connsiteX7" fmla="*/ 5100113 w 9429012"/>
              <a:gd name="connsiteY7" fmla="*/ 1205815 h 7467251"/>
              <a:gd name="connsiteX8" fmla="*/ 5100113 w 9429012"/>
              <a:gd name="connsiteY8" fmla="*/ 4778837 h 7467251"/>
              <a:gd name="connsiteX9" fmla="*/ 5018410 w 9429012"/>
              <a:gd name="connsiteY9" fmla="*/ 4860540 h 7467251"/>
              <a:gd name="connsiteX10" fmla="*/ 3195361 w 9429012"/>
              <a:gd name="connsiteY10" fmla="*/ 4860540 h 7467251"/>
              <a:gd name="connsiteX11" fmla="*/ 3113658 w 9429012"/>
              <a:gd name="connsiteY11" fmla="*/ 4778837 h 7467251"/>
              <a:gd name="connsiteX12" fmla="*/ 3113658 w 9429012"/>
              <a:gd name="connsiteY12" fmla="*/ 1205815 h 7467251"/>
              <a:gd name="connsiteX13" fmla="*/ 3195361 w 9429012"/>
              <a:gd name="connsiteY13" fmla="*/ 1124112 h 7467251"/>
              <a:gd name="connsiteX14" fmla="*/ 4005242 w 9429012"/>
              <a:gd name="connsiteY14" fmla="*/ 1121166 h 7467251"/>
              <a:gd name="connsiteX15" fmla="*/ 3992716 w 9429012"/>
              <a:gd name="connsiteY15" fmla="*/ 6263 h 7467251"/>
              <a:gd name="connsiteX16" fmla="*/ 6934 w 9429012"/>
              <a:gd name="connsiteY16" fmla="*/ 10019 h 7467251"/>
              <a:gd name="connsiteX17" fmla="*/ 3176 w 9429012"/>
              <a:gd name="connsiteY17" fmla="*/ 50103 h 7467251"/>
              <a:gd name="connsiteX0" fmla="*/ 3176 w 9448062"/>
              <a:gd name="connsiteY0" fmla="*/ 50103 h 7467251"/>
              <a:gd name="connsiteX1" fmla="*/ 0 w 9448062"/>
              <a:gd name="connsiteY1" fmla="*/ 7467251 h 7467251"/>
              <a:gd name="connsiteX2" fmla="*/ 9448062 w 9448062"/>
              <a:gd name="connsiteY2" fmla="*/ 7457291 h 7467251"/>
              <a:gd name="connsiteX3" fmla="*/ 9353855 w 9448062"/>
              <a:gd name="connsiteY3" fmla="*/ 43841 h 7467251"/>
              <a:gd name="connsiteX4" fmla="*/ 3998979 w 9448062"/>
              <a:gd name="connsiteY4" fmla="*/ 0 h 7467251"/>
              <a:gd name="connsiteX5" fmla="*/ 3998979 w 9448062"/>
              <a:gd name="connsiteY5" fmla="*/ 1121079 h 7467251"/>
              <a:gd name="connsiteX6" fmla="*/ 5018410 w 9448062"/>
              <a:gd name="connsiteY6" fmla="*/ 1124112 h 7467251"/>
              <a:gd name="connsiteX7" fmla="*/ 5100113 w 9448062"/>
              <a:gd name="connsiteY7" fmla="*/ 1205815 h 7467251"/>
              <a:gd name="connsiteX8" fmla="*/ 5100113 w 9448062"/>
              <a:gd name="connsiteY8" fmla="*/ 4778837 h 7467251"/>
              <a:gd name="connsiteX9" fmla="*/ 5018410 w 9448062"/>
              <a:gd name="connsiteY9" fmla="*/ 4860540 h 7467251"/>
              <a:gd name="connsiteX10" fmla="*/ 3195361 w 9448062"/>
              <a:gd name="connsiteY10" fmla="*/ 4860540 h 7467251"/>
              <a:gd name="connsiteX11" fmla="*/ 3113658 w 9448062"/>
              <a:gd name="connsiteY11" fmla="*/ 4778837 h 7467251"/>
              <a:gd name="connsiteX12" fmla="*/ 3113658 w 9448062"/>
              <a:gd name="connsiteY12" fmla="*/ 1205815 h 7467251"/>
              <a:gd name="connsiteX13" fmla="*/ 3195361 w 9448062"/>
              <a:gd name="connsiteY13" fmla="*/ 1124112 h 7467251"/>
              <a:gd name="connsiteX14" fmla="*/ 4005242 w 9448062"/>
              <a:gd name="connsiteY14" fmla="*/ 1121166 h 7467251"/>
              <a:gd name="connsiteX15" fmla="*/ 3992716 w 9448062"/>
              <a:gd name="connsiteY15" fmla="*/ 6263 h 7467251"/>
              <a:gd name="connsiteX16" fmla="*/ 6934 w 9448062"/>
              <a:gd name="connsiteY16" fmla="*/ 10019 h 7467251"/>
              <a:gd name="connsiteX17" fmla="*/ 3176 w 9448062"/>
              <a:gd name="connsiteY17" fmla="*/ 50103 h 7467251"/>
              <a:gd name="connsiteX0" fmla="*/ 3176 w 9438537"/>
              <a:gd name="connsiteY0" fmla="*/ 50103 h 7467251"/>
              <a:gd name="connsiteX1" fmla="*/ 0 w 9438537"/>
              <a:gd name="connsiteY1" fmla="*/ 7467251 h 7467251"/>
              <a:gd name="connsiteX2" fmla="*/ 9438537 w 9438537"/>
              <a:gd name="connsiteY2" fmla="*/ 7457291 h 7467251"/>
              <a:gd name="connsiteX3" fmla="*/ 9353855 w 9438537"/>
              <a:gd name="connsiteY3" fmla="*/ 43841 h 7467251"/>
              <a:gd name="connsiteX4" fmla="*/ 3998979 w 9438537"/>
              <a:gd name="connsiteY4" fmla="*/ 0 h 7467251"/>
              <a:gd name="connsiteX5" fmla="*/ 3998979 w 9438537"/>
              <a:gd name="connsiteY5" fmla="*/ 1121079 h 7467251"/>
              <a:gd name="connsiteX6" fmla="*/ 5018410 w 9438537"/>
              <a:gd name="connsiteY6" fmla="*/ 1124112 h 7467251"/>
              <a:gd name="connsiteX7" fmla="*/ 5100113 w 9438537"/>
              <a:gd name="connsiteY7" fmla="*/ 1205815 h 7467251"/>
              <a:gd name="connsiteX8" fmla="*/ 5100113 w 9438537"/>
              <a:gd name="connsiteY8" fmla="*/ 4778837 h 7467251"/>
              <a:gd name="connsiteX9" fmla="*/ 5018410 w 9438537"/>
              <a:gd name="connsiteY9" fmla="*/ 4860540 h 7467251"/>
              <a:gd name="connsiteX10" fmla="*/ 3195361 w 9438537"/>
              <a:gd name="connsiteY10" fmla="*/ 4860540 h 7467251"/>
              <a:gd name="connsiteX11" fmla="*/ 3113658 w 9438537"/>
              <a:gd name="connsiteY11" fmla="*/ 4778837 h 7467251"/>
              <a:gd name="connsiteX12" fmla="*/ 3113658 w 9438537"/>
              <a:gd name="connsiteY12" fmla="*/ 1205815 h 7467251"/>
              <a:gd name="connsiteX13" fmla="*/ 3195361 w 9438537"/>
              <a:gd name="connsiteY13" fmla="*/ 1124112 h 7467251"/>
              <a:gd name="connsiteX14" fmla="*/ 4005242 w 9438537"/>
              <a:gd name="connsiteY14" fmla="*/ 1121166 h 7467251"/>
              <a:gd name="connsiteX15" fmla="*/ 3992716 w 9438537"/>
              <a:gd name="connsiteY15" fmla="*/ 6263 h 7467251"/>
              <a:gd name="connsiteX16" fmla="*/ 6934 w 9438537"/>
              <a:gd name="connsiteY16" fmla="*/ 10019 h 7467251"/>
              <a:gd name="connsiteX17" fmla="*/ 3176 w 9438537"/>
              <a:gd name="connsiteY17" fmla="*/ 50103 h 746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38537" h="7467251">
                <a:moveTo>
                  <a:pt x="3176" y="50103"/>
                </a:moveTo>
                <a:cubicBezTo>
                  <a:pt x="-1000" y="1365336"/>
                  <a:pt x="4176" y="6152018"/>
                  <a:pt x="0" y="7467251"/>
                </a:cubicBezTo>
                <a:lnTo>
                  <a:pt x="9438537" y="7457291"/>
                </a:lnTo>
                <a:lnTo>
                  <a:pt x="9353855" y="43841"/>
                </a:lnTo>
                <a:lnTo>
                  <a:pt x="3998979" y="0"/>
                </a:lnTo>
                <a:cubicBezTo>
                  <a:pt x="4001067" y="350729"/>
                  <a:pt x="3996891" y="770350"/>
                  <a:pt x="3998979" y="1121079"/>
                </a:cubicBezTo>
                <a:lnTo>
                  <a:pt x="5018410" y="1124112"/>
                </a:lnTo>
                <a:cubicBezTo>
                  <a:pt x="5063533" y="1124112"/>
                  <a:pt x="5100113" y="1160692"/>
                  <a:pt x="5100113" y="1205815"/>
                </a:cubicBezTo>
                <a:lnTo>
                  <a:pt x="5100113" y="4778837"/>
                </a:lnTo>
                <a:cubicBezTo>
                  <a:pt x="5100113" y="4823960"/>
                  <a:pt x="5063533" y="4860540"/>
                  <a:pt x="5018410" y="4860540"/>
                </a:cubicBezTo>
                <a:lnTo>
                  <a:pt x="3195361" y="4860540"/>
                </a:lnTo>
                <a:cubicBezTo>
                  <a:pt x="3150238" y="4860540"/>
                  <a:pt x="3113658" y="4823960"/>
                  <a:pt x="3113658" y="4778837"/>
                </a:cubicBezTo>
                <a:lnTo>
                  <a:pt x="3113658" y="1205815"/>
                </a:lnTo>
                <a:cubicBezTo>
                  <a:pt x="3113658" y="1160692"/>
                  <a:pt x="3150238" y="1124112"/>
                  <a:pt x="3195361" y="1124112"/>
                </a:cubicBezTo>
                <a:lnTo>
                  <a:pt x="4005242" y="1121166"/>
                </a:lnTo>
                <a:lnTo>
                  <a:pt x="3992716" y="6263"/>
                </a:lnTo>
                <a:lnTo>
                  <a:pt x="6934" y="10019"/>
                </a:lnTo>
                <a:lnTo>
                  <a:pt x="3176" y="501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8" name="Прямокутник: округлені кути 57">
            <a:extLst>
              <a:ext uri="{FF2B5EF4-FFF2-40B4-BE49-F238E27FC236}">
                <a16:creationId xmlns:a16="http://schemas.microsoft.com/office/drawing/2014/main" id="{7D05BF1F-80C5-8230-1E05-F3607A56F6E0}"/>
              </a:ext>
            </a:extLst>
          </p:cNvPr>
          <p:cNvSpPr/>
          <p:nvPr/>
        </p:nvSpPr>
        <p:spPr>
          <a:xfrm>
            <a:off x="2758797" y="1308412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9" name="Прямокутник: округлені кути 2">
            <a:extLst>
              <a:ext uri="{FF2B5EF4-FFF2-40B4-BE49-F238E27FC236}">
                <a16:creationId xmlns:a16="http://schemas.microsoft.com/office/drawing/2014/main" id="{58175076-344B-868E-4149-ADF17308B07F}"/>
              </a:ext>
            </a:extLst>
          </p:cNvPr>
          <p:cNvSpPr/>
          <p:nvPr/>
        </p:nvSpPr>
        <p:spPr>
          <a:xfrm>
            <a:off x="799020" y="454216"/>
            <a:ext cx="1998717" cy="4441034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9795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70603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70975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80629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67230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706032"/>
                </a:lnTo>
                <a:cubicBezTo>
                  <a:pt x="2025667" y="3747362"/>
                  <a:pt x="1987657" y="3764067"/>
                  <a:pt x="1946327" y="3764067"/>
                </a:cubicBezTo>
                <a:cubicBezTo>
                  <a:pt x="1933595" y="3767938"/>
                  <a:pt x="1972980" y="3774026"/>
                  <a:pt x="1980629" y="3741980"/>
                </a:cubicBezTo>
                <a:cubicBezTo>
                  <a:pt x="1988278" y="3709934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6EC4A84D-29C0-AD03-1B8C-C8CC316801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3832" y="1800702"/>
            <a:ext cx="1854948" cy="1038416"/>
          </a:xfrm>
          <a:prstGeom prst="rect">
            <a:avLst/>
          </a:prstGeom>
        </p:spPr>
      </p:pic>
      <p:sp>
        <p:nvSpPr>
          <p:cNvPr id="3" name="Прямокутник: округлені кути 2">
            <a:extLst>
              <a:ext uri="{FF2B5EF4-FFF2-40B4-BE49-F238E27FC236}">
                <a16:creationId xmlns:a16="http://schemas.microsoft.com/office/drawing/2014/main" id="{1AE5BE51-60A3-7844-2FE3-F8E4DB9EDC96}"/>
              </a:ext>
            </a:extLst>
          </p:cNvPr>
          <p:cNvSpPr/>
          <p:nvPr/>
        </p:nvSpPr>
        <p:spPr>
          <a:xfrm>
            <a:off x="9493514" y="551792"/>
            <a:ext cx="1986455" cy="4427957"/>
          </a:xfrm>
          <a:prstGeom prst="roundRect">
            <a:avLst>
              <a:gd name="adj" fmla="val 4113"/>
            </a:avLst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Рисунок 3" descr="Зображення, що містить риф, текст, колаж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87B3BB15-83E7-38CC-378A-4835EE48A7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713" y="618799"/>
            <a:ext cx="1935280" cy="4300622"/>
          </a:xfrm>
          <a:prstGeom prst="rect">
            <a:avLst/>
          </a:prstGeom>
        </p:spPr>
      </p:pic>
      <p:pic>
        <p:nvPicPr>
          <p:cNvPr id="5" name="Рисунок 4" descr="Зображення, що містить риф, текст, колаж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57767618-B9F6-94D8-2EFB-22E71A8FA8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4"/>
          <a:stretch/>
        </p:blipFill>
        <p:spPr>
          <a:xfrm>
            <a:off x="9592036" y="4796179"/>
            <a:ext cx="1935280" cy="545575"/>
          </a:xfrm>
          <a:prstGeom prst="rect">
            <a:avLst/>
          </a:prstGeom>
        </p:spPr>
      </p:pic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2CA9D85-E750-1229-FA41-0AF310682329}"/>
              </a:ext>
            </a:extLst>
          </p:cNvPr>
          <p:cNvSpPr/>
          <p:nvPr/>
        </p:nvSpPr>
        <p:spPr>
          <a:xfrm>
            <a:off x="10689332" y="4788724"/>
            <a:ext cx="4111906" cy="10784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Рисунок 7" descr="Зображення, що містить кіт, просто неба, скеля, земля&#10;&#10;Автоматично згенерований опис">
            <a:extLst>
              <a:ext uri="{FF2B5EF4-FFF2-40B4-BE49-F238E27FC236}">
                <a16:creationId xmlns:a16="http://schemas.microsoft.com/office/drawing/2014/main" id="{2FEC7606-C199-8E9F-25E2-A29169F536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55" y="7869402"/>
            <a:ext cx="1986455" cy="4414344"/>
          </a:xfrm>
          <a:prstGeom prst="rect">
            <a:avLst/>
          </a:prstGeom>
        </p:spPr>
      </p:pic>
      <p:pic>
        <p:nvPicPr>
          <p:cNvPr id="9" name="Рисунок 8" descr="Зображення, що містить знімок екрана, кіт, текст, природа&#10;&#10;Автоматично згенерований опис">
            <a:extLst>
              <a:ext uri="{FF2B5EF4-FFF2-40B4-BE49-F238E27FC236}">
                <a16:creationId xmlns:a16="http://schemas.microsoft.com/office/drawing/2014/main" id="{B60F76A4-BE55-C1B3-ECE2-923E25371D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9"/>
          <a:stretch/>
        </p:blipFill>
        <p:spPr>
          <a:xfrm>
            <a:off x="9514943" y="-250354"/>
            <a:ext cx="1986455" cy="841452"/>
          </a:xfrm>
          <a:prstGeom prst="rect">
            <a:avLst/>
          </a:prstGeom>
        </p:spPr>
      </p:pic>
      <p:pic>
        <p:nvPicPr>
          <p:cNvPr id="10" name="Рисунок 9" descr="Зображення, що містить текст, троянда, пелюстка, Троянди&#10;&#10;Автоматично згенерований опис">
            <a:extLst>
              <a:ext uri="{FF2B5EF4-FFF2-40B4-BE49-F238E27FC236}">
                <a16:creationId xmlns:a16="http://schemas.microsoft.com/office/drawing/2014/main" id="{A8BFB02B-6AE9-45EA-9202-A01BB08D4C1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392888"/>
            <a:ext cx="1986455" cy="4414344"/>
          </a:xfrm>
          <a:prstGeom prst="rect">
            <a:avLst/>
          </a:prstGeom>
        </p:spPr>
      </p:pic>
      <p:pic>
        <p:nvPicPr>
          <p:cNvPr id="11" name="Рисунок 10" descr="Зображення, що містить текст, гаджет, Мобільний телефон, мультимедіа&#10;&#10;Автоматично згенерований опис">
            <a:extLst>
              <a:ext uri="{FF2B5EF4-FFF2-40B4-BE49-F238E27FC236}">
                <a16:creationId xmlns:a16="http://schemas.microsoft.com/office/drawing/2014/main" id="{42B9A100-F44D-43E7-D479-F695CC7C70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632" y="8258978"/>
            <a:ext cx="1986455" cy="4414345"/>
          </a:xfrm>
          <a:prstGeom prst="rect">
            <a:avLst/>
          </a:prstGeom>
        </p:spPr>
      </p:pic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72253DC9-A619-D66D-F9AE-F45995216130}"/>
              </a:ext>
            </a:extLst>
          </p:cNvPr>
          <p:cNvGrpSpPr/>
          <p:nvPr/>
        </p:nvGrpSpPr>
        <p:grpSpPr>
          <a:xfrm>
            <a:off x="8336070" y="8714449"/>
            <a:ext cx="1993341" cy="4414344"/>
            <a:chOff x="6534150" y="1187602"/>
            <a:chExt cx="1993341" cy="4414344"/>
          </a:xfrm>
        </p:grpSpPr>
        <p:pic>
          <p:nvPicPr>
            <p:cNvPr id="14" name="Рисунок 13" descr="Зображення, що містить знімок екрана, кіт, текст, природа&#10;&#10;Автоматично згенерований опис">
              <a:extLst>
                <a:ext uri="{FF2B5EF4-FFF2-40B4-BE49-F238E27FC236}">
                  <a16:creationId xmlns:a16="http://schemas.microsoft.com/office/drawing/2014/main" id="{BB8A1EE4-86D6-E009-D6AD-ACD6CBA7B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036" y="1187602"/>
              <a:ext cx="1986455" cy="4414344"/>
            </a:xfrm>
            <a:prstGeom prst="rect">
              <a:avLst/>
            </a:prstGeom>
          </p:spPr>
        </p:pic>
        <p:sp>
          <p:nvSpPr>
            <p:cNvPr id="17" name="Прямокутник 16">
              <a:extLst>
                <a:ext uri="{FF2B5EF4-FFF2-40B4-BE49-F238E27FC236}">
                  <a16:creationId xmlns:a16="http://schemas.microsoft.com/office/drawing/2014/main" id="{DFB1AE3A-7743-B17F-7CE5-7DADF5566DF0}"/>
                </a:ext>
              </a:extLst>
            </p:cNvPr>
            <p:cNvSpPr/>
            <p:nvPr/>
          </p:nvSpPr>
          <p:spPr>
            <a:xfrm>
              <a:off x="6534150" y="1187602"/>
              <a:ext cx="1986455" cy="89519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Прямокутник 18">
              <a:extLst>
                <a:ext uri="{FF2B5EF4-FFF2-40B4-BE49-F238E27FC236}">
                  <a16:creationId xmlns:a16="http://schemas.microsoft.com/office/drawing/2014/main" id="{DF226620-6A0F-A151-0B8E-7235975C6DD3}"/>
                </a:ext>
              </a:extLst>
            </p:cNvPr>
            <p:cNvSpPr/>
            <p:nvPr/>
          </p:nvSpPr>
          <p:spPr>
            <a:xfrm>
              <a:off x="6541035" y="4735442"/>
              <a:ext cx="1986455" cy="832389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0" name="Рисунок 19" descr="Зображення, що містить знімок екрана, кіт, текст, природа&#10;&#10;Автоматично згенерований опис">
            <a:extLst>
              <a:ext uri="{FF2B5EF4-FFF2-40B4-BE49-F238E27FC236}">
                <a16:creationId xmlns:a16="http://schemas.microsoft.com/office/drawing/2014/main" id="{EB457964-3BDE-7EF5-DF0A-A77F7A1FEF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" t="81975" r="-1731" b="-229"/>
          <a:stretch/>
        </p:blipFill>
        <p:spPr>
          <a:xfrm>
            <a:off x="9565126" y="5105538"/>
            <a:ext cx="1986455" cy="805775"/>
          </a:xfrm>
          <a:prstGeom prst="rect">
            <a:avLst/>
          </a:prstGeom>
        </p:spPr>
      </p:pic>
      <p:sp>
        <p:nvSpPr>
          <p:cNvPr id="21" name="Прямокутник: округлені кути 4">
            <a:extLst>
              <a:ext uri="{FF2B5EF4-FFF2-40B4-BE49-F238E27FC236}">
                <a16:creationId xmlns:a16="http://schemas.microsoft.com/office/drawing/2014/main" id="{881A5A7A-F556-DD0F-438B-17253D940DB9}"/>
              </a:ext>
            </a:extLst>
          </p:cNvPr>
          <p:cNvSpPr/>
          <p:nvPr/>
        </p:nvSpPr>
        <p:spPr>
          <a:xfrm>
            <a:off x="6368925" y="-775508"/>
            <a:ext cx="9622105" cy="8857834"/>
          </a:xfrm>
          <a:custGeom>
            <a:avLst/>
            <a:gdLst>
              <a:gd name="connsiteX0" fmla="*/ 0 w 1986455"/>
              <a:gd name="connsiteY0" fmla="*/ 81703 h 3736428"/>
              <a:gd name="connsiteX1" fmla="*/ 81703 w 1986455"/>
              <a:gd name="connsiteY1" fmla="*/ 0 h 3736428"/>
              <a:gd name="connsiteX2" fmla="*/ 1904752 w 1986455"/>
              <a:gd name="connsiteY2" fmla="*/ 0 h 3736428"/>
              <a:gd name="connsiteX3" fmla="*/ 1986455 w 1986455"/>
              <a:gd name="connsiteY3" fmla="*/ 81703 h 3736428"/>
              <a:gd name="connsiteX4" fmla="*/ 1986455 w 1986455"/>
              <a:gd name="connsiteY4" fmla="*/ 3654725 h 3736428"/>
              <a:gd name="connsiteX5" fmla="*/ 1904752 w 1986455"/>
              <a:gd name="connsiteY5" fmla="*/ 3736428 h 3736428"/>
              <a:gd name="connsiteX6" fmla="*/ 81703 w 1986455"/>
              <a:gd name="connsiteY6" fmla="*/ 3736428 h 3736428"/>
              <a:gd name="connsiteX7" fmla="*/ 0 w 1986455"/>
              <a:gd name="connsiteY7" fmla="*/ 3654725 h 3736428"/>
              <a:gd name="connsiteX8" fmla="*/ 0 w 1986455"/>
              <a:gd name="connsiteY8" fmla="*/ 81703 h 3736428"/>
              <a:gd name="connsiteX0" fmla="*/ 0 w 1986455"/>
              <a:gd name="connsiteY0" fmla="*/ 91000 h 3745725"/>
              <a:gd name="connsiteX1" fmla="*/ 81703 w 1986455"/>
              <a:gd name="connsiteY1" fmla="*/ 9297 h 3745725"/>
              <a:gd name="connsiteX2" fmla="*/ 960477 w 1986455"/>
              <a:gd name="connsiteY2" fmla="*/ 0 h 3745725"/>
              <a:gd name="connsiteX3" fmla="*/ 1904752 w 1986455"/>
              <a:gd name="connsiteY3" fmla="*/ 9297 h 3745725"/>
              <a:gd name="connsiteX4" fmla="*/ 1986455 w 1986455"/>
              <a:gd name="connsiteY4" fmla="*/ 91000 h 3745725"/>
              <a:gd name="connsiteX5" fmla="*/ 1986455 w 1986455"/>
              <a:gd name="connsiteY5" fmla="*/ 3664022 h 3745725"/>
              <a:gd name="connsiteX6" fmla="*/ 1904752 w 1986455"/>
              <a:gd name="connsiteY6" fmla="*/ 3745725 h 3745725"/>
              <a:gd name="connsiteX7" fmla="*/ 81703 w 1986455"/>
              <a:gd name="connsiteY7" fmla="*/ 3745725 h 3745725"/>
              <a:gd name="connsiteX8" fmla="*/ 0 w 1986455"/>
              <a:gd name="connsiteY8" fmla="*/ 3664022 h 3745725"/>
              <a:gd name="connsiteX9" fmla="*/ 0 w 1986455"/>
              <a:gd name="connsiteY9" fmla="*/ 91000 h 3745725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960477 w 1986455"/>
              <a:gd name="connsiteY2" fmla="*/ 6262 h 3751987"/>
              <a:gd name="connsiteX3" fmla="*/ 1085737 w 1986455"/>
              <a:gd name="connsiteY3" fmla="*/ 0 h 3751987"/>
              <a:gd name="connsiteX4" fmla="*/ 1904752 w 1986455"/>
              <a:gd name="connsiteY4" fmla="*/ 15559 h 3751987"/>
              <a:gd name="connsiteX5" fmla="*/ 1986455 w 1986455"/>
              <a:gd name="connsiteY5" fmla="*/ 97262 h 3751987"/>
              <a:gd name="connsiteX6" fmla="*/ 1986455 w 1986455"/>
              <a:gd name="connsiteY6" fmla="*/ 3670284 h 3751987"/>
              <a:gd name="connsiteX7" fmla="*/ 1904752 w 1986455"/>
              <a:gd name="connsiteY7" fmla="*/ 3751987 h 3751987"/>
              <a:gd name="connsiteX8" fmla="*/ 81703 w 1986455"/>
              <a:gd name="connsiteY8" fmla="*/ 3751987 h 3751987"/>
              <a:gd name="connsiteX9" fmla="*/ 0 w 1986455"/>
              <a:gd name="connsiteY9" fmla="*/ 3670284 h 3751987"/>
              <a:gd name="connsiteX10" fmla="*/ 0 w 1986455"/>
              <a:gd name="connsiteY10" fmla="*/ 97262 h 3751987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847743 w 1986455"/>
              <a:gd name="connsiteY2" fmla="*/ 0 h 3751987"/>
              <a:gd name="connsiteX3" fmla="*/ 960477 w 1986455"/>
              <a:gd name="connsiteY3" fmla="*/ 6262 h 3751987"/>
              <a:gd name="connsiteX4" fmla="*/ 1085737 w 1986455"/>
              <a:gd name="connsiteY4" fmla="*/ 0 h 3751987"/>
              <a:gd name="connsiteX5" fmla="*/ 1904752 w 1986455"/>
              <a:gd name="connsiteY5" fmla="*/ 15559 h 3751987"/>
              <a:gd name="connsiteX6" fmla="*/ 1986455 w 1986455"/>
              <a:gd name="connsiteY6" fmla="*/ 97262 h 3751987"/>
              <a:gd name="connsiteX7" fmla="*/ 1986455 w 1986455"/>
              <a:gd name="connsiteY7" fmla="*/ 3670284 h 3751987"/>
              <a:gd name="connsiteX8" fmla="*/ 1904752 w 1986455"/>
              <a:gd name="connsiteY8" fmla="*/ 3751987 h 3751987"/>
              <a:gd name="connsiteX9" fmla="*/ 81703 w 1986455"/>
              <a:gd name="connsiteY9" fmla="*/ 3751987 h 3751987"/>
              <a:gd name="connsiteX10" fmla="*/ 0 w 1986455"/>
              <a:gd name="connsiteY10" fmla="*/ 3670284 h 3751987"/>
              <a:gd name="connsiteX11" fmla="*/ 0 w 1986455"/>
              <a:gd name="connsiteY11" fmla="*/ 97262 h 3751987"/>
              <a:gd name="connsiteX0" fmla="*/ 960477 w 1986455"/>
              <a:gd name="connsiteY0" fmla="*/ 6262 h 3751987"/>
              <a:gd name="connsiteX1" fmla="*/ 1085737 w 1986455"/>
              <a:gd name="connsiteY1" fmla="*/ 0 h 3751987"/>
              <a:gd name="connsiteX2" fmla="*/ 1904752 w 1986455"/>
              <a:gd name="connsiteY2" fmla="*/ 15559 h 3751987"/>
              <a:gd name="connsiteX3" fmla="*/ 1986455 w 1986455"/>
              <a:gd name="connsiteY3" fmla="*/ 97262 h 3751987"/>
              <a:gd name="connsiteX4" fmla="*/ 1986455 w 1986455"/>
              <a:gd name="connsiteY4" fmla="*/ 3670284 h 3751987"/>
              <a:gd name="connsiteX5" fmla="*/ 1904752 w 1986455"/>
              <a:gd name="connsiteY5" fmla="*/ 3751987 h 3751987"/>
              <a:gd name="connsiteX6" fmla="*/ 81703 w 1986455"/>
              <a:gd name="connsiteY6" fmla="*/ 3751987 h 3751987"/>
              <a:gd name="connsiteX7" fmla="*/ 0 w 1986455"/>
              <a:gd name="connsiteY7" fmla="*/ 3670284 h 3751987"/>
              <a:gd name="connsiteX8" fmla="*/ 0 w 1986455"/>
              <a:gd name="connsiteY8" fmla="*/ 97262 h 3751987"/>
              <a:gd name="connsiteX9" fmla="*/ 81703 w 1986455"/>
              <a:gd name="connsiteY9" fmla="*/ 15559 h 3751987"/>
              <a:gd name="connsiteX10" fmla="*/ 847743 w 1986455"/>
              <a:gd name="connsiteY10" fmla="*/ 0 h 3751987"/>
              <a:gd name="connsiteX11" fmla="*/ 1051917 w 1986455"/>
              <a:gd name="connsiteY11" fmla="*/ 97702 h 3751987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885321 w 1986455"/>
              <a:gd name="connsiteY0" fmla="*/ 0 h 4910645"/>
              <a:gd name="connsiteX1" fmla="*/ 1085737 w 1986455"/>
              <a:gd name="connsiteY1" fmla="*/ 1158658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85321 w 1986455"/>
              <a:gd name="connsiteY1" fmla="*/ 1152395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38975 w 1986455"/>
              <a:gd name="connsiteY12" fmla="*/ 10020 h 4910645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43842 h 4910645"/>
              <a:gd name="connsiteX13" fmla="*/ 0 w 5093179"/>
              <a:gd name="connsiteY13" fmla="*/ 60124 h 4910645"/>
              <a:gd name="connsiteX0" fmla="*/ 9516023 w 9516023"/>
              <a:gd name="connsiteY0" fmla="*/ 37577 h 4866803"/>
              <a:gd name="connsiteX1" fmla="*/ 3985782 w 9516023"/>
              <a:gd name="connsiteY1" fmla="*/ 56367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3992045 w 9516023"/>
              <a:gd name="connsiteY1" fmla="*/ 6263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9346921 w 9516023"/>
              <a:gd name="connsiteY1" fmla="*/ 50104 h 4866803"/>
              <a:gd name="connsiteX2" fmla="*/ 3992045 w 9516023"/>
              <a:gd name="connsiteY2" fmla="*/ 6263 h 4866803"/>
              <a:gd name="connsiteX3" fmla="*/ 3992045 w 9516023"/>
              <a:gd name="connsiteY3" fmla="*/ 1108553 h 4866803"/>
              <a:gd name="connsiteX4" fmla="*/ 5011476 w 9516023"/>
              <a:gd name="connsiteY4" fmla="*/ 1130375 h 4866803"/>
              <a:gd name="connsiteX5" fmla="*/ 5093179 w 9516023"/>
              <a:gd name="connsiteY5" fmla="*/ 1212078 h 4866803"/>
              <a:gd name="connsiteX6" fmla="*/ 5093179 w 9516023"/>
              <a:gd name="connsiteY6" fmla="*/ 4785100 h 4866803"/>
              <a:gd name="connsiteX7" fmla="*/ 5011476 w 9516023"/>
              <a:gd name="connsiteY7" fmla="*/ 4866803 h 4866803"/>
              <a:gd name="connsiteX8" fmla="*/ 3188427 w 9516023"/>
              <a:gd name="connsiteY8" fmla="*/ 4866803 h 4866803"/>
              <a:gd name="connsiteX9" fmla="*/ 3106724 w 9516023"/>
              <a:gd name="connsiteY9" fmla="*/ 4785100 h 4866803"/>
              <a:gd name="connsiteX10" fmla="*/ 3106724 w 9516023"/>
              <a:gd name="connsiteY10" fmla="*/ 1212078 h 4866803"/>
              <a:gd name="connsiteX11" fmla="*/ 3188427 w 9516023"/>
              <a:gd name="connsiteY11" fmla="*/ 1130375 h 4866803"/>
              <a:gd name="connsiteX12" fmla="*/ 3954467 w 9516023"/>
              <a:gd name="connsiteY12" fmla="*/ 1114816 h 4866803"/>
              <a:gd name="connsiteX13" fmla="*/ 3929415 w 9516023"/>
              <a:gd name="connsiteY13" fmla="*/ 0 h 4866803"/>
              <a:gd name="connsiteX14" fmla="*/ 0 w 9516023"/>
              <a:gd name="connsiteY14" fmla="*/ 16282 h 4866803"/>
              <a:gd name="connsiteX0" fmla="*/ 9196609 w 9346921"/>
              <a:gd name="connsiteY0" fmla="*/ 4265111 h 4866803"/>
              <a:gd name="connsiteX1" fmla="*/ 9346921 w 9346921"/>
              <a:gd name="connsiteY1" fmla="*/ 50104 h 4866803"/>
              <a:gd name="connsiteX2" fmla="*/ 3992045 w 9346921"/>
              <a:gd name="connsiteY2" fmla="*/ 6263 h 4866803"/>
              <a:gd name="connsiteX3" fmla="*/ 3992045 w 9346921"/>
              <a:gd name="connsiteY3" fmla="*/ 1108553 h 4866803"/>
              <a:gd name="connsiteX4" fmla="*/ 5011476 w 9346921"/>
              <a:gd name="connsiteY4" fmla="*/ 1130375 h 4866803"/>
              <a:gd name="connsiteX5" fmla="*/ 5093179 w 9346921"/>
              <a:gd name="connsiteY5" fmla="*/ 1212078 h 4866803"/>
              <a:gd name="connsiteX6" fmla="*/ 5093179 w 9346921"/>
              <a:gd name="connsiteY6" fmla="*/ 4785100 h 4866803"/>
              <a:gd name="connsiteX7" fmla="*/ 5011476 w 9346921"/>
              <a:gd name="connsiteY7" fmla="*/ 4866803 h 4866803"/>
              <a:gd name="connsiteX8" fmla="*/ 3188427 w 9346921"/>
              <a:gd name="connsiteY8" fmla="*/ 4866803 h 4866803"/>
              <a:gd name="connsiteX9" fmla="*/ 3106724 w 9346921"/>
              <a:gd name="connsiteY9" fmla="*/ 4785100 h 4866803"/>
              <a:gd name="connsiteX10" fmla="*/ 3106724 w 9346921"/>
              <a:gd name="connsiteY10" fmla="*/ 1212078 h 4866803"/>
              <a:gd name="connsiteX11" fmla="*/ 3188427 w 9346921"/>
              <a:gd name="connsiteY11" fmla="*/ 1130375 h 4866803"/>
              <a:gd name="connsiteX12" fmla="*/ 3954467 w 9346921"/>
              <a:gd name="connsiteY12" fmla="*/ 1114816 h 4866803"/>
              <a:gd name="connsiteX13" fmla="*/ 3929415 w 9346921"/>
              <a:gd name="connsiteY13" fmla="*/ 0 h 4866803"/>
              <a:gd name="connsiteX14" fmla="*/ 0 w 9346921"/>
              <a:gd name="connsiteY14" fmla="*/ 16282 h 4866803"/>
              <a:gd name="connsiteX0" fmla="*/ 9415815 w 9415815"/>
              <a:gd name="connsiteY0" fmla="*/ 6582426 h 6582426"/>
              <a:gd name="connsiteX1" fmla="*/ 9346921 w 9415815"/>
              <a:gd name="connsiteY1" fmla="*/ 50104 h 6582426"/>
              <a:gd name="connsiteX2" fmla="*/ 3992045 w 9415815"/>
              <a:gd name="connsiteY2" fmla="*/ 6263 h 6582426"/>
              <a:gd name="connsiteX3" fmla="*/ 3992045 w 9415815"/>
              <a:gd name="connsiteY3" fmla="*/ 1108553 h 6582426"/>
              <a:gd name="connsiteX4" fmla="*/ 5011476 w 9415815"/>
              <a:gd name="connsiteY4" fmla="*/ 1130375 h 6582426"/>
              <a:gd name="connsiteX5" fmla="*/ 5093179 w 9415815"/>
              <a:gd name="connsiteY5" fmla="*/ 1212078 h 6582426"/>
              <a:gd name="connsiteX6" fmla="*/ 5093179 w 9415815"/>
              <a:gd name="connsiteY6" fmla="*/ 4785100 h 6582426"/>
              <a:gd name="connsiteX7" fmla="*/ 5011476 w 9415815"/>
              <a:gd name="connsiteY7" fmla="*/ 4866803 h 6582426"/>
              <a:gd name="connsiteX8" fmla="*/ 3188427 w 9415815"/>
              <a:gd name="connsiteY8" fmla="*/ 4866803 h 6582426"/>
              <a:gd name="connsiteX9" fmla="*/ 3106724 w 9415815"/>
              <a:gd name="connsiteY9" fmla="*/ 4785100 h 6582426"/>
              <a:gd name="connsiteX10" fmla="*/ 3106724 w 9415815"/>
              <a:gd name="connsiteY10" fmla="*/ 1212078 h 6582426"/>
              <a:gd name="connsiteX11" fmla="*/ 3188427 w 9415815"/>
              <a:gd name="connsiteY11" fmla="*/ 1130375 h 6582426"/>
              <a:gd name="connsiteX12" fmla="*/ 3954467 w 9415815"/>
              <a:gd name="connsiteY12" fmla="*/ 1114816 h 6582426"/>
              <a:gd name="connsiteX13" fmla="*/ 3929415 w 9415815"/>
              <a:gd name="connsiteY13" fmla="*/ 0 h 6582426"/>
              <a:gd name="connsiteX14" fmla="*/ 0 w 9415815"/>
              <a:gd name="connsiteY14" fmla="*/ 16282 h 6582426"/>
              <a:gd name="connsiteX0" fmla="*/ 9409552 w 9409552"/>
              <a:gd name="connsiteY0" fmla="*/ 6864262 h 6864262"/>
              <a:gd name="connsiteX1" fmla="*/ 9346921 w 9409552"/>
              <a:gd name="connsiteY1" fmla="*/ 50104 h 6864262"/>
              <a:gd name="connsiteX2" fmla="*/ 3992045 w 9409552"/>
              <a:gd name="connsiteY2" fmla="*/ 6263 h 6864262"/>
              <a:gd name="connsiteX3" fmla="*/ 3992045 w 9409552"/>
              <a:gd name="connsiteY3" fmla="*/ 1108553 h 6864262"/>
              <a:gd name="connsiteX4" fmla="*/ 5011476 w 9409552"/>
              <a:gd name="connsiteY4" fmla="*/ 1130375 h 6864262"/>
              <a:gd name="connsiteX5" fmla="*/ 5093179 w 9409552"/>
              <a:gd name="connsiteY5" fmla="*/ 1212078 h 6864262"/>
              <a:gd name="connsiteX6" fmla="*/ 5093179 w 9409552"/>
              <a:gd name="connsiteY6" fmla="*/ 4785100 h 6864262"/>
              <a:gd name="connsiteX7" fmla="*/ 5011476 w 9409552"/>
              <a:gd name="connsiteY7" fmla="*/ 4866803 h 6864262"/>
              <a:gd name="connsiteX8" fmla="*/ 3188427 w 9409552"/>
              <a:gd name="connsiteY8" fmla="*/ 4866803 h 6864262"/>
              <a:gd name="connsiteX9" fmla="*/ 3106724 w 9409552"/>
              <a:gd name="connsiteY9" fmla="*/ 4785100 h 6864262"/>
              <a:gd name="connsiteX10" fmla="*/ 3106724 w 9409552"/>
              <a:gd name="connsiteY10" fmla="*/ 1212078 h 6864262"/>
              <a:gd name="connsiteX11" fmla="*/ 3188427 w 9409552"/>
              <a:gd name="connsiteY11" fmla="*/ 1130375 h 6864262"/>
              <a:gd name="connsiteX12" fmla="*/ 3954467 w 9409552"/>
              <a:gd name="connsiteY12" fmla="*/ 1114816 h 6864262"/>
              <a:gd name="connsiteX13" fmla="*/ 3929415 w 9409552"/>
              <a:gd name="connsiteY13" fmla="*/ 0 h 6864262"/>
              <a:gd name="connsiteX14" fmla="*/ 0 w 9409552"/>
              <a:gd name="connsiteY14" fmla="*/ 16282 h 6864262"/>
              <a:gd name="connsiteX0" fmla="*/ 9415815 w 9415815"/>
              <a:gd name="connsiteY0" fmla="*/ 6939418 h 6939418"/>
              <a:gd name="connsiteX1" fmla="*/ 9346921 w 9415815"/>
              <a:gd name="connsiteY1" fmla="*/ 50104 h 6939418"/>
              <a:gd name="connsiteX2" fmla="*/ 3992045 w 9415815"/>
              <a:gd name="connsiteY2" fmla="*/ 6263 h 6939418"/>
              <a:gd name="connsiteX3" fmla="*/ 3992045 w 9415815"/>
              <a:gd name="connsiteY3" fmla="*/ 1108553 h 6939418"/>
              <a:gd name="connsiteX4" fmla="*/ 5011476 w 9415815"/>
              <a:gd name="connsiteY4" fmla="*/ 1130375 h 6939418"/>
              <a:gd name="connsiteX5" fmla="*/ 5093179 w 9415815"/>
              <a:gd name="connsiteY5" fmla="*/ 1212078 h 6939418"/>
              <a:gd name="connsiteX6" fmla="*/ 5093179 w 9415815"/>
              <a:gd name="connsiteY6" fmla="*/ 4785100 h 6939418"/>
              <a:gd name="connsiteX7" fmla="*/ 5011476 w 9415815"/>
              <a:gd name="connsiteY7" fmla="*/ 4866803 h 6939418"/>
              <a:gd name="connsiteX8" fmla="*/ 3188427 w 9415815"/>
              <a:gd name="connsiteY8" fmla="*/ 4866803 h 6939418"/>
              <a:gd name="connsiteX9" fmla="*/ 3106724 w 9415815"/>
              <a:gd name="connsiteY9" fmla="*/ 4785100 h 6939418"/>
              <a:gd name="connsiteX10" fmla="*/ 3106724 w 9415815"/>
              <a:gd name="connsiteY10" fmla="*/ 1212078 h 6939418"/>
              <a:gd name="connsiteX11" fmla="*/ 3188427 w 9415815"/>
              <a:gd name="connsiteY11" fmla="*/ 1130375 h 6939418"/>
              <a:gd name="connsiteX12" fmla="*/ 3954467 w 9415815"/>
              <a:gd name="connsiteY12" fmla="*/ 1114816 h 6939418"/>
              <a:gd name="connsiteX13" fmla="*/ 3929415 w 9415815"/>
              <a:gd name="connsiteY13" fmla="*/ 0 h 6939418"/>
              <a:gd name="connsiteX14" fmla="*/ 0 w 9415815"/>
              <a:gd name="connsiteY14" fmla="*/ 16282 h 6939418"/>
              <a:gd name="connsiteX0" fmla="*/ 9415815 w 9422078"/>
              <a:gd name="connsiteY0" fmla="*/ 6939418 h 6939418"/>
              <a:gd name="connsiteX1" fmla="*/ 9422078 w 9422078"/>
              <a:gd name="connsiteY1" fmla="*/ 6789106 h 6939418"/>
              <a:gd name="connsiteX2" fmla="*/ 9346921 w 9422078"/>
              <a:gd name="connsiteY2" fmla="*/ 50104 h 6939418"/>
              <a:gd name="connsiteX3" fmla="*/ 3992045 w 9422078"/>
              <a:gd name="connsiteY3" fmla="*/ 6263 h 6939418"/>
              <a:gd name="connsiteX4" fmla="*/ 3992045 w 9422078"/>
              <a:gd name="connsiteY4" fmla="*/ 1108553 h 6939418"/>
              <a:gd name="connsiteX5" fmla="*/ 5011476 w 9422078"/>
              <a:gd name="connsiteY5" fmla="*/ 1130375 h 6939418"/>
              <a:gd name="connsiteX6" fmla="*/ 5093179 w 9422078"/>
              <a:gd name="connsiteY6" fmla="*/ 1212078 h 6939418"/>
              <a:gd name="connsiteX7" fmla="*/ 5093179 w 9422078"/>
              <a:gd name="connsiteY7" fmla="*/ 4785100 h 6939418"/>
              <a:gd name="connsiteX8" fmla="*/ 5011476 w 9422078"/>
              <a:gd name="connsiteY8" fmla="*/ 4866803 h 6939418"/>
              <a:gd name="connsiteX9" fmla="*/ 3188427 w 9422078"/>
              <a:gd name="connsiteY9" fmla="*/ 4866803 h 6939418"/>
              <a:gd name="connsiteX10" fmla="*/ 3106724 w 9422078"/>
              <a:gd name="connsiteY10" fmla="*/ 4785100 h 6939418"/>
              <a:gd name="connsiteX11" fmla="*/ 3106724 w 9422078"/>
              <a:gd name="connsiteY11" fmla="*/ 1212078 h 6939418"/>
              <a:gd name="connsiteX12" fmla="*/ 3188427 w 9422078"/>
              <a:gd name="connsiteY12" fmla="*/ 1130375 h 6939418"/>
              <a:gd name="connsiteX13" fmla="*/ 3954467 w 9422078"/>
              <a:gd name="connsiteY13" fmla="*/ 1114816 h 6939418"/>
              <a:gd name="connsiteX14" fmla="*/ 3929415 w 9422078"/>
              <a:gd name="connsiteY14" fmla="*/ 0 h 6939418"/>
              <a:gd name="connsiteX15" fmla="*/ 0 w 9422078"/>
              <a:gd name="connsiteY15" fmla="*/ 16282 h 6939418"/>
              <a:gd name="connsiteX0" fmla="*/ 165343 w 9422078"/>
              <a:gd name="connsiteY0" fmla="*/ 6889314 h 6889314"/>
              <a:gd name="connsiteX1" fmla="*/ 9422078 w 9422078"/>
              <a:gd name="connsiteY1" fmla="*/ 6789106 h 6889314"/>
              <a:gd name="connsiteX2" fmla="*/ 9346921 w 9422078"/>
              <a:gd name="connsiteY2" fmla="*/ 50104 h 6889314"/>
              <a:gd name="connsiteX3" fmla="*/ 3992045 w 9422078"/>
              <a:gd name="connsiteY3" fmla="*/ 6263 h 6889314"/>
              <a:gd name="connsiteX4" fmla="*/ 3992045 w 9422078"/>
              <a:gd name="connsiteY4" fmla="*/ 1108553 h 6889314"/>
              <a:gd name="connsiteX5" fmla="*/ 5011476 w 9422078"/>
              <a:gd name="connsiteY5" fmla="*/ 1130375 h 6889314"/>
              <a:gd name="connsiteX6" fmla="*/ 5093179 w 9422078"/>
              <a:gd name="connsiteY6" fmla="*/ 1212078 h 6889314"/>
              <a:gd name="connsiteX7" fmla="*/ 5093179 w 9422078"/>
              <a:gd name="connsiteY7" fmla="*/ 4785100 h 6889314"/>
              <a:gd name="connsiteX8" fmla="*/ 5011476 w 9422078"/>
              <a:gd name="connsiteY8" fmla="*/ 4866803 h 6889314"/>
              <a:gd name="connsiteX9" fmla="*/ 3188427 w 9422078"/>
              <a:gd name="connsiteY9" fmla="*/ 4866803 h 6889314"/>
              <a:gd name="connsiteX10" fmla="*/ 3106724 w 9422078"/>
              <a:gd name="connsiteY10" fmla="*/ 4785100 h 6889314"/>
              <a:gd name="connsiteX11" fmla="*/ 3106724 w 9422078"/>
              <a:gd name="connsiteY11" fmla="*/ 1212078 h 6889314"/>
              <a:gd name="connsiteX12" fmla="*/ 3188427 w 9422078"/>
              <a:gd name="connsiteY12" fmla="*/ 1130375 h 6889314"/>
              <a:gd name="connsiteX13" fmla="*/ 3954467 w 9422078"/>
              <a:gd name="connsiteY13" fmla="*/ 1114816 h 6889314"/>
              <a:gd name="connsiteX14" fmla="*/ 3929415 w 9422078"/>
              <a:gd name="connsiteY14" fmla="*/ 0 h 6889314"/>
              <a:gd name="connsiteX15" fmla="*/ 0 w 9422078"/>
              <a:gd name="connsiteY15" fmla="*/ 16282 h 6889314"/>
              <a:gd name="connsiteX0" fmla="*/ 165343 w 9422078"/>
              <a:gd name="connsiteY0" fmla="*/ 6889314 h 6920629"/>
              <a:gd name="connsiteX1" fmla="*/ 9422078 w 9422078"/>
              <a:gd name="connsiteY1" fmla="*/ 6920629 h 6920629"/>
              <a:gd name="connsiteX2" fmla="*/ 9346921 w 9422078"/>
              <a:gd name="connsiteY2" fmla="*/ 50104 h 6920629"/>
              <a:gd name="connsiteX3" fmla="*/ 3992045 w 9422078"/>
              <a:gd name="connsiteY3" fmla="*/ 6263 h 6920629"/>
              <a:gd name="connsiteX4" fmla="*/ 3992045 w 9422078"/>
              <a:gd name="connsiteY4" fmla="*/ 1108553 h 6920629"/>
              <a:gd name="connsiteX5" fmla="*/ 5011476 w 9422078"/>
              <a:gd name="connsiteY5" fmla="*/ 1130375 h 6920629"/>
              <a:gd name="connsiteX6" fmla="*/ 5093179 w 9422078"/>
              <a:gd name="connsiteY6" fmla="*/ 1212078 h 6920629"/>
              <a:gd name="connsiteX7" fmla="*/ 5093179 w 9422078"/>
              <a:gd name="connsiteY7" fmla="*/ 4785100 h 6920629"/>
              <a:gd name="connsiteX8" fmla="*/ 5011476 w 9422078"/>
              <a:gd name="connsiteY8" fmla="*/ 4866803 h 6920629"/>
              <a:gd name="connsiteX9" fmla="*/ 3188427 w 9422078"/>
              <a:gd name="connsiteY9" fmla="*/ 4866803 h 6920629"/>
              <a:gd name="connsiteX10" fmla="*/ 3106724 w 9422078"/>
              <a:gd name="connsiteY10" fmla="*/ 4785100 h 6920629"/>
              <a:gd name="connsiteX11" fmla="*/ 3106724 w 9422078"/>
              <a:gd name="connsiteY11" fmla="*/ 1212078 h 6920629"/>
              <a:gd name="connsiteX12" fmla="*/ 3188427 w 9422078"/>
              <a:gd name="connsiteY12" fmla="*/ 1130375 h 6920629"/>
              <a:gd name="connsiteX13" fmla="*/ 3954467 w 9422078"/>
              <a:gd name="connsiteY13" fmla="*/ 1114816 h 6920629"/>
              <a:gd name="connsiteX14" fmla="*/ 3929415 w 9422078"/>
              <a:gd name="connsiteY14" fmla="*/ 0 h 6920629"/>
              <a:gd name="connsiteX15" fmla="*/ 0 w 9422078"/>
              <a:gd name="connsiteY15" fmla="*/ 16282 h 6920629"/>
              <a:gd name="connsiteX0" fmla="*/ 165343 w 9422078"/>
              <a:gd name="connsiteY0" fmla="*/ 6889314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8768 w 9422078"/>
              <a:gd name="connsiteY0" fmla="*/ 2943615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12527 w 9425837"/>
              <a:gd name="connsiteY0" fmla="*/ 2943615 h 6920629"/>
              <a:gd name="connsiteX1" fmla="*/ 0 w 9425837"/>
              <a:gd name="connsiteY1" fmla="*/ 6889314 h 6920629"/>
              <a:gd name="connsiteX2" fmla="*/ 9425837 w 9425837"/>
              <a:gd name="connsiteY2" fmla="*/ 6920629 h 6920629"/>
              <a:gd name="connsiteX3" fmla="*/ 9350680 w 9425837"/>
              <a:gd name="connsiteY3" fmla="*/ 50104 h 6920629"/>
              <a:gd name="connsiteX4" fmla="*/ 3995804 w 9425837"/>
              <a:gd name="connsiteY4" fmla="*/ 6263 h 6920629"/>
              <a:gd name="connsiteX5" fmla="*/ 3995804 w 9425837"/>
              <a:gd name="connsiteY5" fmla="*/ 1108553 h 6920629"/>
              <a:gd name="connsiteX6" fmla="*/ 5015235 w 9425837"/>
              <a:gd name="connsiteY6" fmla="*/ 1130375 h 6920629"/>
              <a:gd name="connsiteX7" fmla="*/ 5096938 w 9425837"/>
              <a:gd name="connsiteY7" fmla="*/ 1212078 h 6920629"/>
              <a:gd name="connsiteX8" fmla="*/ 5096938 w 9425837"/>
              <a:gd name="connsiteY8" fmla="*/ 4785100 h 6920629"/>
              <a:gd name="connsiteX9" fmla="*/ 5015235 w 9425837"/>
              <a:gd name="connsiteY9" fmla="*/ 4866803 h 6920629"/>
              <a:gd name="connsiteX10" fmla="*/ 3192186 w 9425837"/>
              <a:gd name="connsiteY10" fmla="*/ 4866803 h 6920629"/>
              <a:gd name="connsiteX11" fmla="*/ 3110483 w 9425837"/>
              <a:gd name="connsiteY11" fmla="*/ 4785100 h 6920629"/>
              <a:gd name="connsiteX12" fmla="*/ 3110483 w 9425837"/>
              <a:gd name="connsiteY12" fmla="*/ 1212078 h 6920629"/>
              <a:gd name="connsiteX13" fmla="*/ 3192186 w 9425837"/>
              <a:gd name="connsiteY13" fmla="*/ 1130375 h 6920629"/>
              <a:gd name="connsiteX14" fmla="*/ 3958226 w 9425837"/>
              <a:gd name="connsiteY14" fmla="*/ 1114816 h 6920629"/>
              <a:gd name="connsiteX15" fmla="*/ 3933174 w 9425837"/>
              <a:gd name="connsiteY15" fmla="*/ 0 h 6920629"/>
              <a:gd name="connsiteX16" fmla="*/ 3759 w 9425837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17" fmla="*/ 1205 w 9427041"/>
              <a:gd name="connsiteY17" fmla="*/ 56366 h 6920629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90745 w 9427041"/>
              <a:gd name="connsiteY14" fmla="*/ 1133605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75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0096 w 9427041"/>
              <a:gd name="connsiteY14" fmla="*/ 111799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6446 w 9427041"/>
              <a:gd name="connsiteY14" fmla="*/ 112434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116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3176 w 9429012"/>
              <a:gd name="connsiteY0" fmla="*/ 50103 h 7467251"/>
              <a:gd name="connsiteX1" fmla="*/ 0 w 9429012"/>
              <a:gd name="connsiteY1" fmla="*/ 7467251 h 7467251"/>
              <a:gd name="connsiteX2" fmla="*/ 9429012 w 9429012"/>
              <a:gd name="connsiteY2" fmla="*/ 6914366 h 7467251"/>
              <a:gd name="connsiteX3" fmla="*/ 9353855 w 9429012"/>
              <a:gd name="connsiteY3" fmla="*/ 43841 h 7467251"/>
              <a:gd name="connsiteX4" fmla="*/ 3998979 w 9429012"/>
              <a:gd name="connsiteY4" fmla="*/ 0 h 7467251"/>
              <a:gd name="connsiteX5" fmla="*/ 3998979 w 9429012"/>
              <a:gd name="connsiteY5" fmla="*/ 1121079 h 7467251"/>
              <a:gd name="connsiteX6" fmla="*/ 5018410 w 9429012"/>
              <a:gd name="connsiteY6" fmla="*/ 1124112 h 7467251"/>
              <a:gd name="connsiteX7" fmla="*/ 5100113 w 9429012"/>
              <a:gd name="connsiteY7" fmla="*/ 1205815 h 7467251"/>
              <a:gd name="connsiteX8" fmla="*/ 5100113 w 9429012"/>
              <a:gd name="connsiteY8" fmla="*/ 4778837 h 7467251"/>
              <a:gd name="connsiteX9" fmla="*/ 5018410 w 9429012"/>
              <a:gd name="connsiteY9" fmla="*/ 4860540 h 7467251"/>
              <a:gd name="connsiteX10" fmla="*/ 3195361 w 9429012"/>
              <a:gd name="connsiteY10" fmla="*/ 4860540 h 7467251"/>
              <a:gd name="connsiteX11" fmla="*/ 3113658 w 9429012"/>
              <a:gd name="connsiteY11" fmla="*/ 4778837 h 7467251"/>
              <a:gd name="connsiteX12" fmla="*/ 3113658 w 9429012"/>
              <a:gd name="connsiteY12" fmla="*/ 1205815 h 7467251"/>
              <a:gd name="connsiteX13" fmla="*/ 3195361 w 9429012"/>
              <a:gd name="connsiteY13" fmla="*/ 1124112 h 7467251"/>
              <a:gd name="connsiteX14" fmla="*/ 4005242 w 9429012"/>
              <a:gd name="connsiteY14" fmla="*/ 1121166 h 7467251"/>
              <a:gd name="connsiteX15" fmla="*/ 3992716 w 9429012"/>
              <a:gd name="connsiteY15" fmla="*/ 6263 h 7467251"/>
              <a:gd name="connsiteX16" fmla="*/ 6934 w 9429012"/>
              <a:gd name="connsiteY16" fmla="*/ 10019 h 7467251"/>
              <a:gd name="connsiteX17" fmla="*/ 3176 w 9429012"/>
              <a:gd name="connsiteY17" fmla="*/ 50103 h 7467251"/>
              <a:gd name="connsiteX0" fmla="*/ 3176 w 9448062"/>
              <a:gd name="connsiteY0" fmla="*/ 50103 h 7467251"/>
              <a:gd name="connsiteX1" fmla="*/ 0 w 9448062"/>
              <a:gd name="connsiteY1" fmla="*/ 7467251 h 7467251"/>
              <a:gd name="connsiteX2" fmla="*/ 9448062 w 9448062"/>
              <a:gd name="connsiteY2" fmla="*/ 7457291 h 7467251"/>
              <a:gd name="connsiteX3" fmla="*/ 9353855 w 9448062"/>
              <a:gd name="connsiteY3" fmla="*/ 43841 h 7467251"/>
              <a:gd name="connsiteX4" fmla="*/ 3998979 w 9448062"/>
              <a:gd name="connsiteY4" fmla="*/ 0 h 7467251"/>
              <a:gd name="connsiteX5" fmla="*/ 3998979 w 9448062"/>
              <a:gd name="connsiteY5" fmla="*/ 1121079 h 7467251"/>
              <a:gd name="connsiteX6" fmla="*/ 5018410 w 9448062"/>
              <a:gd name="connsiteY6" fmla="*/ 1124112 h 7467251"/>
              <a:gd name="connsiteX7" fmla="*/ 5100113 w 9448062"/>
              <a:gd name="connsiteY7" fmla="*/ 1205815 h 7467251"/>
              <a:gd name="connsiteX8" fmla="*/ 5100113 w 9448062"/>
              <a:gd name="connsiteY8" fmla="*/ 4778837 h 7467251"/>
              <a:gd name="connsiteX9" fmla="*/ 5018410 w 9448062"/>
              <a:gd name="connsiteY9" fmla="*/ 4860540 h 7467251"/>
              <a:gd name="connsiteX10" fmla="*/ 3195361 w 9448062"/>
              <a:gd name="connsiteY10" fmla="*/ 4860540 h 7467251"/>
              <a:gd name="connsiteX11" fmla="*/ 3113658 w 9448062"/>
              <a:gd name="connsiteY11" fmla="*/ 4778837 h 7467251"/>
              <a:gd name="connsiteX12" fmla="*/ 3113658 w 9448062"/>
              <a:gd name="connsiteY12" fmla="*/ 1205815 h 7467251"/>
              <a:gd name="connsiteX13" fmla="*/ 3195361 w 9448062"/>
              <a:gd name="connsiteY13" fmla="*/ 1124112 h 7467251"/>
              <a:gd name="connsiteX14" fmla="*/ 4005242 w 9448062"/>
              <a:gd name="connsiteY14" fmla="*/ 1121166 h 7467251"/>
              <a:gd name="connsiteX15" fmla="*/ 3992716 w 9448062"/>
              <a:gd name="connsiteY15" fmla="*/ 6263 h 7467251"/>
              <a:gd name="connsiteX16" fmla="*/ 6934 w 9448062"/>
              <a:gd name="connsiteY16" fmla="*/ 10019 h 7467251"/>
              <a:gd name="connsiteX17" fmla="*/ 3176 w 9448062"/>
              <a:gd name="connsiteY17" fmla="*/ 50103 h 7467251"/>
              <a:gd name="connsiteX0" fmla="*/ 3176 w 9438537"/>
              <a:gd name="connsiteY0" fmla="*/ 50103 h 7467251"/>
              <a:gd name="connsiteX1" fmla="*/ 0 w 9438537"/>
              <a:gd name="connsiteY1" fmla="*/ 7467251 h 7467251"/>
              <a:gd name="connsiteX2" fmla="*/ 9438537 w 9438537"/>
              <a:gd name="connsiteY2" fmla="*/ 7457291 h 7467251"/>
              <a:gd name="connsiteX3" fmla="*/ 9353855 w 9438537"/>
              <a:gd name="connsiteY3" fmla="*/ 43841 h 7467251"/>
              <a:gd name="connsiteX4" fmla="*/ 3998979 w 9438537"/>
              <a:gd name="connsiteY4" fmla="*/ 0 h 7467251"/>
              <a:gd name="connsiteX5" fmla="*/ 3998979 w 9438537"/>
              <a:gd name="connsiteY5" fmla="*/ 1121079 h 7467251"/>
              <a:gd name="connsiteX6" fmla="*/ 5018410 w 9438537"/>
              <a:gd name="connsiteY6" fmla="*/ 1124112 h 7467251"/>
              <a:gd name="connsiteX7" fmla="*/ 5100113 w 9438537"/>
              <a:gd name="connsiteY7" fmla="*/ 1205815 h 7467251"/>
              <a:gd name="connsiteX8" fmla="*/ 5100113 w 9438537"/>
              <a:gd name="connsiteY8" fmla="*/ 4778837 h 7467251"/>
              <a:gd name="connsiteX9" fmla="*/ 5018410 w 9438537"/>
              <a:gd name="connsiteY9" fmla="*/ 4860540 h 7467251"/>
              <a:gd name="connsiteX10" fmla="*/ 3195361 w 9438537"/>
              <a:gd name="connsiteY10" fmla="*/ 4860540 h 7467251"/>
              <a:gd name="connsiteX11" fmla="*/ 3113658 w 9438537"/>
              <a:gd name="connsiteY11" fmla="*/ 4778837 h 7467251"/>
              <a:gd name="connsiteX12" fmla="*/ 3113658 w 9438537"/>
              <a:gd name="connsiteY12" fmla="*/ 1205815 h 7467251"/>
              <a:gd name="connsiteX13" fmla="*/ 3195361 w 9438537"/>
              <a:gd name="connsiteY13" fmla="*/ 1124112 h 7467251"/>
              <a:gd name="connsiteX14" fmla="*/ 4005242 w 9438537"/>
              <a:gd name="connsiteY14" fmla="*/ 1121166 h 7467251"/>
              <a:gd name="connsiteX15" fmla="*/ 3992716 w 9438537"/>
              <a:gd name="connsiteY15" fmla="*/ 6263 h 7467251"/>
              <a:gd name="connsiteX16" fmla="*/ 6934 w 9438537"/>
              <a:gd name="connsiteY16" fmla="*/ 10019 h 7467251"/>
              <a:gd name="connsiteX17" fmla="*/ 3176 w 9438537"/>
              <a:gd name="connsiteY17" fmla="*/ 50103 h 746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38537" h="7467251">
                <a:moveTo>
                  <a:pt x="3176" y="50103"/>
                </a:moveTo>
                <a:cubicBezTo>
                  <a:pt x="-1000" y="1365336"/>
                  <a:pt x="4176" y="6152018"/>
                  <a:pt x="0" y="7467251"/>
                </a:cubicBezTo>
                <a:lnTo>
                  <a:pt x="9438537" y="7457291"/>
                </a:lnTo>
                <a:lnTo>
                  <a:pt x="9353855" y="43841"/>
                </a:lnTo>
                <a:lnTo>
                  <a:pt x="3998979" y="0"/>
                </a:lnTo>
                <a:cubicBezTo>
                  <a:pt x="4001067" y="350729"/>
                  <a:pt x="3996891" y="770350"/>
                  <a:pt x="3998979" y="1121079"/>
                </a:cubicBezTo>
                <a:lnTo>
                  <a:pt x="5018410" y="1124112"/>
                </a:lnTo>
                <a:cubicBezTo>
                  <a:pt x="5063533" y="1124112"/>
                  <a:pt x="5100113" y="1160692"/>
                  <a:pt x="5100113" y="1205815"/>
                </a:cubicBezTo>
                <a:lnTo>
                  <a:pt x="5100113" y="4778837"/>
                </a:lnTo>
                <a:cubicBezTo>
                  <a:pt x="5100113" y="4823960"/>
                  <a:pt x="5063533" y="4860540"/>
                  <a:pt x="5018410" y="4860540"/>
                </a:cubicBezTo>
                <a:lnTo>
                  <a:pt x="3195361" y="4860540"/>
                </a:lnTo>
                <a:cubicBezTo>
                  <a:pt x="3150238" y="4860540"/>
                  <a:pt x="3113658" y="4823960"/>
                  <a:pt x="3113658" y="4778837"/>
                </a:cubicBezTo>
                <a:lnTo>
                  <a:pt x="3113658" y="1205815"/>
                </a:lnTo>
                <a:cubicBezTo>
                  <a:pt x="3113658" y="1160692"/>
                  <a:pt x="3150238" y="1124112"/>
                  <a:pt x="3195361" y="1124112"/>
                </a:cubicBezTo>
                <a:lnTo>
                  <a:pt x="4005242" y="1121166"/>
                </a:lnTo>
                <a:lnTo>
                  <a:pt x="3992716" y="6263"/>
                </a:lnTo>
                <a:lnTo>
                  <a:pt x="6934" y="10019"/>
                </a:lnTo>
                <a:lnTo>
                  <a:pt x="3176" y="501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: округлені кути 2">
            <a:extLst>
              <a:ext uri="{FF2B5EF4-FFF2-40B4-BE49-F238E27FC236}">
                <a16:creationId xmlns:a16="http://schemas.microsoft.com/office/drawing/2014/main" id="{3C7149F1-0F3E-AE2C-ECDE-6218A3456FA0}"/>
              </a:ext>
            </a:extLst>
          </p:cNvPr>
          <p:cNvSpPr/>
          <p:nvPr/>
        </p:nvSpPr>
        <p:spPr>
          <a:xfrm>
            <a:off x="9552864" y="538716"/>
            <a:ext cx="1998717" cy="4441034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9795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70603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70975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80629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67230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706032"/>
                </a:lnTo>
                <a:cubicBezTo>
                  <a:pt x="2025667" y="3747362"/>
                  <a:pt x="1987657" y="3764067"/>
                  <a:pt x="1946327" y="3764067"/>
                </a:cubicBezTo>
                <a:cubicBezTo>
                  <a:pt x="1933595" y="3767938"/>
                  <a:pt x="1972980" y="3774026"/>
                  <a:pt x="1980629" y="3741980"/>
                </a:cubicBezTo>
                <a:cubicBezTo>
                  <a:pt x="1988278" y="3709934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Прямокутник: округлені кути 22">
            <a:extLst>
              <a:ext uri="{FF2B5EF4-FFF2-40B4-BE49-F238E27FC236}">
                <a16:creationId xmlns:a16="http://schemas.microsoft.com/office/drawing/2014/main" id="{DFDE13D2-D30A-97D8-BAD0-D8B5EB4FE175}"/>
              </a:ext>
            </a:extLst>
          </p:cNvPr>
          <p:cNvSpPr/>
          <p:nvPr/>
        </p:nvSpPr>
        <p:spPr>
          <a:xfrm>
            <a:off x="11477329" y="1308568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кутник: округлені кути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67D2885-DC71-C89E-AE3A-A09D41C3E2BF}"/>
              </a:ext>
            </a:extLst>
          </p:cNvPr>
          <p:cNvSpPr/>
          <p:nvPr/>
        </p:nvSpPr>
        <p:spPr>
          <a:xfrm>
            <a:off x="11055885" y="1595438"/>
            <a:ext cx="421444" cy="4738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8DFB4F56-A14B-A6C8-9358-8D9FA7D358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79969" y="781335"/>
            <a:ext cx="1854948" cy="1038416"/>
          </a:xfrm>
          <a:prstGeom prst="rect">
            <a:avLst/>
          </a:prstGeom>
        </p:spPr>
      </p:pic>
      <p:pic>
        <p:nvPicPr>
          <p:cNvPr id="15" name="Picture 2" descr="Умные Человечки Картинки Для Презентации — Картинки фотографии">
            <a:extLst>
              <a:ext uri="{FF2B5EF4-FFF2-40B4-BE49-F238E27FC236}">
                <a16:creationId xmlns:a16="http://schemas.microsoft.com/office/drawing/2014/main" id="{446568A2-B709-F37E-7B4A-5F5B32C8E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355" y="5185175"/>
            <a:ext cx="1704768" cy="170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47FC58EB-E722-C3C3-696D-BDCD25B7A2D4}"/>
              </a:ext>
            </a:extLst>
          </p:cNvPr>
          <p:cNvSpPr/>
          <p:nvPr/>
        </p:nvSpPr>
        <p:spPr>
          <a:xfrm>
            <a:off x="3130168" y="0"/>
            <a:ext cx="9061832" cy="69202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56000">
                <a:srgbClr val="97298A"/>
              </a:gs>
              <a:gs pos="44000">
                <a:schemeClr val="accent5">
                  <a:lumMod val="20000"/>
                  <a:lumOff val="80000"/>
                </a:schemeClr>
              </a:gs>
              <a:gs pos="33000">
                <a:srgbClr val="97298A"/>
              </a:gs>
              <a:gs pos="11000">
                <a:srgbClr val="97298A"/>
              </a:gs>
              <a:gs pos="86930">
                <a:schemeClr val="accent5">
                  <a:lumMod val="20000"/>
                  <a:lumOff val="80000"/>
                </a:schemeClr>
              </a:gs>
              <a:gs pos="78000">
                <a:srgbClr val="97298A"/>
              </a:gs>
              <a:gs pos="67000">
                <a:schemeClr val="accent5">
                  <a:lumMod val="20000"/>
                  <a:lumOff val="80000"/>
                </a:schemeClr>
              </a:gs>
              <a:gs pos="97000">
                <a:srgbClr val="97298A"/>
              </a:gs>
            </a:gsLst>
            <a:lin ang="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10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81481E-6 L 0.00052 -0.15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78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L 0.00104 -0.161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DC664-40DA-9E16-BADA-195BBC25F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: округлені кути 6">
            <a:extLst>
              <a:ext uri="{FF2B5EF4-FFF2-40B4-BE49-F238E27FC236}">
                <a16:creationId xmlns:a16="http://schemas.microsoft.com/office/drawing/2014/main" id="{F2D6FE04-C69A-57BC-A39E-2F83E96B62B5}"/>
              </a:ext>
            </a:extLst>
          </p:cNvPr>
          <p:cNvSpPr/>
          <p:nvPr/>
        </p:nvSpPr>
        <p:spPr>
          <a:xfrm>
            <a:off x="9493514" y="551792"/>
            <a:ext cx="1986455" cy="4427957"/>
          </a:xfrm>
          <a:prstGeom prst="roundRect">
            <a:avLst>
              <a:gd name="adj" fmla="val 4113"/>
            </a:avLst>
          </a:prstGeom>
          <a:solidFill>
            <a:schemeClr val="tx1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8" name="Рисунок 27" descr="Зображення, що містить риф, текст, колаж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8096E108-E283-74F1-A236-9A951EA6E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713" y="618799"/>
            <a:ext cx="1935280" cy="4300622"/>
          </a:xfrm>
          <a:prstGeom prst="rect">
            <a:avLst/>
          </a:prstGeom>
        </p:spPr>
      </p:pic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C6F27D0C-CDC0-A55F-40FF-633997C39C83}"/>
              </a:ext>
            </a:extLst>
          </p:cNvPr>
          <p:cNvGrpSpPr/>
          <p:nvPr/>
        </p:nvGrpSpPr>
        <p:grpSpPr>
          <a:xfrm>
            <a:off x="9528131" y="578252"/>
            <a:ext cx="1993341" cy="4414344"/>
            <a:chOff x="6534150" y="1187602"/>
            <a:chExt cx="1993341" cy="4414344"/>
          </a:xfrm>
        </p:grpSpPr>
        <p:pic>
          <p:nvPicPr>
            <p:cNvPr id="5" name="Рисунок 4" descr="Зображення, що містить знімок екрана, кіт, текст, природа&#10;&#10;Автоматично згенерований опис">
              <a:extLst>
                <a:ext uri="{FF2B5EF4-FFF2-40B4-BE49-F238E27FC236}">
                  <a16:creationId xmlns:a16="http://schemas.microsoft.com/office/drawing/2014/main" id="{81480ADD-9C74-F7A2-1210-748C27948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036" y="1187602"/>
              <a:ext cx="1986455" cy="4414344"/>
            </a:xfrm>
            <a:prstGeom prst="rect">
              <a:avLst/>
            </a:prstGeom>
          </p:spPr>
        </p:pic>
        <p:sp>
          <p:nvSpPr>
            <p:cNvPr id="6" name="Прямокутник 5">
              <a:extLst>
                <a:ext uri="{FF2B5EF4-FFF2-40B4-BE49-F238E27FC236}">
                  <a16:creationId xmlns:a16="http://schemas.microsoft.com/office/drawing/2014/main" id="{5BE7CCEC-464F-2734-1400-D6ADC519A0A7}"/>
                </a:ext>
              </a:extLst>
            </p:cNvPr>
            <p:cNvSpPr/>
            <p:nvPr/>
          </p:nvSpPr>
          <p:spPr>
            <a:xfrm>
              <a:off x="6534150" y="1187602"/>
              <a:ext cx="1986455" cy="89519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кутник 9">
              <a:extLst>
                <a:ext uri="{FF2B5EF4-FFF2-40B4-BE49-F238E27FC236}">
                  <a16:creationId xmlns:a16="http://schemas.microsoft.com/office/drawing/2014/main" id="{52EAD596-64CC-022A-39EB-79175EEAF723}"/>
                </a:ext>
              </a:extLst>
            </p:cNvPr>
            <p:cNvSpPr/>
            <p:nvPr/>
          </p:nvSpPr>
          <p:spPr>
            <a:xfrm>
              <a:off x="6541035" y="4735442"/>
              <a:ext cx="1986455" cy="832389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4" name="Рисунок 3" descr="Зображення, що містить риф, текст, колаж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47F7AD29-D611-8491-A62D-144D5FD90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4"/>
          <a:stretch/>
        </p:blipFill>
        <p:spPr>
          <a:xfrm>
            <a:off x="9592036" y="4796179"/>
            <a:ext cx="1935280" cy="545575"/>
          </a:xfrm>
          <a:prstGeom prst="rect">
            <a:avLst/>
          </a:prstGeom>
        </p:spPr>
      </p:pic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8C5750B9-3935-2A22-53AF-BB873EE618AC}"/>
              </a:ext>
            </a:extLst>
          </p:cNvPr>
          <p:cNvSpPr/>
          <p:nvPr/>
        </p:nvSpPr>
        <p:spPr>
          <a:xfrm>
            <a:off x="13252699" y="5341754"/>
            <a:ext cx="4111906" cy="10784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BDAAD97F-9AED-6107-8469-D3EE14E118EE}"/>
              </a:ext>
            </a:extLst>
          </p:cNvPr>
          <p:cNvSpPr/>
          <p:nvPr/>
        </p:nvSpPr>
        <p:spPr>
          <a:xfrm>
            <a:off x="11521180" y="-972848"/>
            <a:ext cx="4111906" cy="10784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кутник 13">
            <a:extLst>
              <a:ext uri="{FF2B5EF4-FFF2-40B4-BE49-F238E27FC236}">
                <a16:creationId xmlns:a16="http://schemas.microsoft.com/office/drawing/2014/main" id="{07A3BB51-6516-34AD-2ED9-F9099EC1234E}"/>
              </a:ext>
            </a:extLst>
          </p:cNvPr>
          <p:cNvSpPr/>
          <p:nvPr/>
        </p:nvSpPr>
        <p:spPr>
          <a:xfrm>
            <a:off x="11523516" y="-2025199"/>
            <a:ext cx="4111906" cy="1078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F8212A43-1423-DA97-C3D2-2D3944AF92AF}"/>
              </a:ext>
            </a:extLst>
          </p:cNvPr>
          <p:cNvSpPr/>
          <p:nvPr/>
        </p:nvSpPr>
        <p:spPr>
          <a:xfrm>
            <a:off x="11521764" y="109185"/>
            <a:ext cx="4111906" cy="10784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" name="Рисунок 29" descr="Зображення, що містить кіт, просто неба, скеля, земля&#10;&#10;Автоматично згенерований опис">
            <a:extLst>
              <a:ext uri="{FF2B5EF4-FFF2-40B4-BE49-F238E27FC236}">
                <a16:creationId xmlns:a16="http://schemas.microsoft.com/office/drawing/2014/main" id="{8DB60875-DF69-64CF-9EA9-DFFB35CFF2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55" y="7869402"/>
            <a:ext cx="1986455" cy="4414344"/>
          </a:xfrm>
          <a:prstGeom prst="rect">
            <a:avLst/>
          </a:prstGeom>
        </p:spPr>
      </p:pic>
      <p:pic>
        <p:nvPicPr>
          <p:cNvPr id="32" name="Рисунок 31" descr="Зображення, що містить знімок екрана, кіт, текст, природа&#10;&#10;Автоматично згенерований опис">
            <a:extLst>
              <a:ext uri="{FF2B5EF4-FFF2-40B4-BE49-F238E27FC236}">
                <a16:creationId xmlns:a16="http://schemas.microsoft.com/office/drawing/2014/main" id="{101CA2E0-C85E-6E58-1B8D-438AE2AB9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9"/>
          <a:stretch/>
        </p:blipFill>
        <p:spPr>
          <a:xfrm>
            <a:off x="9514943" y="-250354"/>
            <a:ext cx="1986455" cy="841452"/>
          </a:xfrm>
          <a:prstGeom prst="rect">
            <a:avLst/>
          </a:prstGeom>
        </p:spPr>
      </p:pic>
      <p:pic>
        <p:nvPicPr>
          <p:cNvPr id="38" name="Рисунок 37" descr="Зображення, що містить текст, гаджет, Мобільний телефон, мультимедіа&#10;&#10;Автоматично згенерований опис">
            <a:extLst>
              <a:ext uri="{FF2B5EF4-FFF2-40B4-BE49-F238E27FC236}">
                <a16:creationId xmlns:a16="http://schemas.microsoft.com/office/drawing/2014/main" id="{45A9D186-425D-0F54-6F3C-4320A2966B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632" y="8258978"/>
            <a:ext cx="1986455" cy="4414345"/>
          </a:xfrm>
          <a:prstGeom prst="rect">
            <a:avLst/>
          </a:prstGeom>
        </p:spPr>
      </p:pic>
      <p:pic>
        <p:nvPicPr>
          <p:cNvPr id="15" name="Рисунок 14" descr="Зображення, що містить знімок екрана, кіт, текст, природа&#10;&#10;Автоматично згенерований опис">
            <a:extLst>
              <a:ext uri="{FF2B5EF4-FFF2-40B4-BE49-F238E27FC236}">
                <a16:creationId xmlns:a16="http://schemas.microsoft.com/office/drawing/2014/main" id="{47785CF0-3B43-D88C-6BF9-7A4F9367C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" t="81975" r="-1731" b="-229"/>
          <a:stretch/>
        </p:blipFill>
        <p:spPr>
          <a:xfrm>
            <a:off x="9565126" y="5105538"/>
            <a:ext cx="1986455" cy="805775"/>
          </a:xfrm>
          <a:prstGeom prst="rect">
            <a:avLst/>
          </a:prstGeom>
        </p:spPr>
      </p:pic>
      <p:sp>
        <p:nvSpPr>
          <p:cNvPr id="17" name="Прямокутник: округлені кути 4">
            <a:extLst>
              <a:ext uri="{FF2B5EF4-FFF2-40B4-BE49-F238E27FC236}">
                <a16:creationId xmlns:a16="http://schemas.microsoft.com/office/drawing/2014/main" id="{FF825C85-BF8E-286A-C785-75FDCFC3FC2D}"/>
              </a:ext>
            </a:extLst>
          </p:cNvPr>
          <p:cNvSpPr/>
          <p:nvPr/>
        </p:nvSpPr>
        <p:spPr>
          <a:xfrm>
            <a:off x="6368925" y="-775508"/>
            <a:ext cx="9622105" cy="8857834"/>
          </a:xfrm>
          <a:custGeom>
            <a:avLst/>
            <a:gdLst>
              <a:gd name="connsiteX0" fmla="*/ 0 w 1986455"/>
              <a:gd name="connsiteY0" fmla="*/ 81703 h 3736428"/>
              <a:gd name="connsiteX1" fmla="*/ 81703 w 1986455"/>
              <a:gd name="connsiteY1" fmla="*/ 0 h 3736428"/>
              <a:gd name="connsiteX2" fmla="*/ 1904752 w 1986455"/>
              <a:gd name="connsiteY2" fmla="*/ 0 h 3736428"/>
              <a:gd name="connsiteX3" fmla="*/ 1986455 w 1986455"/>
              <a:gd name="connsiteY3" fmla="*/ 81703 h 3736428"/>
              <a:gd name="connsiteX4" fmla="*/ 1986455 w 1986455"/>
              <a:gd name="connsiteY4" fmla="*/ 3654725 h 3736428"/>
              <a:gd name="connsiteX5" fmla="*/ 1904752 w 1986455"/>
              <a:gd name="connsiteY5" fmla="*/ 3736428 h 3736428"/>
              <a:gd name="connsiteX6" fmla="*/ 81703 w 1986455"/>
              <a:gd name="connsiteY6" fmla="*/ 3736428 h 3736428"/>
              <a:gd name="connsiteX7" fmla="*/ 0 w 1986455"/>
              <a:gd name="connsiteY7" fmla="*/ 3654725 h 3736428"/>
              <a:gd name="connsiteX8" fmla="*/ 0 w 1986455"/>
              <a:gd name="connsiteY8" fmla="*/ 81703 h 3736428"/>
              <a:gd name="connsiteX0" fmla="*/ 0 w 1986455"/>
              <a:gd name="connsiteY0" fmla="*/ 91000 h 3745725"/>
              <a:gd name="connsiteX1" fmla="*/ 81703 w 1986455"/>
              <a:gd name="connsiteY1" fmla="*/ 9297 h 3745725"/>
              <a:gd name="connsiteX2" fmla="*/ 960477 w 1986455"/>
              <a:gd name="connsiteY2" fmla="*/ 0 h 3745725"/>
              <a:gd name="connsiteX3" fmla="*/ 1904752 w 1986455"/>
              <a:gd name="connsiteY3" fmla="*/ 9297 h 3745725"/>
              <a:gd name="connsiteX4" fmla="*/ 1986455 w 1986455"/>
              <a:gd name="connsiteY4" fmla="*/ 91000 h 3745725"/>
              <a:gd name="connsiteX5" fmla="*/ 1986455 w 1986455"/>
              <a:gd name="connsiteY5" fmla="*/ 3664022 h 3745725"/>
              <a:gd name="connsiteX6" fmla="*/ 1904752 w 1986455"/>
              <a:gd name="connsiteY6" fmla="*/ 3745725 h 3745725"/>
              <a:gd name="connsiteX7" fmla="*/ 81703 w 1986455"/>
              <a:gd name="connsiteY7" fmla="*/ 3745725 h 3745725"/>
              <a:gd name="connsiteX8" fmla="*/ 0 w 1986455"/>
              <a:gd name="connsiteY8" fmla="*/ 3664022 h 3745725"/>
              <a:gd name="connsiteX9" fmla="*/ 0 w 1986455"/>
              <a:gd name="connsiteY9" fmla="*/ 91000 h 3745725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960477 w 1986455"/>
              <a:gd name="connsiteY2" fmla="*/ 6262 h 3751987"/>
              <a:gd name="connsiteX3" fmla="*/ 1085737 w 1986455"/>
              <a:gd name="connsiteY3" fmla="*/ 0 h 3751987"/>
              <a:gd name="connsiteX4" fmla="*/ 1904752 w 1986455"/>
              <a:gd name="connsiteY4" fmla="*/ 15559 h 3751987"/>
              <a:gd name="connsiteX5" fmla="*/ 1986455 w 1986455"/>
              <a:gd name="connsiteY5" fmla="*/ 97262 h 3751987"/>
              <a:gd name="connsiteX6" fmla="*/ 1986455 w 1986455"/>
              <a:gd name="connsiteY6" fmla="*/ 3670284 h 3751987"/>
              <a:gd name="connsiteX7" fmla="*/ 1904752 w 1986455"/>
              <a:gd name="connsiteY7" fmla="*/ 3751987 h 3751987"/>
              <a:gd name="connsiteX8" fmla="*/ 81703 w 1986455"/>
              <a:gd name="connsiteY8" fmla="*/ 3751987 h 3751987"/>
              <a:gd name="connsiteX9" fmla="*/ 0 w 1986455"/>
              <a:gd name="connsiteY9" fmla="*/ 3670284 h 3751987"/>
              <a:gd name="connsiteX10" fmla="*/ 0 w 1986455"/>
              <a:gd name="connsiteY10" fmla="*/ 97262 h 3751987"/>
              <a:gd name="connsiteX0" fmla="*/ 0 w 1986455"/>
              <a:gd name="connsiteY0" fmla="*/ 97262 h 3751987"/>
              <a:gd name="connsiteX1" fmla="*/ 81703 w 1986455"/>
              <a:gd name="connsiteY1" fmla="*/ 15559 h 3751987"/>
              <a:gd name="connsiteX2" fmla="*/ 847743 w 1986455"/>
              <a:gd name="connsiteY2" fmla="*/ 0 h 3751987"/>
              <a:gd name="connsiteX3" fmla="*/ 960477 w 1986455"/>
              <a:gd name="connsiteY3" fmla="*/ 6262 h 3751987"/>
              <a:gd name="connsiteX4" fmla="*/ 1085737 w 1986455"/>
              <a:gd name="connsiteY4" fmla="*/ 0 h 3751987"/>
              <a:gd name="connsiteX5" fmla="*/ 1904752 w 1986455"/>
              <a:gd name="connsiteY5" fmla="*/ 15559 h 3751987"/>
              <a:gd name="connsiteX6" fmla="*/ 1986455 w 1986455"/>
              <a:gd name="connsiteY6" fmla="*/ 97262 h 3751987"/>
              <a:gd name="connsiteX7" fmla="*/ 1986455 w 1986455"/>
              <a:gd name="connsiteY7" fmla="*/ 3670284 h 3751987"/>
              <a:gd name="connsiteX8" fmla="*/ 1904752 w 1986455"/>
              <a:gd name="connsiteY8" fmla="*/ 3751987 h 3751987"/>
              <a:gd name="connsiteX9" fmla="*/ 81703 w 1986455"/>
              <a:gd name="connsiteY9" fmla="*/ 3751987 h 3751987"/>
              <a:gd name="connsiteX10" fmla="*/ 0 w 1986455"/>
              <a:gd name="connsiteY10" fmla="*/ 3670284 h 3751987"/>
              <a:gd name="connsiteX11" fmla="*/ 0 w 1986455"/>
              <a:gd name="connsiteY11" fmla="*/ 97262 h 3751987"/>
              <a:gd name="connsiteX0" fmla="*/ 960477 w 1986455"/>
              <a:gd name="connsiteY0" fmla="*/ 6262 h 3751987"/>
              <a:gd name="connsiteX1" fmla="*/ 1085737 w 1986455"/>
              <a:gd name="connsiteY1" fmla="*/ 0 h 3751987"/>
              <a:gd name="connsiteX2" fmla="*/ 1904752 w 1986455"/>
              <a:gd name="connsiteY2" fmla="*/ 15559 h 3751987"/>
              <a:gd name="connsiteX3" fmla="*/ 1986455 w 1986455"/>
              <a:gd name="connsiteY3" fmla="*/ 97262 h 3751987"/>
              <a:gd name="connsiteX4" fmla="*/ 1986455 w 1986455"/>
              <a:gd name="connsiteY4" fmla="*/ 3670284 h 3751987"/>
              <a:gd name="connsiteX5" fmla="*/ 1904752 w 1986455"/>
              <a:gd name="connsiteY5" fmla="*/ 3751987 h 3751987"/>
              <a:gd name="connsiteX6" fmla="*/ 81703 w 1986455"/>
              <a:gd name="connsiteY6" fmla="*/ 3751987 h 3751987"/>
              <a:gd name="connsiteX7" fmla="*/ 0 w 1986455"/>
              <a:gd name="connsiteY7" fmla="*/ 3670284 h 3751987"/>
              <a:gd name="connsiteX8" fmla="*/ 0 w 1986455"/>
              <a:gd name="connsiteY8" fmla="*/ 97262 h 3751987"/>
              <a:gd name="connsiteX9" fmla="*/ 81703 w 1986455"/>
              <a:gd name="connsiteY9" fmla="*/ 15559 h 3751987"/>
              <a:gd name="connsiteX10" fmla="*/ 847743 w 1986455"/>
              <a:gd name="connsiteY10" fmla="*/ 0 h 3751987"/>
              <a:gd name="connsiteX11" fmla="*/ 1051917 w 1986455"/>
              <a:gd name="connsiteY11" fmla="*/ 97702 h 3751987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960477 w 1986455"/>
              <a:gd name="connsiteY0" fmla="*/ 1154900 h 4900625"/>
              <a:gd name="connsiteX1" fmla="*/ 1085737 w 1986455"/>
              <a:gd name="connsiteY1" fmla="*/ 1148638 h 4900625"/>
              <a:gd name="connsiteX2" fmla="*/ 1904752 w 1986455"/>
              <a:gd name="connsiteY2" fmla="*/ 1164197 h 4900625"/>
              <a:gd name="connsiteX3" fmla="*/ 1986455 w 1986455"/>
              <a:gd name="connsiteY3" fmla="*/ 1245900 h 4900625"/>
              <a:gd name="connsiteX4" fmla="*/ 1986455 w 1986455"/>
              <a:gd name="connsiteY4" fmla="*/ 4818922 h 4900625"/>
              <a:gd name="connsiteX5" fmla="*/ 1904752 w 1986455"/>
              <a:gd name="connsiteY5" fmla="*/ 4900625 h 4900625"/>
              <a:gd name="connsiteX6" fmla="*/ 81703 w 1986455"/>
              <a:gd name="connsiteY6" fmla="*/ 4900625 h 4900625"/>
              <a:gd name="connsiteX7" fmla="*/ 0 w 1986455"/>
              <a:gd name="connsiteY7" fmla="*/ 4818922 h 4900625"/>
              <a:gd name="connsiteX8" fmla="*/ 0 w 1986455"/>
              <a:gd name="connsiteY8" fmla="*/ 1245900 h 4900625"/>
              <a:gd name="connsiteX9" fmla="*/ 81703 w 1986455"/>
              <a:gd name="connsiteY9" fmla="*/ 1164197 h 4900625"/>
              <a:gd name="connsiteX10" fmla="*/ 847743 w 1986455"/>
              <a:gd name="connsiteY10" fmla="*/ 1148638 h 4900625"/>
              <a:gd name="connsiteX11" fmla="*/ 838975 w 1986455"/>
              <a:gd name="connsiteY11" fmla="*/ 0 h 4900625"/>
              <a:gd name="connsiteX0" fmla="*/ 885321 w 1986455"/>
              <a:gd name="connsiteY0" fmla="*/ 0 h 4910645"/>
              <a:gd name="connsiteX1" fmla="*/ 1085737 w 1986455"/>
              <a:gd name="connsiteY1" fmla="*/ 1158658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85321 w 1986455"/>
              <a:gd name="connsiteY1" fmla="*/ 1152395 h 4910645"/>
              <a:gd name="connsiteX2" fmla="*/ 1904752 w 1986455"/>
              <a:gd name="connsiteY2" fmla="*/ 1174217 h 4910645"/>
              <a:gd name="connsiteX3" fmla="*/ 1986455 w 1986455"/>
              <a:gd name="connsiteY3" fmla="*/ 1255920 h 4910645"/>
              <a:gd name="connsiteX4" fmla="*/ 1986455 w 1986455"/>
              <a:gd name="connsiteY4" fmla="*/ 4828942 h 4910645"/>
              <a:gd name="connsiteX5" fmla="*/ 1904752 w 1986455"/>
              <a:gd name="connsiteY5" fmla="*/ 4910645 h 4910645"/>
              <a:gd name="connsiteX6" fmla="*/ 81703 w 1986455"/>
              <a:gd name="connsiteY6" fmla="*/ 4910645 h 4910645"/>
              <a:gd name="connsiteX7" fmla="*/ 0 w 1986455"/>
              <a:gd name="connsiteY7" fmla="*/ 4828942 h 4910645"/>
              <a:gd name="connsiteX8" fmla="*/ 0 w 1986455"/>
              <a:gd name="connsiteY8" fmla="*/ 1255920 h 4910645"/>
              <a:gd name="connsiteX9" fmla="*/ 81703 w 1986455"/>
              <a:gd name="connsiteY9" fmla="*/ 1174217 h 4910645"/>
              <a:gd name="connsiteX10" fmla="*/ 847743 w 1986455"/>
              <a:gd name="connsiteY10" fmla="*/ 1158658 h 4910645"/>
              <a:gd name="connsiteX11" fmla="*/ 838975 w 1986455"/>
              <a:gd name="connsiteY11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38975 w 1986455"/>
              <a:gd name="connsiteY12" fmla="*/ 10020 h 4910645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7626 h 4918271"/>
              <a:gd name="connsiteX1" fmla="*/ 879058 w 1986455"/>
              <a:gd name="connsiteY1" fmla="*/ 107835 h 4918271"/>
              <a:gd name="connsiteX2" fmla="*/ 885321 w 1986455"/>
              <a:gd name="connsiteY2" fmla="*/ 1160021 h 4918271"/>
              <a:gd name="connsiteX3" fmla="*/ 1904752 w 1986455"/>
              <a:gd name="connsiteY3" fmla="*/ 1181843 h 4918271"/>
              <a:gd name="connsiteX4" fmla="*/ 1986455 w 1986455"/>
              <a:gd name="connsiteY4" fmla="*/ 1263546 h 4918271"/>
              <a:gd name="connsiteX5" fmla="*/ 1986455 w 1986455"/>
              <a:gd name="connsiteY5" fmla="*/ 4836568 h 4918271"/>
              <a:gd name="connsiteX6" fmla="*/ 1904752 w 1986455"/>
              <a:gd name="connsiteY6" fmla="*/ 4918271 h 4918271"/>
              <a:gd name="connsiteX7" fmla="*/ 81703 w 1986455"/>
              <a:gd name="connsiteY7" fmla="*/ 4918271 h 4918271"/>
              <a:gd name="connsiteX8" fmla="*/ 0 w 1986455"/>
              <a:gd name="connsiteY8" fmla="*/ 4836568 h 4918271"/>
              <a:gd name="connsiteX9" fmla="*/ 0 w 1986455"/>
              <a:gd name="connsiteY9" fmla="*/ 1263546 h 4918271"/>
              <a:gd name="connsiteX10" fmla="*/ 81703 w 1986455"/>
              <a:gd name="connsiteY10" fmla="*/ 1181843 h 4918271"/>
              <a:gd name="connsiteX11" fmla="*/ 847743 w 1986455"/>
              <a:gd name="connsiteY11" fmla="*/ 1166284 h 4918271"/>
              <a:gd name="connsiteX12" fmla="*/ 822691 w 1986455"/>
              <a:gd name="connsiteY12" fmla="*/ 114098 h 4918271"/>
              <a:gd name="connsiteX13" fmla="*/ 838975 w 1986455"/>
              <a:gd name="connsiteY13" fmla="*/ 17646 h 4918271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885321 w 1986455"/>
              <a:gd name="connsiteY0" fmla="*/ 0 h 4910645"/>
              <a:gd name="connsiteX1" fmla="*/ 879058 w 1986455"/>
              <a:gd name="connsiteY1" fmla="*/ 100209 h 4910645"/>
              <a:gd name="connsiteX2" fmla="*/ 885321 w 1986455"/>
              <a:gd name="connsiteY2" fmla="*/ 1152395 h 4910645"/>
              <a:gd name="connsiteX3" fmla="*/ 1904752 w 1986455"/>
              <a:gd name="connsiteY3" fmla="*/ 1174217 h 4910645"/>
              <a:gd name="connsiteX4" fmla="*/ 1986455 w 1986455"/>
              <a:gd name="connsiteY4" fmla="*/ 1255920 h 4910645"/>
              <a:gd name="connsiteX5" fmla="*/ 1986455 w 1986455"/>
              <a:gd name="connsiteY5" fmla="*/ 4828942 h 4910645"/>
              <a:gd name="connsiteX6" fmla="*/ 1904752 w 1986455"/>
              <a:gd name="connsiteY6" fmla="*/ 4910645 h 4910645"/>
              <a:gd name="connsiteX7" fmla="*/ 81703 w 1986455"/>
              <a:gd name="connsiteY7" fmla="*/ 4910645 h 4910645"/>
              <a:gd name="connsiteX8" fmla="*/ 0 w 1986455"/>
              <a:gd name="connsiteY8" fmla="*/ 4828942 h 4910645"/>
              <a:gd name="connsiteX9" fmla="*/ 0 w 1986455"/>
              <a:gd name="connsiteY9" fmla="*/ 1255920 h 4910645"/>
              <a:gd name="connsiteX10" fmla="*/ 81703 w 1986455"/>
              <a:gd name="connsiteY10" fmla="*/ 1174217 h 4910645"/>
              <a:gd name="connsiteX11" fmla="*/ 847743 w 1986455"/>
              <a:gd name="connsiteY11" fmla="*/ 1158658 h 4910645"/>
              <a:gd name="connsiteX12" fmla="*/ 822691 w 1986455"/>
              <a:gd name="connsiteY12" fmla="*/ 106472 h 4910645"/>
              <a:gd name="connsiteX13" fmla="*/ 838975 w 1986455"/>
              <a:gd name="connsiteY13" fmla="*/ 10020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106472 h 4910645"/>
              <a:gd name="connsiteX13" fmla="*/ 0 w 5093179"/>
              <a:gd name="connsiteY13" fmla="*/ 60124 h 4910645"/>
              <a:gd name="connsiteX0" fmla="*/ 3992045 w 5093179"/>
              <a:gd name="connsiteY0" fmla="*/ 0 h 4910645"/>
              <a:gd name="connsiteX1" fmla="*/ 3985782 w 5093179"/>
              <a:gd name="connsiteY1" fmla="*/ 100209 h 4910645"/>
              <a:gd name="connsiteX2" fmla="*/ 3992045 w 5093179"/>
              <a:gd name="connsiteY2" fmla="*/ 1152395 h 4910645"/>
              <a:gd name="connsiteX3" fmla="*/ 5011476 w 5093179"/>
              <a:gd name="connsiteY3" fmla="*/ 1174217 h 4910645"/>
              <a:gd name="connsiteX4" fmla="*/ 5093179 w 5093179"/>
              <a:gd name="connsiteY4" fmla="*/ 1255920 h 4910645"/>
              <a:gd name="connsiteX5" fmla="*/ 5093179 w 5093179"/>
              <a:gd name="connsiteY5" fmla="*/ 4828942 h 4910645"/>
              <a:gd name="connsiteX6" fmla="*/ 5011476 w 5093179"/>
              <a:gd name="connsiteY6" fmla="*/ 4910645 h 4910645"/>
              <a:gd name="connsiteX7" fmla="*/ 3188427 w 5093179"/>
              <a:gd name="connsiteY7" fmla="*/ 4910645 h 4910645"/>
              <a:gd name="connsiteX8" fmla="*/ 3106724 w 5093179"/>
              <a:gd name="connsiteY8" fmla="*/ 4828942 h 4910645"/>
              <a:gd name="connsiteX9" fmla="*/ 3106724 w 5093179"/>
              <a:gd name="connsiteY9" fmla="*/ 1255920 h 4910645"/>
              <a:gd name="connsiteX10" fmla="*/ 3188427 w 5093179"/>
              <a:gd name="connsiteY10" fmla="*/ 1174217 h 4910645"/>
              <a:gd name="connsiteX11" fmla="*/ 3954467 w 5093179"/>
              <a:gd name="connsiteY11" fmla="*/ 1158658 h 4910645"/>
              <a:gd name="connsiteX12" fmla="*/ 3929415 w 5093179"/>
              <a:gd name="connsiteY12" fmla="*/ 43842 h 4910645"/>
              <a:gd name="connsiteX13" fmla="*/ 0 w 5093179"/>
              <a:gd name="connsiteY13" fmla="*/ 60124 h 4910645"/>
              <a:gd name="connsiteX0" fmla="*/ 9516023 w 9516023"/>
              <a:gd name="connsiteY0" fmla="*/ 37577 h 4866803"/>
              <a:gd name="connsiteX1" fmla="*/ 3985782 w 9516023"/>
              <a:gd name="connsiteY1" fmla="*/ 56367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3992045 w 9516023"/>
              <a:gd name="connsiteY1" fmla="*/ 6263 h 4866803"/>
              <a:gd name="connsiteX2" fmla="*/ 3992045 w 9516023"/>
              <a:gd name="connsiteY2" fmla="*/ 1108553 h 4866803"/>
              <a:gd name="connsiteX3" fmla="*/ 5011476 w 9516023"/>
              <a:gd name="connsiteY3" fmla="*/ 1130375 h 4866803"/>
              <a:gd name="connsiteX4" fmla="*/ 5093179 w 9516023"/>
              <a:gd name="connsiteY4" fmla="*/ 1212078 h 4866803"/>
              <a:gd name="connsiteX5" fmla="*/ 5093179 w 9516023"/>
              <a:gd name="connsiteY5" fmla="*/ 4785100 h 4866803"/>
              <a:gd name="connsiteX6" fmla="*/ 5011476 w 9516023"/>
              <a:gd name="connsiteY6" fmla="*/ 4866803 h 4866803"/>
              <a:gd name="connsiteX7" fmla="*/ 3188427 w 9516023"/>
              <a:gd name="connsiteY7" fmla="*/ 4866803 h 4866803"/>
              <a:gd name="connsiteX8" fmla="*/ 3106724 w 9516023"/>
              <a:gd name="connsiteY8" fmla="*/ 4785100 h 4866803"/>
              <a:gd name="connsiteX9" fmla="*/ 3106724 w 9516023"/>
              <a:gd name="connsiteY9" fmla="*/ 1212078 h 4866803"/>
              <a:gd name="connsiteX10" fmla="*/ 3188427 w 9516023"/>
              <a:gd name="connsiteY10" fmla="*/ 1130375 h 4866803"/>
              <a:gd name="connsiteX11" fmla="*/ 3954467 w 9516023"/>
              <a:gd name="connsiteY11" fmla="*/ 1114816 h 4866803"/>
              <a:gd name="connsiteX12" fmla="*/ 3929415 w 9516023"/>
              <a:gd name="connsiteY12" fmla="*/ 0 h 4866803"/>
              <a:gd name="connsiteX13" fmla="*/ 0 w 9516023"/>
              <a:gd name="connsiteY13" fmla="*/ 16282 h 4866803"/>
              <a:gd name="connsiteX0" fmla="*/ 9516023 w 9516023"/>
              <a:gd name="connsiteY0" fmla="*/ 37577 h 4866803"/>
              <a:gd name="connsiteX1" fmla="*/ 9346921 w 9516023"/>
              <a:gd name="connsiteY1" fmla="*/ 50104 h 4866803"/>
              <a:gd name="connsiteX2" fmla="*/ 3992045 w 9516023"/>
              <a:gd name="connsiteY2" fmla="*/ 6263 h 4866803"/>
              <a:gd name="connsiteX3" fmla="*/ 3992045 w 9516023"/>
              <a:gd name="connsiteY3" fmla="*/ 1108553 h 4866803"/>
              <a:gd name="connsiteX4" fmla="*/ 5011476 w 9516023"/>
              <a:gd name="connsiteY4" fmla="*/ 1130375 h 4866803"/>
              <a:gd name="connsiteX5" fmla="*/ 5093179 w 9516023"/>
              <a:gd name="connsiteY5" fmla="*/ 1212078 h 4866803"/>
              <a:gd name="connsiteX6" fmla="*/ 5093179 w 9516023"/>
              <a:gd name="connsiteY6" fmla="*/ 4785100 h 4866803"/>
              <a:gd name="connsiteX7" fmla="*/ 5011476 w 9516023"/>
              <a:gd name="connsiteY7" fmla="*/ 4866803 h 4866803"/>
              <a:gd name="connsiteX8" fmla="*/ 3188427 w 9516023"/>
              <a:gd name="connsiteY8" fmla="*/ 4866803 h 4866803"/>
              <a:gd name="connsiteX9" fmla="*/ 3106724 w 9516023"/>
              <a:gd name="connsiteY9" fmla="*/ 4785100 h 4866803"/>
              <a:gd name="connsiteX10" fmla="*/ 3106724 w 9516023"/>
              <a:gd name="connsiteY10" fmla="*/ 1212078 h 4866803"/>
              <a:gd name="connsiteX11" fmla="*/ 3188427 w 9516023"/>
              <a:gd name="connsiteY11" fmla="*/ 1130375 h 4866803"/>
              <a:gd name="connsiteX12" fmla="*/ 3954467 w 9516023"/>
              <a:gd name="connsiteY12" fmla="*/ 1114816 h 4866803"/>
              <a:gd name="connsiteX13" fmla="*/ 3929415 w 9516023"/>
              <a:gd name="connsiteY13" fmla="*/ 0 h 4866803"/>
              <a:gd name="connsiteX14" fmla="*/ 0 w 9516023"/>
              <a:gd name="connsiteY14" fmla="*/ 16282 h 4866803"/>
              <a:gd name="connsiteX0" fmla="*/ 9196609 w 9346921"/>
              <a:gd name="connsiteY0" fmla="*/ 4265111 h 4866803"/>
              <a:gd name="connsiteX1" fmla="*/ 9346921 w 9346921"/>
              <a:gd name="connsiteY1" fmla="*/ 50104 h 4866803"/>
              <a:gd name="connsiteX2" fmla="*/ 3992045 w 9346921"/>
              <a:gd name="connsiteY2" fmla="*/ 6263 h 4866803"/>
              <a:gd name="connsiteX3" fmla="*/ 3992045 w 9346921"/>
              <a:gd name="connsiteY3" fmla="*/ 1108553 h 4866803"/>
              <a:gd name="connsiteX4" fmla="*/ 5011476 w 9346921"/>
              <a:gd name="connsiteY4" fmla="*/ 1130375 h 4866803"/>
              <a:gd name="connsiteX5" fmla="*/ 5093179 w 9346921"/>
              <a:gd name="connsiteY5" fmla="*/ 1212078 h 4866803"/>
              <a:gd name="connsiteX6" fmla="*/ 5093179 w 9346921"/>
              <a:gd name="connsiteY6" fmla="*/ 4785100 h 4866803"/>
              <a:gd name="connsiteX7" fmla="*/ 5011476 w 9346921"/>
              <a:gd name="connsiteY7" fmla="*/ 4866803 h 4866803"/>
              <a:gd name="connsiteX8" fmla="*/ 3188427 w 9346921"/>
              <a:gd name="connsiteY8" fmla="*/ 4866803 h 4866803"/>
              <a:gd name="connsiteX9" fmla="*/ 3106724 w 9346921"/>
              <a:gd name="connsiteY9" fmla="*/ 4785100 h 4866803"/>
              <a:gd name="connsiteX10" fmla="*/ 3106724 w 9346921"/>
              <a:gd name="connsiteY10" fmla="*/ 1212078 h 4866803"/>
              <a:gd name="connsiteX11" fmla="*/ 3188427 w 9346921"/>
              <a:gd name="connsiteY11" fmla="*/ 1130375 h 4866803"/>
              <a:gd name="connsiteX12" fmla="*/ 3954467 w 9346921"/>
              <a:gd name="connsiteY12" fmla="*/ 1114816 h 4866803"/>
              <a:gd name="connsiteX13" fmla="*/ 3929415 w 9346921"/>
              <a:gd name="connsiteY13" fmla="*/ 0 h 4866803"/>
              <a:gd name="connsiteX14" fmla="*/ 0 w 9346921"/>
              <a:gd name="connsiteY14" fmla="*/ 16282 h 4866803"/>
              <a:gd name="connsiteX0" fmla="*/ 9415815 w 9415815"/>
              <a:gd name="connsiteY0" fmla="*/ 6582426 h 6582426"/>
              <a:gd name="connsiteX1" fmla="*/ 9346921 w 9415815"/>
              <a:gd name="connsiteY1" fmla="*/ 50104 h 6582426"/>
              <a:gd name="connsiteX2" fmla="*/ 3992045 w 9415815"/>
              <a:gd name="connsiteY2" fmla="*/ 6263 h 6582426"/>
              <a:gd name="connsiteX3" fmla="*/ 3992045 w 9415815"/>
              <a:gd name="connsiteY3" fmla="*/ 1108553 h 6582426"/>
              <a:gd name="connsiteX4" fmla="*/ 5011476 w 9415815"/>
              <a:gd name="connsiteY4" fmla="*/ 1130375 h 6582426"/>
              <a:gd name="connsiteX5" fmla="*/ 5093179 w 9415815"/>
              <a:gd name="connsiteY5" fmla="*/ 1212078 h 6582426"/>
              <a:gd name="connsiteX6" fmla="*/ 5093179 w 9415815"/>
              <a:gd name="connsiteY6" fmla="*/ 4785100 h 6582426"/>
              <a:gd name="connsiteX7" fmla="*/ 5011476 w 9415815"/>
              <a:gd name="connsiteY7" fmla="*/ 4866803 h 6582426"/>
              <a:gd name="connsiteX8" fmla="*/ 3188427 w 9415815"/>
              <a:gd name="connsiteY8" fmla="*/ 4866803 h 6582426"/>
              <a:gd name="connsiteX9" fmla="*/ 3106724 w 9415815"/>
              <a:gd name="connsiteY9" fmla="*/ 4785100 h 6582426"/>
              <a:gd name="connsiteX10" fmla="*/ 3106724 w 9415815"/>
              <a:gd name="connsiteY10" fmla="*/ 1212078 h 6582426"/>
              <a:gd name="connsiteX11" fmla="*/ 3188427 w 9415815"/>
              <a:gd name="connsiteY11" fmla="*/ 1130375 h 6582426"/>
              <a:gd name="connsiteX12" fmla="*/ 3954467 w 9415815"/>
              <a:gd name="connsiteY12" fmla="*/ 1114816 h 6582426"/>
              <a:gd name="connsiteX13" fmla="*/ 3929415 w 9415815"/>
              <a:gd name="connsiteY13" fmla="*/ 0 h 6582426"/>
              <a:gd name="connsiteX14" fmla="*/ 0 w 9415815"/>
              <a:gd name="connsiteY14" fmla="*/ 16282 h 6582426"/>
              <a:gd name="connsiteX0" fmla="*/ 9409552 w 9409552"/>
              <a:gd name="connsiteY0" fmla="*/ 6864262 h 6864262"/>
              <a:gd name="connsiteX1" fmla="*/ 9346921 w 9409552"/>
              <a:gd name="connsiteY1" fmla="*/ 50104 h 6864262"/>
              <a:gd name="connsiteX2" fmla="*/ 3992045 w 9409552"/>
              <a:gd name="connsiteY2" fmla="*/ 6263 h 6864262"/>
              <a:gd name="connsiteX3" fmla="*/ 3992045 w 9409552"/>
              <a:gd name="connsiteY3" fmla="*/ 1108553 h 6864262"/>
              <a:gd name="connsiteX4" fmla="*/ 5011476 w 9409552"/>
              <a:gd name="connsiteY4" fmla="*/ 1130375 h 6864262"/>
              <a:gd name="connsiteX5" fmla="*/ 5093179 w 9409552"/>
              <a:gd name="connsiteY5" fmla="*/ 1212078 h 6864262"/>
              <a:gd name="connsiteX6" fmla="*/ 5093179 w 9409552"/>
              <a:gd name="connsiteY6" fmla="*/ 4785100 h 6864262"/>
              <a:gd name="connsiteX7" fmla="*/ 5011476 w 9409552"/>
              <a:gd name="connsiteY7" fmla="*/ 4866803 h 6864262"/>
              <a:gd name="connsiteX8" fmla="*/ 3188427 w 9409552"/>
              <a:gd name="connsiteY8" fmla="*/ 4866803 h 6864262"/>
              <a:gd name="connsiteX9" fmla="*/ 3106724 w 9409552"/>
              <a:gd name="connsiteY9" fmla="*/ 4785100 h 6864262"/>
              <a:gd name="connsiteX10" fmla="*/ 3106724 w 9409552"/>
              <a:gd name="connsiteY10" fmla="*/ 1212078 h 6864262"/>
              <a:gd name="connsiteX11" fmla="*/ 3188427 w 9409552"/>
              <a:gd name="connsiteY11" fmla="*/ 1130375 h 6864262"/>
              <a:gd name="connsiteX12" fmla="*/ 3954467 w 9409552"/>
              <a:gd name="connsiteY12" fmla="*/ 1114816 h 6864262"/>
              <a:gd name="connsiteX13" fmla="*/ 3929415 w 9409552"/>
              <a:gd name="connsiteY13" fmla="*/ 0 h 6864262"/>
              <a:gd name="connsiteX14" fmla="*/ 0 w 9409552"/>
              <a:gd name="connsiteY14" fmla="*/ 16282 h 6864262"/>
              <a:gd name="connsiteX0" fmla="*/ 9415815 w 9415815"/>
              <a:gd name="connsiteY0" fmla="*/ 6939418 h 6939418"/>
              <a:gd name="connsiteX1" fmla="*/ 9346921 w 9415815"/>
              <a:gd name="connsiteY1" fmla="*/ 50104 h 6939418"/>
              <a:gd name="connsiteX2" fmla="*/ 3992045 w 9415815"/>
              <a:gd name="connsiteY2" fmla="*/ 6263 h 6939418"/>
              <a:gd name="connsiteX3" fmla="*/ 3992045 w 9415815"/>
              <a:gd name="connsiteY3" fmla="*/ 1108553 h 6939418"/>
              <a:gd name="connsiteX4" fmla="*/ 5011476 w 9415815"/>
              <a:gd name="connsiteY4" fmla="*/ 1130375 h 6939418"/>
              <a:gd name="connsiteX5" fmla="*/ 5093179 w 9415815"/>
              <a:gd name="connsiteY5" fmla="*/ 1212078 h 6939418"/>
              <a:gd name="connsiteX6" fmla="*/ 5093179 w 9415815"/>
              <a:gd name="connsiteY6" fmla="*/ 4785100 h 6939418"/>
              <a:gd name="connsiteX7" fmla="*/ 5011476 w 9415815"/>
              <a:gd name="connsiteY7" fmla="*/ 4866803 h 6939418"/>
              <a:gd name="connsiteX8" fmla="*/ 3188427 w 9415815"/>
              <a:gd name="connsiteY8" fmla="*/ 4866803 h 6939418"/>
              <a:gd name="connsiteX9" fmla="*/ 3106724 w 9415815"/>
              <a:gd name="connsiteY9" fmla="*/ 4785100 h 6939418"/>
              <a:gd name="connsiteX10" fmla="*/ 3106724 w 9415815"/>
              <a:gd name="connsiteY10" fmla="*/ 1212078 h 6939418"/>
              <a:gd name="connsiteX11" fmla="*/ 3188427 w 9415815"/>
              <a:gd name="connsiteY11" fmla="*/ 1130375 h 6939418"/>
              <a:gd name="connsiteX12" fmla="*/ 3954467 w 9415815"/>
              <a:gd name="connsiteY12" fmla="*/ 1114816 h 6939418"/>
              <a:gd name="connsiteX13" fmla="*/ 3929415 w 9415815"/>
              <a:gd name="connsiteY13" fmla="*/ 0 h 6939418"/>
              <a:gd name="connsiteX14" fmla="*/ 0 w 9415815"/>
              <a:gd name="connsiteY14" fmla="*/ 16282 h 6939418"/>
              <a:gd name="connsiteX0" fmla="*/ 9415815 w 9422078"/>
              <a:gd name="connsiteY0" fmla="*/ 6939418 h 6939418"/>
              <a:gd name="connsiteX1" fmla="*/ 9422078 w 9422078"/>
              <a:gd name="connsiteY1" fmla="*/ 6789106 h 6939418"/>
              <a:gd name="connsiteX2" fmla="*/ 9346921 w 9422078"/>
              <a:gd name="connsiteY2" fmla="*/ 50104 h 6939418"/>
              <a:gd name="connsiteX3" fmla="*/ 3992045 w 9422078"/>
              <a:gd name="connsiteY3" fmla="*/ 6263 h 6939418"/>
              <a:gd name="connsiteX4" fmla="*/ 3992045 w 9422078"/>
              <a:gd name="connsiteY4" fmla="*/ 1108553 h 6939418"/>
              <a:gd name="connsiteX5" fmla="*/ 5011476 w 9422078"/>
              <a:gd name="connsiteY5" fmla="*/ 1130375 h 6939418"/>
              <a:gd name="connsiteX6" fmla="*/ 5093179 w 9422078"/>
              <a:gd name="connsiteY6" fmla="*/ 1212078 h 6939418"/>
              <a:gd name="connsiteX7" fmla="*/ 5093179 w 9422078"/>
              <a:gd name="connsiteY7" fmla="*/ 4785100 h 6939418"/>
              <a:gd name="connsiteX8" fmla="*/ 5011476 w 9422078"/>
              <a:gd name="connsiteY8" fmla="*/ 4866803 h 6939418"/>
              <a:gd name="connsiteX9" fmla="*/ 3188427 w 9422078"/>
              <a:gd name="connsiteY9" fmla="*/ 4866803 h 6939418"/>
              <a:gd name="connsiteX10" fmla="*/ 3106724 w 9422078"/>
              <a:gd name="connsiteY10" fmla="*/ 4785100 h 6939418"/>
              <a:gd name="connsiteX11" fmla="*/ 3106724 w 9422078"/>
              <a:gd name="connsiteY11" fmla="*/ 1212078 h 6939418"/>
              <a:gd name="connsiteX12" fmla="*/ 3188427 w 9422078"/>
              <a:gd name="connsiteY12" fmla="*/ 1130375 h 6939418"/>
              <a:gd name="connsiteX13" fmla="*/ 3954467 w 9422078"/>
              <a:gd name="connsiteY13" fmla="*/ 1114816 h 6939418"/>
              <a:gd name="connsiteX14" fmla="*/ 3929415 w 9422078"/>
              <a:gd name="connsiteY14" fmla="*/ 0 h 6939418"/>
              <a:gd name="connsiteX15" fmla="*/ 0 w 9422078"/>
              <a:gd name="connsiteY15" fmla="*/ 16282 h 6939418"/>
              <a:gd name="connsiteX0" fmla="*/ 165343 w 9422078"/>
              <a:gd name="connsiteY0" fmla="*/ 6889314 h 6889314"/>
              <a:gd name="connsiteX1" fmla="*/ 9422078 w 9422078"/>
              <a:gd name="connsiteY1" fmla="*/ 6789106 h 6889314"/>
              <a:gd name="connsiteX2" fmla="*/ 9346921 w 9422078"/>
              <a:gd name="connsiteY2" fmla="*/ 50104 h 6889314"/>
              <a:gd name="connsiteX3" fmla="*/ 3992045 w 9422078"/>
              <a:gd name="connsiteY3" fmla="*/ 6263 h 6889314"/>
              <a:gd name="connsiteX4" fmla="*/ 3992045 w 9422078"/>
              <a:gd name="connsiteY4" fmla="*/ 1108553 h 6889314"/>
              <a:gd name="connsiteX5" fmla="*/ 5011476 w 9422078"/>
              <a:gd name="connsiteY5" fmla="*/ 1130375 h 6889314"/>
              <a:gd name="connsiteX6" fmla="*/ 5093179 w 9422078"/>
              <a:gd name="connsiteY6" fmla="*/ 1212078 h 6889314"/>
              <a:gd name="connsiteX7" fmla="*/ 5093179 w 9422078"/>
              <a:gd name="connsiteY7" fmla="*/ 4785100 h 6889314"/>
              <a:gd name="connsiteX8" fmla="*/ 5011476 w 9422078"/>
              <a:gd name="connsiteY8" fmla="*/ 4866803 h 6889314"/>
              <a:gd name="connsiteX9" fmla="*/ 3188427 w 9422078"/>
              <a:gd name="connsiteY9" fmla="*/ 4866803 h 6889314"/>
              <a:gd name="connsiteX10" fmla="*/ 3106724 w 9422078"/>
              <a:gd name="connsiteY10" fmla="*/ 4785100 h 6889314"/>
              <a:gd name="connsiteX11" fmla="*/ 3106724 w 9422078"/>
              <a:gd name="connsiteY11" fmla="*/ 1212078 h 6889314"/>
              <a:gd name="connsiteX12" fmla="*/ 3188427 w 9422078"/>
              <a:gd name="connsiteY12" fmla="*/ 1130375 h 6889314"/>
              <a:gd name="connsiteX13" fmla="*/ 3954467 w 9422078"/>
              <a:gd name="connsiteY13" fmla="*/ 1114816 h 6889314"/>
              <a:gd name="connsiteX14" fmla="*/ 3929415 w 9422078"/>
              <a:gd name="connsiteY14" fmla="*/ 0 h 6889314"/>
              <a:gd name="connsiteX15" fmla="*/ 0 w 9422078"/>
              <a:gd name="connsiteY15" fmla="*/ 16282 h 6889314"/>
              <a:gd name="connsiteX0" fmla="*/ 165343 w 9422078"/>
              <a:gd name="connsiteY0" fmla="*/ 6889314 h 6920629"/>
              <a:gd name="connsiteX1" fmla="*/ 9422078 w 9422078"/>
              <a:gd name="connsiteY1" fmla="*/ 6920629 h 6920629"/>
              <a:gd name="connsiteX2" fmla="*/ 9346921 w 9422078"/>
              <a:gd name="connsiteY2" fmla="*/ 50104 h 6920629"/>
              <a:gd name="connsiteX3" fmla="*/ 3992045 w 9422078"/>
              <a:gd name="connsiteY3" fmla="*/ 6263 h 6920629"/>
              <a:gd name="connsiteX4" fmla="*/ 3992045 w 9422078"/>
              <a:gd name="connsiteY4" fmla="*/ 1108553 h 6920629"/>
              <a:gd name="connsiteX5" fmla="*/ 5011476 w 9422078"/>
              <a:gd name="connsiteY5" fmla="*/ 1130375 h 6920629"/>
              <a:gd name="connsiteX6" fmla="*/ 5093179 w 9422078"/>
              <a:gd name="connsiteY6" fmla="*/ 1212078 h 6920629"/>
              <a:gd name="connsiteX7" fmla="*/ 5093179 w 9422078"/>
              <a:gd name="connsiteY7" fmla="*/ 4785100 h 6920629"/>
              <a:gd name="connsiteX8" fmla="*/ 5011476 w 9422078"/>
              <a:gd name="connsiteY8" fmla="*/ 4866803 h 6920629"/>
              <a:gd name="connsiteX9" fmla="*/ 3188427 w 9422078"/>
              <a:gd name="connsiteY9" fmla="*/ 4866803 h 6920629"/>
              <a:gd name="connsiteX10" fmla="*/ 3106724 w 9422078"/>
              <a:gd name="connsiteY10" fmla="*/ 4785100 h 6920629"/>
              <a:gd name="connsiteX11" fmla="*/ 3106724 w 9422078"/>
              <a:gd name="connsiteY11" fmla="*/ 1212078 h 6920629"/>
              <a:gd name="connsiteX12" fmla="*/ 3188427 w 9422078"/>
              <a:gd name="connsiteY12" fmla="*/ 1130375 h 6920629"/>
              <a:gd name="connsiteX13" fmla="*/ 3954467 w 9422078"/>
              <a:gd name="connsiteY13" fmla="*/ 1114816 h 6920629"/>
              <a:gd name="connsiteX14" fmla="*/ 3929415 w 9422078"/>
              <a:gd name="connsiteY14" fmla="*/ 0 h 6920629"/>
              <a:gd name="connsiteX15" fmla="*/ 0 w 9422078"/>
              <a:gd name="connsiteY15" fmla="*/ 16282 h 6920629"/>
              <a:gd name="connsiteX0" fmla="*/ 165343 w 9422078"/>
              <a:gd name="connsiteY0" fmla="*/ 6889314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8768 w 9422078"/>
              <a:gd name="connsiteY0" fmla="*/ 2943615 h 6920629"/>
              <a:gd name="connsiteX1" fmla="*/ 227972 w 9422078"/>
              <a:gd name="connsiteY1" fmla="*/ 6883051 h 6920629"/>
              <a:gd name="connsiteX2" fmla="*/ 9422078 w 9422078"/>
              <a:gd name="connsiteY2" fmla="*/ 6920629 h 6920629"/>
              <a:gd name="connsiteX3" fmla="*/ 9346921 w 9422078"/>
              <a:gd name="connsiteY3" fmla="*/ 50104 h 6920629"/>
              <a:gd name="connsiteX4" fmla="*/ 3992045 w 9422078"/>
              <a:gd name="connsiteY4" fmla="*/ 6263 h 6920629"/>
              <a:gd name="connsiteX5" fmla="*/ 3992045 w 9422078"/>
              <a:gd name="connsiteY5" fmla="*/ 1108553 h 6920629"/>
              <a:gd name="connsiteX6" fmla="*/ 5011476 w 9422078"/>
              <a:gd name="connsiteY6" fmla="*/ 1130375 h 6920629"/>
              <a:gd name="connsiteX7" fmla="*/ 5093179 w 9422078"/>
              <a:gd name="connsiteY7" fmla="*/ 1212078 h 6920629"/>
              <a:gd name="connsiteX8" fmla="*/ 5093179 w 9422078"/>
              <a:gd name="connsiteY8" fmla="*/ 4785100 h 6920629"/>
              <a:gd name="connsiteX9" fmla="*/ 5011476 w 9422078"/>
              <a:gd name="connsiteY9" fmla="*/ 4866803 h 6920629"/>
              <a:gd name="connsiteX10" fmla="*/ 3188427 w 9422078"/>
              <a:gd name="connsiteY10" fmla="*/ 4866803 h 6920629"/>
              <a:gd name="connsiteX11" fmla="*/ 3106724 w 9422078"/>
              <a:gd name="connsiteY11" fmla="*/ 4785100 h 6920629"/>
              <a:gd name="connsiteX12" fmla="*/ 3106724 w 9422078"/>
              <a:gd name="connsiteY12" fmla="*/ 1212078 h 6920629"/>
              <a:gd name="connsiteX13" fmla="*/ 3188427 w 9422078"/>
              <a:gd name="connsiteY13" fmla="*/ 1130375 h 6920629"/>
              <a:gd name="connsiteX14" fmla="*/ 3954467 w 9422078"/>
              <a:gd name="connsiteY14" fmla="*/ 1114816 h 6920629"/>
              <a:gd name="connsiteX15" fmla="*/ 3929415 w 9422078"/>
              <a:gd name="connsiteY15" fmla="*/ 0 h 6920629"/>
              <a:gd name="connsiteX16" fmla="*/ 0 w 9422078"/>
              <a:gd name="connsiteY16" fmla="*/ 16282 h 6920629"/>
              <a:gd name="connsiteX0" fmla="*/ 12527 w 9425837"/>
              <a:gd name="connsiteY0" fmla="*/ 2943615 h 6920629"/>
              <a:gd name="connsiteX1" fmla="*/ 0 w 9425837"/>
              <a:gd name="connsiteY1" fmla="*/ 6889314 h 6920629"/>
              <a:gd name="connsiteX2" fmla="*/ 9425837 w 9425837"/>
              <a:gd name="connsiteY2" fmla="*/ 6920629 h 6920629"/>
              <a:gd name="connsiteX3" fmla="*/ 9350680 w 9425837"/>
              <a:gd name="connsiteY3" fmla="*/ 50104 h 6920629"/>
              <a:gd name="connsiteX4" fmla="*/ 3995804 w 9425837"/>
              <a:gd name="connsiteY4" fmla="*/ 6263 h 6920629"/>
              <a:gd name="connsiteX5" fmla="*/ 3995804 w 9425837"/>
              <a:gd name="connsiteY5" fmla="*/ 1108553 h 6920629"/>
              <a:gd name="connsiteX6" fmla="*/ 5015235 w 9425837"/>
              <a:gd name="connsiteY6" fmla="*/ 1130375 h 6920629"/>
              <a:gd name="connsiteX7" fmla="*/ 5096938 w 9425837"/>
              <a:gd name="connsiteY7" fmla="*/ 1212078 h 6920629"/>
              <a:gd name="connsiteX8" fmla="*/ 5096938 w 9425837"/>
              <a:gd name="connsiteY8" fmla="*/ 4785100 h 6920629"/>
              <a:gd name="connsiteX9" fmla="*/ 5015235 w 9425837"/>
              <a:gd name="connsiteY9" fmla="*/ 4866803 h 6920629"/>
              <a:gd name="connsiteX10" fmla="*/ 3192186 w 9425837"/>
              <a:gd name="connsiteY10" fmla="*/ 4866803 h 6920629"/>
              <a:gd name="connsiteX11" fmla="*/ 3110483 w 9425837"/>
              <a:gd name="connsiteY11" fmla="*/ 4785100 h 6920629"/>
              <a:gd name="connsiteX12" fmla="*/ 3110483 w 9425837"/>
              <a:gd name="connsiteY12" fmla="*/ 1212078 h 6920629"/>
              <a:gd name="connsiteX13" fmla="*/ 3192186 w 9425837"/>
              <a:gd name="connsiteY13" fmla="*/ 1130375 h 6920629"/>
              <a:gd name="connsiteX14" fmla="*/ 3958226 w 9425837"/>
              <a:gd name="connsiteY14" fmla="*/ 1114816 h 6920629"/>
              <a:gd name="connsiteX15" fmla="*/ 3933174 w 9425837"/>
              <a:gd name="connsiteY15" fmla="*/ 0 h 6920629"/>
              <a:gd name="connsiteX16" fmla="*/ 3759 w 9425837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0" fmla="*/ 1205 w 9427041"/>
              <a:gd name="connsiteY0" fmla="*/ 56366 h 6920629"/>
              <a:gd name="connsiteX1" fmla="*/ 1204 w 9427041"/>
              <a:gd name="connsiteY1" fmla="*/ 6889314 h 6920629"/>
              <a:gd name="connsiteX2" fmla="*/ 9427041 w 9427041"/>
              <a:gd name="connsiteY2" fmla="*/ 6920629 h 6920629"/>
              <a:gd name="connsiteX3" fmla="*/ 9351884 w 9427041"/>
              <a:gd name="connsiteY3" fmla="*/ 50104 h 6920629"/>
              <a:gd name="connsiteX4" fmla="*/ 3997008 w 9427041"/>
              <a:gd name="connsiteY4" fmla="*/ 6263 h 6920629"/>
              <a:gd name="connsiteX5" fmla="*/ 3997008 w 9427041"/>
              <a:gd name="connsiteY5" fmla="*/ 1108553 h 6920629"/>
              <a:gd name="connsiteX6" fmla="*/ 5016439 w 9427041"/>
              <a:gd name="connsiteY6" fmla="*/ 1130375 h 6920629"/>
              <a:gd name="connsiteX7" fmla="*/ 5098142 w 9427041"/>
              <a:gd name="connsiteY7" fmla="*/ 1212078 h 6920629"/>
              <a:gd name="connsiteX8" fmla="*/ 5098142 w 9427041"/>
              <a:gd name="connsiteY8" fmla="*/ 4785100 h 6920629"/>
              <a:gd name="connsiteX9" fmla="*/ 5016439 w 9427041"/>
              <a:gd name="connsiteY9" fmla="*/ 4866803 h 6920629"/>
              <a:gd name="connsiteX10" fmla="*/ 3193390 w 9427041"/>
              <a:gd name="connsiteY10" fmla="*/ 4866803 h 6920629"/>
              <a:gd name="connsiteX11" fmla="*/ 3111687 w 9427041"/>
              <a:gd name="connsiteY11" fmla="*/ 4785100 h 6920629"/>
              <a:gd name="connsiteX12" fmla="*/ 3111687 w 9427041"/>
              <a:gd name="connsiteY12" fmla="*/ 1212078 h 6920629"/>
              <a:gd name="connsiteX13" fmla="*/ 3193390 w 9427041"/>
              <a:gd name="connsiteY13" fmla="*/ 1130375 h 6920629"/>
              <a:gd name="connsiteX14" fmla="*/ 3959430 w 9427041"/>
              <a:gd name="connsiteY14" fmla="*/ 1114816 h 6920629"/>
              <a:gd name="connsiteX15" fmla="*/ 3934378 w 9427041"/>
              <a:gd name="connsiteY15" fmla="*/ 0 h 6920629"/>
              <a:gd name="connsiteX16" fmla="*/ 4963 w 9427041"/>
              <a:gd name="connsiteY16" fmla="*/ 16282 h 6920629"/>
              <a:gd name="connsiteX17" fmla="*/ 1205 w 9427041"/>
              <a:gd name="connsiteY17" fmla="*/ 56366 h 6920629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02290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59430 w 9427041"/>
              <a:gd name="connsiteY14" fmla="*/ 1108553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3990745 w 9427041"/>
              <a:gd name="connsiteY14" fmla="*/ 1133605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148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751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0096 w 9427041"/>
              <a:gd name="connsiteY14" fmla="*/ 111799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6446 w 9427041"/>
              <a:gd name="connsiteY14" fmla="*/ 1124341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1205 w 9427041"/>
              <a:gd name="connsiteY0" fmla="*/ 50103 h 6914366"/>
              <a:gd name="connsiteX1" fmla="*/ 1204 w 9427041"/>
              <a:gd name="connsiteY1" fmla="*/ 6883051 h 6914366"/>
              <a:gd name="connsiteX2" fmla="*/ 9427041 w 9427041"/>
              <a:gd name="connsiteY2" fmla="*/ 6914366 h 6914366"/>
              <a:gd name="connsiteX3" fmla="*/ 9351884 w 9427041"/>
              <a:gd name="connsiteY3" fmla="*/ 43841 h 6914366"/>
              <a:gd name="connsiteX4" fmla="*/ 3997008 w 9427041"/>
              <a:gd name="connsiteY4" fmla="*/ 0 h 6914366"/>
              <a:gd name="connsiteX5" fmla="*/ 3997008 w 9427041"/>
              <a:gd name="connsiteY5" fmla="*/ 1121079 h 6914366"/>
              <a:gd name="connsiteX6" fmla="*/ 5016439 w 9427041"/>
              <a:gd name="connsiteY6" fmla="*/ 1124112 h 6914366"/>
              <a:gd name="connsiteX7" fmla="*/ 5098142 w 9427041"/>
              <a:gd name="connsiteY7" fmla="*/ 1205815 h 6914366"/>
              <a:gd name="connsiteX8" fmla="*/ 5098142 w 9427041"/>
              <a:gd name="connsiteY8" fmla="*/ 4778837 h 6914366"/>
              <a:gd name="connsiteX9" fmla="*/ 5016439 w 9427041"/>
              <a:gd name="connsiteY9" fmla="*/ 4860540 h 6914366"/>
              <a:gd name="connsiteX10" fmla="*/ 3193390 w 9427041"/>
              <a:gd name="connsiteY10" fmla="*/ 4860540 h 6914366"/>
              <a:gd name="connsiteX11" fmla="*/ 3111687 w 9427041"/>
              <a:gd name="connsiteY11" fmla="*/ 4778837 h 6914366"/>
              <a:gd name="connsiteX12" fmla="*/ 3111687 w 9427041"/>
              <a:gd name="connsiteY12" fmla="*/ 1205815 h 6914366"/>
              <a:gd name="connsiteX13" fmla="*/ 3193390 w 9427041"/>
              <a:gd name="connsiteY13" fmla="*/ 1124112 h 6914366"/>
              <a:gd name="connsiteX14" fmla="*/ 4003271 w 9427041"/>
              <a:gd name="connsiteY14" fmla="*/ 1121166 h 6914366"/>
              <a:gd name="connsiteX15" fmla="*/ 3990745 w 9427041"/>
              <a:gd name="connsiteY15" fmla="*/ 6263 h 6914366"/>
              <a:gd name="connsiteX16" fmla="*/ 4963 w 9427041"/>
              <a:gd name="connsiteY16" fmla="*/ 10019 h 6914366"/>
              <a:gd name="connsiteX17" fmla="*/ 1205 w 9427041"/>
              <a:gd name="connsiteY17" fmla="*/ 50103 h 6914366"/>
              <a:gd name="connsiteX0" fmla="*/ 3176 w 9429012"/>
              <a:gd name="connsiteY0" fmla="*/ 50103 h 7467251"/>
              <a:gd name="connsiteX1" fmla="*/ 0 w 9429012"/>
              <a:gd name="connsiteY1" fmla="*/ 7467251 h 7467251"/>
              <a:gd name="connsiteX2" fmla="*/ 9429012 w 9429012"/>
              <a:gd name="connsiteY2" fmla="*/ 6914366 h 7467251"/>
              <a:gd name="connsiteX3" fmla="*/ 9353855 w 9429012"/>
              <a:gd name="connsiteY3" fmla="*/ 43841 h 7467251"/>
              <a:gd name="connsiteX4" fmla="*/ 3998979 w 9429012"/>
              <a:gd name="connsiteY4" fmla="*/ 0 h 7467251"/>
              <a:gd name="connsiteX5" fmla="*/ 3998979 w 9429012"/>
              <a:gd name="connsiteY5" fmla="*/ 1121079 h 7467251"/>
              <a:gd name="connsiteX6" fmla="*/ 5018410 w 9429012"/>
              <a:gd name="connsiteY6" fmla="*/ 1124112 h 7467251"/>
              <a:gd name="connsiteX7" fmla="*/ 5100113 w 9429012"/>
              <a:gd name="connsiteY7" fmla="*/ 1205815 h 7467251"/>
              <a:gd name="connsiteX8" fmla="*/ 5100113 w 9429012"/>
              <a:gd name="connsiteY8" fmla="*/ 4778837 h 7467251"/>
              <a:gd name="connsiteX9" fmla="*/ 5018410 w 9429012"/>
              <a:gd name="connsiteY9" fmla="*/ 4860540 h 7467251"/>
              <a:gd name="connsiteX10" fmla="*/ 3195361 w 9429012"/>
              <a:gd name="connsiteY10" fmla="*/ 4860540 h 7467251"/>
              <a:gd name="connsiteX11" fmla="*/ 3113658 w 9429012"/>
              <a:gd name="connsiteY11" fmla="*/ 4778837 h 7467251"/>
              <a:gd name="connsiteX12" fmla="*/ 3113658 w 9429012"/>
              <a:gd name="connsiteY12" fmla="*/ 1205815 h 7467251"/>
              <a:gd name="connsiteX13" fmla="*/ 3195361 w 9429012"/>
              <a:gd name="connsiteY13" fmla="*/ 1124112 h 7467251"/>
              <a:gd name="connsiteX14" fmla="*/ 4005242 w 9429012"/>
              <a:gd name="connsiteY14" fmla="*/ 1121166 h 7467251"/>
              <a:gd name="connsiteX15" fmla="*/ 3992716 w 9429012"/>
              <a:gd name="connsiteY15" fmla="*/ 6263 h 7467251"/>
              <a:gd name="connsiteX16" fmla="*/ 6934 w 9429012"/>
              <a:gd name="connsiteY16" fmla="*/ 10019 h 7467251"/>
              <a:gd name="connsiteX17" fmla="*/ 3176 w 9429012"/>
              <a:gd name="connsiteY17" fmla="*/ 50103 h 7467251"/>
              <a:gd name="connsiteX0" fmla="*/ 3176 w 9448062"/>
              <a:gd name="connsiteY0" fmla="*/ 50103 h 7467251"/>
              <a:gd name="connsiteX1" fmla="*/ 0 w 9448062"/>
              <a:gd name="connsiteY1" fmla="*/ 7467251 h 7467251"/>
              <a:gd name="connsiteX2" fmla="*/ 9448062 w 9448062"/>
              <a:gd name="connsiteY2" fmla="*/ 7457291 h 7467251"/>
              <a:gd name="connsiteX3" fmla="*/ 9353855 w 9448062"/>
              <a:gd name="connsiteY3" fmla="*/ 43841 h 7467251"/>
              <a:gd name="connsiteX4" fmla="*/ 3998979 w 9448062"/>
              <a:gd name="connsiteY4" fmla="*/ 0 h 7467251"/>
              <a:gd name="connsiteX5" fmla="*/ 3998979 w 9448062"/>
              <a:gd name="connsiteY5" fmla="*/ 1121079 h 7467251"/>
              <a:gd name="connsiteX6" fmla="*/ 5018410 w 9448062"/>
              <a:gd name="connsiteY6" fmla="*/ 1124112 h 7467251"/>
              <a:gd name="connsiteX7" fmla="*/ 5100113 w 9448062"/>
              <a:gd name="connsiteY7" fmla="*/ 1205815 h 7467251"/>
              <a:gd name="connsiteX8" fmla="*/ 5100113 w 9448062"/>
              <a:gd name="connsiteY8" fmla="*/ 4778837 h 7467251"/>
              <a:gd name="connsiteX9" fmla="*/ 5018410 w 9448062"/>
              <a:gd name="connsiteY9" fmla="*/ 4860540 h 7467251"/>
              <a:gd name="connsiteX10" fmla="*/ 3195361 w 9448062"/>
              <a:gd name="connsiteY10" fmla="*/ 4860540 h 7467251"/>
              <a:gd name="connsiteX11" fmla="*/ 3113658 w 9448062"/>
              <a:gd name="connsiteY11" fmla="*/ 4778837 h 7467251"/>
              <a:gd name="connsiteX12" fmla="*/ 3113658 w 9448062"/>
              <a:gd name="connsiteY12" fmla="*/ 1205815 h 7467251"/>
              <a:gd name="connsiteX13" fmla="*/ 3195361 w 9448062"/>
              <a:gd name="connsiteY13" fmla="*/ 1124112 h 7467251"/>
              <a:gd name="connsiteX14" fmla="*/ 4005242 w 9448062"/>
              <a:gd name="connsiteY14" fmla="*/ 1121166 h 7467251"/>
              <a:gd name="connsiteX15" fmla="*/ 3992716 w 9448062"/>
              <a:gd name="connsiteY15" fmla="*/ 6263 h 7467251"/>
              <a:gd name="connsiteX16" fmla="*/ 6934 w 9448062"/>
              <a:gd name="connsiteY16" fmla="*/ 10019 h 7467251"/>
              <a:gd name="connsiteX17" fmla="*/ 3176 w 9448062"/>
              <a:gd name="connsiteY17" fmla="*/ 50103 h 7467251"/>
              <a:gd name="connsiteX0" fmla="*/ 3176 w 9438537"/>
              <a:gd name="connsiteY0" fmla="*/ 50103 h 7467251"/>
              <a:gd name="connsiteX1" fmla="*/ 0 w 9438537"/>
              <a:gd name="connsiteY1" fmla="*/ 7467251 h 7467251"/>
              <a:gd name="connsiteX2" fmla="*/ 9438537 w 9438537"/>
              <a:gd name="connsiteY2" fmla="*/ 7457291 h 7467251"/>
              <a:gd name="connsiteX3" fmla="*/ 9353855 w 9438537"/>
              <a:gd name="connsiteY3" fmla="*/ 43841 h 7467251"/>
              <a:gd name="connsiteX4" fmla="*/ 3998979 w 9438537"/>
              <a:gd name="connsiteY4" fmla="*/ 0 h 7467251"/>
              <a:gd name="connsiteX5" fmla="*/ 3998979 w 9438537"/>
              <a:gd name="connsiteY5" fmla="*/ 1121079 h 7467251"/>
              <a:gd name="connsiteX6" fmla="*/ 5018410 w 9438537"/>
              <a:gd name="connsiteY6" fmla="*/ 1124112 h 7467251"/>
              <a:gd name="connsiteX7" fmla="*/ 5100113 w 9438537"/>
              <a:gd name="connsiteY7" fmla="*/ 1205815 h 7467251"/>
              <a:gd name="connsiteX8" fmla="*/ 5100113 w 9438537"/>
              <a:gd name="connsiteY8" fmla="*/ 4778837 h 7467251"/>
              <a:gd name="connsiteX9" fmla="*/ 5018410 w 9438537"/>
              <a:gd name="connsiteY9" fmla="*/ 4860540 h 7467251"/>
              <a:gd name="connsiteX10" fmla="*/ 3195361 w 9438537"/>
              <a:gd name="connsiteY10" fmla="*/ 4860540 h 7467251"/>
              <a:gd name="connsiteX11" fmla="*/ 3113658 w 9438537"/>
              <a:gd name="connsiteY11" fmla="*/ 4778837 h 7467251"/>
              <a:gd name="connsiteX12" fmla="*/ 3113658 w 9438537"/>
              <a:gd name="connsiteY12" fmla="*/ 1205815 h 7467251"/>
              <a:gd name="connsiteX13" fmla="*/ 3195361 w 9438537"/>
              <a:gd name="connsiteY13" fmla="*/ 1124112 h 7467251"/>
              <a:gd name="connsiteX14" fmla="*/ 4005242 w 9438537"/>
              <a:gd name="connsiteY14" fmla="*/ 1121166 h 7467251"/>
              <a:gd name="connsiteX15" fmla="*/ 3992716 w 9438537"/>
              <a:gd name="connsiteY15" fmla="*/ 6263 h 7467251"/>
              <a:gd name="connsiteX16" fmla="*/ 6934 w 9438537"/>
              <a:gd name="connsiteY16" fmla="*/ 10019 h 7467251"/>
              <a:gd name="connsiteX17" fmla="*/ 3176 w 9438537"/>
              <a:gd name="connsiteY17" fmla="*/ 50103 h 746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38537" h="7467251">
                <a:moveTo>
                  <a:pt x="3176" y="50103"/>
                </a:moveTo>
                <a:cubicBezTo>
                  <a:pt x="-1000" y="1365336"/>
                  <a:pt x="4176" y="6152018"/>
                  <a:pt x="0" y="7467251"/>
                </a:cubicBezTo>
                <a:lnTo>
                  <a:pt x="9438537" y="7457291"/>
                </a:lnTo>
                <a:lnTo>
                  <a:pt x="9353855" y="43841"/>
                </a:lnTo>
                <a:lnTo>
                  <a:pt x="3998979" y="0"/>
                </a:lnTo>
                <a:cubicBezTo>
                  <a:pt x="4001067" y="350729"/>
                  <a:pt x="3996891" y="770350"/>
                  <a:pt x="3998979" y="1121079"/>
                </a:cubicBezTo>
                <a:lnTo>
                  <a:pt x="5018410" y="1124112"/>
                </a:lnTo>
                <a:cubicBezTo>
                  <a:pt x="5063533" y="1124112"/>
                  <a:pt x="5100113" y="1160692"/>
                  <a:pt x="5100113" y="1205815"/>
                </a:cubicBezTo>
                <a:lnTo>
                  <a:pt x="5100113" y="4778837"/>
                </a:lnTo>
                <a:cubicBezTo>
                  <a:pt x="5100113" y="4823960"/>
                  <a:pt x="5063533" y="4860540"/>
                  <a:pt x="5018410" y="4860540"/>
                </a:cubicBezTo>
                <a:lnTo>
                  <a:pt x="3195361" y="4860540"/>
                </a:lnTo>
                <a:cubicBezTo>
                  <a:pt x="3150238" y="4860540"/>
                  <a:pt x="3113658" y="4823960"/>
                  <a:pt x="3113658" y="4778837"/>
                </a:cubicBezTo>
                <a:lnTo>
                  <a:pt x="3113658" y="1205815"/>
                </a:lnTo>
                <a:cubicBezTo>
                  <a:pt x="3113658" y="1160692"/>
                  <a:pt x="3150238" y="1124112"/>
                  <a:pt x="3195361" y="1124112"/>
                </a:cubicBezTo>
                <a:lnTo>
                  <a:pt x="4005242" y="1121166"/>
                </a:lnTo>
                <a:lnTo>
                  <a:pt x="3992716" y="6263"/>
                </a:lnTo>
                <a:lnTo>
                  <a:pt x="6934" y="10019"/>
                </a:lnTo>
                <a:lnTo>
                  <a:pt x="3176" y="501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: округлені кути 7">
            <a:extLst>
              <a:ext uri="{FF2B5EF4-FFF2-40B4-BE49-F238E27FC236}">
                <a16:creationId xmlns:a16="http://schemas.microsoft.com/office/drawing/2014/main" id="{05D1DA8E-7BBC-3393-6C27-29104660A85E}"/>
              </a:ext>
            </a:extLst>
          </p:cNvPr>
          <p:cNvSpPr/>
          <p:nvPr/>
        </p:nvSpPr>
        <p:spPr>
          <a:xfrm>
            <a:off x="11523709" y="1313390"/>
            <a:ext cx="45719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>
              <a:rot lat="0" lon="0" rev="14400000"/>
            </a:lightRig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кутник: округлені кути 2">
            <a:extLst>
              <a:ext uri="{FF2B5EF4-FFF2-40B4-BE49-F238E27FC236}">
                <a16:creationId xmlns:a16="http://schemas.microsoft.com/office/drawing/2014/main" id="{DF4E7762-2FC6-B095-A28F-C8C05711FC9D}"/>
              </a:ext>
            </a:extLst>
          </p:cNvPr>
          <p:cNvSpPr/>
          <p:nvPr/>
        </p:nvSpPr>
        <p:spPr>
          <a:xfrm>
            <a:off x="9552864" y="538716"/>
            <a:ext cx="1998717" cy="4441034"/>
          </a:xfrm>
          <a:custGeom>
            <a:avLst/>
            <a:gdLst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0 w 1972975"/>
              <a:gd name="connsiteY8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74835 w 1972975"/>
              <a:gd name="connsiteY6" fmla="*/ 3736428 h 3736428"/>
              <a:gd name="connsiteX7" fmla="*/ 0 w 1972975"/>
              <a:gd name="connsiteY7" fmla="*/ 3661593 h 3736428"/>
              <a:gd name="connsiteX8" fmla="*/ 5009 w 1972975"/>
              <a:gd name="connsiteY8" fmla="*/ 342816 h 3736428"/>
              <a:gd name="connsiteX9" fmla="*/ 0 w 1972975"/>
              <a:gd name="connsiteY9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5009 w 1972975"/>
              <a:gd name="connsiteY9" fmla="*/ 342816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9199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910009 w 1972975"/>
              <a:gd name="connsiteY9" fmla="*/ 72941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75084 w 1972975"/>
              <a:gd name="connsiteY9" fmla="*/ 72941 h 3736428"/>
              <a:gd name="connsiteX10" fmla="*/ 0 w 1972975"/>
              <a:gd name="connsiteY10" fmla="*/ 74835 h 3736428"/>
              <a:gd name="connsiteX0" fmla="*/ 0 w 2047664"/>
              <a:gd name="connsiteY0" fmla="*/ 74835 h 3736428"/>
              <a:gd name="connsiteX1" fmla="*/ 74835 w 2047664"/>
              <a:gd name="connsiteY1" fmla="*/ 0 h 3736428"/>
              <a:gd name="connsiteX2" fmla="*/ 1898140 w 2047664"/>
              <a:gd name="connsiteY2" fmla="*/ 0 h 3736428"/>
              <a:gd name="connsiteX3" fmla="*/ 1972975 w 2047664"/>
              <a:gd name="connsiteY3" fmla="*/ 74835 h 3736428"/>
              <a:gd name="connsiteX4" fmla="*/ 1972975 w 2047664"/>
              <a:gd name="connsiteY4" fmla="*/ 3661593 h 3736428"/>
              <a:gd name="connsiteX5" fmla="*/ 1898140 w 2047664"/>
              <a:gd name="connsiteY5" fmla="*/ 3736428 h 3736428"/>
              <a:gd name="connsiteX6" fmla="*/ 1770309 w 2047664"/>
              <a:gd name="connsiteY6" fmla="*/ 3733716 h 3736428"/>
              <a:gd name="connsiteX7" fmla="*/ 74835 w 2047664"/>
              <a:gd name="connsiteY7" fmla="*/ 3736428 h 3736428"/>
              <a:gd name="connsiteX8" fmla="*/ 0 w 2047664"/>
              <a:gd name="connsiteY8" fmla="*/ 3661593 h 3736428"/>
              <a:gd name="connsiteX9" fmla="*/ 1751259 w 2047664"/>
              <a:gd name="connsiteY9" fmla="*/ 596816 h 3736428"/>
              <a:gd name="connsiteX10" fmla="*/ 1875084 w 2047664"/>
              <a:gd name="connsiteY10" fmla="*/ 72941 h 3736428"/>
              <a:gd name="connsiteX11" fmla="*/ 0 w 2047664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751259 w 1972975"/>
              <a:gd name="connsiteY9" fmla="*/ 59681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75084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0 w 1972975"/>
              <a:gd name="connsiteY8" fmla="*/ 3661593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83692"/>
              <a:gd name="connsiteY0" fmla="*/ 74835 h 3736428"/>
              <a:gd name="connsiteX1" fmla="*/ 74835 w 1983692"/>
              <a:gd name="connsiteY1" fmla="*/ 0 h 3736428"/>
              <a:gd name="connsiteX2" fmla="*/ 1898140 w 1983692"/>
              <a:gd name="connsiteY2" fmla="*/ 0 h 3736428"/>
              <a:gd name="connsiteX3" fmla="*/ 1972975 w 1983692"/>
              <a:gd name="connsiteY3" fmla="*/ 74835 h 3736428"/>
              <a:gd name="connsiteX4" fmla="*/ 1972975 w 1983692"/>
              <a:gd name="connsiteY4" fmla="*/ 3661593 h 3736428"/>
              <a:gd name="connsiteX5" fmla="*/ 1898140 w 1983692"/>
              <a:gd name="connsiteY5" fmla="*/ 3736428 h 3736428"/>
              <a:gd name="connsiteX6" fmla="*/ 1770309 w 1983692"/>
              <a:gd name="connsiteY6" fmla="*/ 3733716 h 3736428"/>
              <a:gd name="connsiteX7" fmla="*/ 74835 w 1983692"/>
              <a:gd name="connsiteY7" fmla="*/ 3736428 h 3736428"/>
              <a:gd name="connsiteX8" fmla="*/ 1908175 w 1983692"/>
              <a:gd name="connsiteY8" fmla="*/ 3620318 h 3736428"/>
              <a:gd name="connsiteX9" fmla="*/ 1890959 w 1983692"/>
              <a:gd name="connsiteY9" fmla="*/ 184066 h 3736428"/>
              <a:gd name="connsiteX10" fmla="*/ 1840159 w 1983692"/>
              <a:gd name="connsiteY10" fmla="*/ 72941 h 3736428"/>
              <a:gd name="connsiteX11" fmla="*/ 0 w 1983692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890959 w 1972975"/>
              <a:gd name="connsiteY9" fmla="*/ 1840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4 w 1972975"/>
              <a:gd name="connsiteY9" fmla="*/ 19041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4453 w 1972975"/>
              <a:gd name="connsiteY9" fmla="*/ 159460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6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4015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5 w 1972975"/>
              <a:gd name="connsiteY9" fmla="*/ 209466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2073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49934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21109 w 1972975"/>
              <a:gd name="connsiteY10" fmla="*/ 72941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7 w 1972975"/>
              <a:gd name="connsiteY9" fmla="*/ 159459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6836 w 1972975"/>
              <a:gd name="connsiteY9" fmla="*/ 135647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71366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58653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908175 w 1972975"/>
              <a:gd name="connsiteY8" fmla="*/ 3620318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4052"/>
              <a:gd name="connsiteY0" fmla="*/ 74835 h 3876313"/>
              <a:gd name="connsiteX1" fmla="*/ 74835 w 1974052"/>
              <a:gd name="connsiteY1" fmla="*/ 0 h 3876313"/>
              <a:gd name="connsiteX2" fmla="*/ 1898140 w 1974052"/>
              <a:gd name="connsiteY2" fmla="*/ 0 h 3876313"/>
              <a:gd name="connsiteX3" fmla="*/ 1972975 w 1974052"/>
              <a:gd name="connsiteY3" fmla="*/ 74835 h 3876313"/>
              <a:gd name="connsiteX4" fmla="*/ 1972975 w 1974052"/>
              <a:gd name="connsiteY4" fmla="*/ 3661593 h 3876313"/>
              <a:gd name="connsiteX5" fmla="*/ 1898140 w 1974052"/>
              <a:gd name="connsiteY5" fmla="*/ 3736428 h 3876313"/>
              <a:gd name="connsiteX6" fmla="*/ 1770309 w 1974052"/>
              <a:gd name="connsiteY6" fmla="*/ 3733716 h 3876313"/>
              <a:gd name="connsiteX7" fmla="*/ 74835 w 1974052"/>
              <a:gd name="connsiteY7" fmla="*/ 3736428 h 3876313"/>
              <a:gd name="connsiteX8" fmla="*/ 1813172 w 1974052"/>
              <a:gd name="connsiteY8" fmla="*/ 3638466 h 3876313"/>
              <a:gd name="connsiteX9" fmla="*/ 1908175 w 1974052"/>
              <a:gd name="connsiteY9" fmla="*/ 3620318 h 3876313"/>
              <a:gd name="connsiteX10" fmla="*/ 1909218 w 1974052"/>
              <a:gd name="connsiteY10" fmla="*/ 188035 h 3876313"/>
              <a:gd name="connsiteX11" fmla="*/ 1818728 w 1974052"/>
              <a:gd name="connsiteY11" fmla="*/ 68178 h 3876313"/>
              <a:gd name="connsiteX12" fmla="*/ 0 w 1974052"/>
              <a:gd name="connsiteY12" fmla="*/ 74835 h 3876313"/>
              <a:gd name="connsiteX0" fmla="*/ 0 w 1972975"/>
              <a:gd name="connsiteY0" fmla="*/ 74835 h 3792561"/>
              <a:gd name="connsiteX1" fmla="*/ 74835 w 1972975"/>
              <a:gd name="connsiteY1" fmla="*/ 0 h 3792561"/>
              <a:gd name="connsiteX2" fmla="*/ 1898140 w 1972975"/>
              <a:gd name="connsiteY2" fmla="*/ 0 h 3792561"/>
              <a:gd name="connsiteX3" fmla="*/ 1972975 w 1972975"/>
              <a:gd name="connsiteY3" fmla="*/ 74835 h 3792561"/>
              <a:gd name="connsiteX4" fmla="*/ 1972975 w 1972975"/>
              <a:gd name="connsiteY4" fmla="*/ 3661593 h 3792561"/>
              <a:gd name="connsiteX5" fmla="*/ 1898140 w 1972975"/>
              <a:gd name="connsiteY5" fmla="*/ 3736428 h 3792561"/>
              <a:gd name="connsiteX6" fmla="*/ 1770309 w 1972975"/>
              <a:gd name="connsiteY6" fmla="*/ 3733716 h 3792561"/>
              <a:gd name="connsiteX7" fmla="*/ 74835 w 1972975"/>
              <a:gd name="connsiteY7" fmla="*/ 3736428 h 3792561"/>
              <a:gd name="connsiteX8" fmla="*/ 1813172 w 1972975"/>
              <a:gd name="connsiteY8" fmla="*/ 3638466 h 3792561"/>
              <a:gd name="connsiteX9" fmla="*/ 1903413 w 1972975"/>
              <a:gd name="connsiteY9" fmla="*/ 3501255 h 3792561"/>
              <a:gd name="connsiteX10" fmla="*/ 1909218 w 1972975"/>
              <a:gd name="connsiteY10" fmla="*/ 188035 h 3792561"/>
              <a:gd name="connsiteX11" fmla="*/ 1818728 w 1972975"/>
              <a:gd name="connsiteY11" fmla="*/ 68178 h 3792561"/>
              <a:gd name="connsiteX12" fmla="*/ 0 w 1972975"/>
              <a:gd name="connsiteY12" fmla="*/ 74835 h 3792561"/>
              <a:gd name="connsiteX0" fmla="*/ 0 w 1976567"/>
              <a:gd name="connsiteY0" fmla="*/ 74835 h 3736428"/>
              <a:gd name="connsiteX1" fmla="*/ 74835 w 1976567"/>
              <a:gd name="connsiteY1" fmla="*/ 0 h 3736428"/>
              <a:gd name="connsiteX2" fmla="*/ 1898140 w 1976567"/>
              <a:gd name="connsiteY2" fmla="*/ 0 h 3736428"/>
              <a:gd name="connsiteX3" fmla="*/ 1972975 w 1976567"/>
              <a:gd name="connsiteY3" fmla="*/ 74835 h 3736428"/>
              <a:gd name="connsiteX4" fmla="*/ 1972975 w 1976567"/>
              <a:gd name="connsiteY4" fmla="*/ 3661593 h 3736428"/>
              <a:gd name="connsiteX5" fmla="*/ 1898140 w 1976567"/>
              <a:gd name="connsiteY5" fmla="*/ 3736428 h 3736428"/>
              <a:gd name="connsiteX6" fmla="*/ 1770309 w 1976567"/>
              <a:gd name="connsiteY6" fmla="*/ 3733716 h 3736428"/>
              <a:gd name="connsiteX7" fmla="*/ 74835 w 1976567"/>
              <a:gd name="connsiteY7" fmla="*/ 3736428 h 3736428"/>
              <a:gd name="connsiteX8" fmla="*/ 1813172 w 1976567"/>
              <a:gd name="connsiteY8" fmla="*/ 3638466 h 3736428"/>
              <a:gd name="connsiteX9" fmla="*/ 1903413 w 1976567"/>
              <a:gd name="connsiteY9" fmla="*/ 3501255 h 3736428"/>
              <a:gd name="connsiteX10" fmla="*/ 1909218 w 1976567"/>
              <a:gd name="connsiteY10" fmla="*/ 188035 h 3736428"/>
              <a:gd name="connsiteX11" fmla="*/ 1818728 w 1976567"/>
              <a:gd name="connsiteY11" fmla="*/ 68178 h 3736428"/>
              <a:gd name="connsiteX12" fmla="*/ 0 w 1976567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413 w 1972975"/>
              <a:gd name="connsiteY9" fmla="*/ 3501255 h 3736428"/>
              <a:gd name="connsiteX10" fmla="*/ 1903659 w 1972975"/>
              <a:gd name="connsiteY10" fmla="*/ 3440822 h 3736428"/>
              <a:gd name="connsiteX11" fmla="*/ 1909218 w 1972975"/>
              <a:gd name="connsiteY11" fmla="*/ 188035 h 3736428"/>
              <a:gd name="connsiteX12" fmla="*/ 1818728 w 1972975"/>
              <a:gd name="connsiteY12" fmla="*/ 68178 h 3736428"/>
              <a:gd name="connsiteX13" fmla="*/ 0 w 1972975"/>
              <a:gd name="connsiteY13" fmla="*/ 74835 h 3736428"/>
              <a:gd name="connsiteX0" fmla="*/ 0 w 1972975"/>
              <a:gd name="connsiteY0" fmla="*/ 74835 h 3744823"/>
              <a:gd name="connsiteX1" fmla="*/ 74835 w 1972975"/>
              <a:gd name="connsiteY1" fmla="*/ 0 h 3744823"/>
              <a:gd name="connsiteX2" fmla="*/ 1898140 w 1972975"/>
              <a:gd name="connsiteY2" fmla="*/ 0 h 3744823"/>
              <a:gd name="connsiteX3" fmla="*/ 1972975 w 1972975"/>
              <a:gd name="connsiteY3" fmla="*/ 74835 h 3744823"/>
              <a:gd name="connsiteX4" fmla="*/ 1972975 w 1972975"/>
              <a:gd name="connsiteY4" fmla="*/ 3661593 h 3744823"/>
              <a:gd name="connsiteX5" fmla="*/ 1898140 w 1972975"/>
              <a:gd name="connsiteY5" fmla="*/ 3736428 h 3744823"/>
              <a:gd name="connsiteX6" fmla="*/ 1770309 w 1972975"/>
              <a:gd name="connsiteY6" fmla="*/ 3733716 h 3744823"/>
              <a:gd name="connsiteX7" fmla="*/ 74835 w 1972975"/>
              <a:gd name="connsiteY7" fmla="*/ 3736428 h 3744823"/>
              <a:gd name="connsiteX8" fmla="*/ 1813172 w 1972975"/>
              <a:gd name="connsiteY8" fmla="*/ 3638466 h 3744823"/>
              <a:gd name="connsiteX9" fmla="*/ 1903659 w 1972975"/>
              <a:gd name="connsiteY9" fmla="*/ 3440822 h 3744823"/>
              <a:gd name="connsiteX10" fmla="*/ 1909218 w 1972975"/>
              <a:gd name="connsiteY10" fmla="*/ 188035 h 3744823"/>
              <a:gd name="connsiteX11" fmla="*/ 1818728 w 1972975"/>
              <a:gd name="connsiteY11" fmla="*/ 68178 h 3744823"/>
              <a:gd name="connsiteX12" fmla="*/ 0 w 1972975"/>
              <a:gd name="connsiteY12" fmla="*/ 74835 h 3744823"/>
              <a:gd name="connsiteX0" fmla="*/ 0 w 1972975"/>
              <a:gd name="connsiteY0" fmla="*/ 74835 h 3761053"/>
              <a:gd name="connsiteX1" fmla="*/ 74835 w 1972975"/>
              <a:gd name="connsiteY1" fmla="*/ 0 h 3761053"/>
              <a:gd name="connsiteX2" fmla="*/ 1898140 w 1972975"/>
              <a:gd name="connsiteY2" fmla="*/ 0 h 3761053"/>
              <a:gd name="connsiteX3" fmla="*/ 1972975 w 1972975"/>
              <a:gd name="connsiteY3" fmla="*/ 74835 h 3761053"/>
              <a:gd name="connsiteX4" fmla="*/ 1972975 w 1972975"/>
              <a:gd name="connsiteY4" fmla="*/ 3661593 h 3761053"/>
              <a:gd name="connsiteX5" fmla="*/ 1898140 w 1972975"/>
              <a:gd name="connsiteY5" fmla="*/ 3736428 h 3761053"/>
              <a:gd name="connsiteX6" fmla="*/ 1770309 w 1972975"/>
              <a:gd name="connsiteY6" fmla="*/ 3733716 h 3761053"/>
              <a:gd name="connsiteX7" fmla="*/ 74835 w 1972975"/>
              <a:gd name="connsiteY7" fmla="*/ 3736428 h 3761053"/>
              <a:gd name="connsiteX8" fmla="*/ 1813172 w 1972975"/>
              <a:gd name="connsiteY8" fmla="*/ 3638466 h 3761053"/>
              <a:gd name="connsiteX9" fmla="*/ 1903659 w 1972975"/>
              <a:gd name="connsiteY9" fmla="*/ 3440822 h 3761053"/>
              <a:gd name="connsiteX10" fmla="*/ 1909218 w 1972975"/>
              <a:gd name="connsiteY10" fmla="*/ 188035 h 3761053"/>
              <a:gd name="connsiteX11" fmla="*/ 1818728 w 1972975"/>
              <a:gd name="connsiteY11" fmla="*/ 68178 h 3761053"/>
              <a:gd name="connsiteX12" fmla="*/ 0 w 1972975"/>
              <a:gd name="connsiteY12" fmla="*/ 74835 h 3761053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3846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74835 w 1972975"/>
              <a:gd name="connsiteY7" fmla="*/ 3736428 h 3736428"/>
              <a:gd name="connsiteX8" fmla="*/ 1813172 w 1972975"/>
              <a:gd name="connsiteY8" fmla="*/ 3657516 h 3736428"/>
              <a:gd name="connsiteX9" fmla="*/ 1903659 w 1972975"/>
              <a:gd name="connsiteY9" fmla="*/ 3440822 h 3736428"/>
              <a:gd name="connsiteX10" fmla="*/ 1909218 w 1972975"/>
              <a:gd name="connsiteY10" fmla="*/ 188035 h 3736428"/>
              <a:gd name="connsiteX11" fmla="*/ 1818728 w 1972975"/>
              <a:gd name="connsiteY11" fmla="*/ 68178 h 3736428"/>
              <a:gd name="connsiteX12" fmla="*/ 0 w 1972975"/>
              <a:gd name="connsiteY12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813172 w 1972975"/>
              <a:gd name="connsiteY7" fmla="*/ 3657516 h 3736428"/>
              <a:gd name="connsiteX8" fmla="*/ 1903659 w 1972975"/>
              <a:gd name="connsiteY8" fmla="*/ 3440822 h 3736428"/>
              <a:gd name="connsiteX9" fmla="*/ 1909218 w 1972975"/>
              <a:gd name="connsiteY9" fmla="*/ 188035 h 3736428"/>
              <a:gd name="connsiteX10" fmla="*/ 1818728 w 1972975"/>
              <a:gd name="connsiteY10" fmla="*/ 68178 h 3736428"/>
              <a:gd name="connsiteX11" fmla="*/ 0 w 1972975"/>
              <a:gd name="connsiteY11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770309 w 1972975"/>
              <a:gd name="connsiteY6" fmla="*/ 37337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619416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9218 w 1972975"/>
              <a:gd name="connsiteY8" fmla="*/ 188035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0 w 1972975"/>
              <a:gd name="connsiteY10" fmla="*/ 74835 h 3736428"/>
              <a:gd name="connsiteX0" fmla="*/ 0 w 1972975"/>
              <a:gd name="connsiteY0" fmla="*/ 74835 h 3736428"/>
              <a:gd name="connsiteX1" fmla="*/ 74835 w 1972975"/>
              <a:gd name="connsiteY1" fmla="*/ 0 h 3736428"/>
              <a:gd name="connsiteX2" fmla="*/ 1898140 w 1972975"/>
              <a:gd name="connsiteY2" fmla="*/ 0 h 3736428"/>
              <a:gd name="connsiteX3" fmla="*/ 1972975 w 1972975"/>
              <a:gd name="connsiteY3" fmla="*/ 74835 h 3736428"/>
              <a:gd name="connsiteX4" fmla="*/ 1972975 w 1972975"/>
              <a:gd name="connsiteY4" fmla="*/ 3661593 h 3736428"/>
              <a:gd name="connsiteX5" fmla="*/ 1898140 w 1972975"/>
              <a:gd name="connsiteY5" fmla="*/ 3736428 h 3736428"/>
              <a:gd name="connsiteX6" fmla="*/ 1901277 w 1972975"/>
              <a:gd name="connsiteY6" fmla="*/ 3576554 h 3736428"/>
              <a:gd name="connsiteX7" fmla="*/ 1903659 w 1972975"/>
              <a:gd name="connsiteY7" fmla="*/ 3440822 h 3736428"/>
              <a:gd name="connsiteX8" fmla="*/ 1906836 w 1972975"/>
              <a:gd name="connsiteY8" fmla="*/ 288047 h 3736428"/>
              <a:gd name="connsiteX9" fmla="*/ 1818728 w 1972975"/>
              <a:gd name="connsiteY9" fmla="*/ 68178 h 3736428"/>
              <a:gd name="connsiteX10" fmla="*/ 29691 w 1972975"/>
              <a:gd name="connsiteY10" fmla="*/ 70085 h 3736428"/>
              <a:gd name="connsiteX11" fmla="*/ 0 w 1972975"/>
              <a:gd name="connsiteY11" fmla="*/ 74835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428"/>
              <a:gd name="connsiteX1" fmla="*/ 117807 w 2015947"/>
              <a:gd name="connsiteY1" fmla="*/ 0 h 3736428"/>
              <a:gd name="connsiteX2" fmla="*/ 1941112 w 2015947"/>
              <a:gd name="connsiteY2" fmla="*/ 0 h 3736428"/>
              <a:gd name="connsiteX3" fmla="*/ 2015947 w 2015947"/>
              <a:gd name="connsiteY3" fmla="*/ 74835 h 3736428"/>
              <a:gd name="connsiteX4" fmla="*/ 2015947 w 2015947"/>
              <a:gd name="connsiteY4" fmla="*/ 3661593 h 3736428"/>
              <a:gd name="connsiteX5" fmla="*/ 1941112 w 2015947"/>
              <a:gd name="connsiteY5" fmla="*/ 3736428 h 3736428"/>
              <a:gd name="connsiteX6" fmla="*/ 1944249 w 2015947"/>
              <a:gd name="connsiteY6" fmla="*/ 3576554 h 3736428"/>
              <a:gd name="connsiteX7" fmla="*/ 1946631 w 2015947"/>
              <a:gd name="connsiteY7" fmla="*/ 3440822 h 3736428"/>
              <a:gd name="connsiteX8" fmla="*/ 1949808 w 2015947"/>
              <a:gd name="connsiteY8" fmla="*/ 288047 h 3736428"/>
              <a:gd name="connsiteX9" fmla="*/ 1861700 w 2015947"/>
              <a:gd name="connsiteY9" fmla="*/ 68178 h 3736428"/>
              <a:gd name="connsiteX10" fmla="*/ 72663 w 2015947"/>
              <a:gd name="connsiteY10" fmla="*/ 70085 h 3736428"/>
              <a:gd name="connsiteX11" fmla="*/ 0 w 2015947"/>
              <a:gd name="connsiteY11" fmla="*/ 98648 h 3736428"/>
              <a:gd name="connsiteX0" fmla="*/ 0 w 2015947"/>
              <a:gd name="connsiteY0" fmla="*/ 98648 h 3736779"/>
              <a:gd name="connsiteX1" fmla="*/ 117807 w 2015947"/>
              <a:gd name="connsiteY1" fmla="*/ 0 h 3736779"/>
              <a:gd name="connsiteX2" fmla="*/ 1941112 w 2015947"/>
              <a:gd name="connsiteY2" fmla="*/ 0 h 3736779"/>
              <a:gd name="connsiteX3" fmla="*/ 2015947 w 2015947"/>
              <a:gd name="connsiteY3" fmla="*/ 74835 h 3736779"/>
              <a:gd name="connsiteX4" fmla="*/ 2015947 w 2015947"/>
              <a:gd name="connsiteY4" fmla="*/ 3661593 h 3736779"/>
              <a:gd name="connsiteX5" fmla="*/ 1941112 w 2015947"/>
              <a:gd name="connsiteY5" fmla="*/ 3736428 h 3736779"/>
              <a:gd name="connsiteX6" fmla="*/ 1939553 w 2015947"/>
              <a:gd name="connsiteY6" fmla="*/ 3684822 h 3736779"/>
              <a:gd name="connsiteX7" fmla="*/ 1944249 w 2015947"/>
              <a:gd name="connsiteY7" fmla="*/ 3576554 h 3736779"/>
              <a:gd name="connsiteX8" fmla="*/ 1946631 w 2015947"/>
              <a:gd name="connsiteY8" fmla="*/ 3440822 h 3736779"/>
              <a:gd name="connsiteX9" fmla="*/ 1949808 w 2015947"/>
              <a:gd name="connsiteY9" fmla="*/ 288047 h 3736779"/>
              <a:gd name="connsiteX10" fmla="*/ 1861700 w 2015947"/>
              <a:gd name="connsiteY10" fmla="*/ 68178 h 3736779"/>
              <a:gd name="connsiteX11" fmla="*/ 72663 w 2015947"/>
              <a:gd name="connsiteY11" fmla="*/ 70085 h 3736779"/>
              <a:gd name="connsiteX12" fmla="*/ 0 w 2015947"/>
              <a:gd name="connsiteY12" fmla="*/ 98648 h 3736779"/>
              <a:gd name="connsiteX0" fmla="*/ 0 w 2015947"/>
              <a:gd name="connsiteY0" fmla="*/ 98648 h 3767563"/>
              <a:gd name="connsiteX1" fmla="*/ 117807 w 2015947"/>
              <a:gd name="connsiteY1" fmla="*/ 0 h 3767563"/>
              <a:gd name="connsiteX2" fmla="*/ 1941112 w 2015947"/>
              <a:gd name="connsiteY2" fmla="*/ 0 h 3767563"/>
              <a:gd name="connsiteX3" fmla="*/ 2015947 w 2015947"/>
              <a:gd name="connsiteY3" fmla="*/ 74835 h 3767563"/>
              <a:gd name="connsiteX4" fmla="*/ 2015947 w 2015947"/>
              <a:gd name="connsiteY4" fmla="*/ 3661593 h 3767563"/>
              <a:gd name="connsiteX5" fmla="*/ 1922014 w 2015947"/>
              <a:gd name="connsiteY5" fmla="*/ 3767384 h 3767563"/>
              <a:gd name="connsiteX6" fmla="*/ 1939553 w 2015947"/>
              <a:gd name="connsiteY6" fmla="*/ 3684822 h 3767563"/>
              <a:gd name="connsiteX7" fmla="*/ 1944249 w 2015947"/>
              <a:gd name="connsiteY7" fmla="*/ 3576554 h 3767563"/>
              <a:gd name="connsiteX8" fmla="*/ 1946631 w 2015947"/>
              <a:gd name="connsiteY8" fmla="*/ 3440822 h 3767563"/>
              <a:gd name="connsiteX9" fmla="*/ 1949808 w 2015947"/>
              <a:gd name="connsiteY9" fmla="*/ 288047 h 3767563"/>
              <a:gd name="connsiteX10" fmla="*/ 1861700 w 2015947"/>
              <a:gd name="connsiteY10" fmla="*/ 68178 h 3767563"/>
              <a:gd name="connsiteX11" fmla="*/ 72663 w 2015947"/>
              <a:gd name="connsiteY11" fmla="*/ 70085 h 3767563"/>
              <a:gd name="connsiteX12" fmla="*/ 0 w 2015947"/>
              <a:gd name="connsiteY12" fmla="*/ 98648 h 3767563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4408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4249 w 2015947"/>
              <a:gd name="connsiteY7" fmla="*/ 3576554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55122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46631 w 2015947"/>
              <a:gd name="connsiteY8" fmla="*/ 3562265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46638 w 2015947"/>
              <a:gd name="connsiteY7" fmla="*/ 3640847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27"/>
              <a:gd name="connsiteX1" fmla="*/ 117807 w 2015947"/>
              <a:gd name="connsiteY1" fmla="*/ 0 h 3767627"/>
              <a:gd name="connsiteX2" fmla="*/ 1941112 w 2015947"/>
              <a:gd name="connsiteY2" fmla="*/ 0 h 3767627"/>
              <a:gd name="connsiteX3" fmla="*/ 2015947 w 2015947"/>
              <a:gd name="connsiteY3" fmla="*/ 74835 h 3767627"/>
              <a:gd name="connsiteX4" fmla="*/ 2015947 w 2015947"/>
              <a:gd name="connsiteY4" fmla="*/ 3661593 h 3767627"/>
              <a:gd name="connsiteX5" fmla="*/ 1922014 w 2015947"/>
              <a:gd name="connsiteY5" fmla="*/ 3767384 h 3767627"/>
              <a:gd name="connsiteX6" fmla="*/ 1946716 w 2015947"/>
              <a:gd name="connsiteY6" fmla="*/ 3701491 h 3767627"/>
              <a:gd name="connsiteX7" fmla="*/ 1953800 w 2015947"/>
              <a:gd name="connsiteY7" fmla="*/ 3657516 h 3767627"/>
              <a:gd name="connsiteX8" fmla="*/ 1951405 w 2015947"/>
              <a:gd name="connsiteY8" fmla="*/ 3569409 h 3767627"/>
              <a:gd name="connsiteX9" fmla="*/ 1949808 w 2015947"/>
              <a:gd name="connsiteY9" fmla="*/ 288047 h 3767627"/>
              <a:gd name="connsiteX10" fmla="*/ 1861700 w 2015947"/>
              <a:gd name="connsiteY10" fmla="*/ 68178 h 3767627"/>
              <a:gd name="connsiteX11" fmla="*/ 72663 w 2015947"/>
              <a:gd name="connsiteY11" fmla="*/ 70085 h 3767627"/>
              <a:gd name="connsiteX12" fmla="*/ 0 w 2015947"/>
              <a:gd name="connsiteY12" fmla="*/ 98648 h 3767627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49808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51405 w 2015947"/>
              <a:gd name="connsiteY8" fmla="*/ 3569409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53800 w 2015947"/>
              <a:gd name="connsiteY7" fmla="*/ 3657516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76069 w 2015947"/>
              <a:gd name="connsiteY9" fmla="*/ 288047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0902 w 2015947"/>
              <a:gd name="connsiteY9" fmla="*/ 280910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77666 w 2015947"/>
              <a:gd name="connsiteY8" fmla="*/ 3571790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9750 w 2015947"/>
              <a:gd name="connsiteY8" fmla="*/ 3571791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767671"/>
              <a:gd name="connsiteX1" fmla="*/ 117807 w 2015947"/>
              <a:gd name="connsiteY1" fmla="*/ 0 h 3767671"/>
              <a:gd name="connsiteX2" fmla="*/ 1941112 w 2015947"/>
              <a:gd name="connsiteY2" fmla="*/ 0 h 3767671"/>
              <a:gd name="connsiteX3" fmla="*/ 2015947 w 2015947"/>
              <a:gd name="connsiteY3" fmla="*/ 74835 h 3767671"/>
              <a:gd name="connsiteX4" fmla="*/ 2015947 w 2015947"/>
              <a:gd name="connsiteY4" fmla="*/ 3661593 h 3767671"/>
              <a:gd name="connsiteX5" fmla="*/ 1922014 w 2015947"/>
              <a:gd name="connsiteY5" fmla="*/ 3767384 h 3767671"/>
              <a:gd name="connsiteX6" fmla="*/ 1949104 w 2015947"/>
              <a:gd name="connsiteY6" fmla="*/ 3708634 h 3767671"/>
              <a:gd name="connsiteX7" fmla="*/ 1970511 w 2015947"/>
              <a:gd name="connsiteY7" fmla="*/ 3671803 h 3767671"/>
              <a:gd name="connsiteX8" fmla="*/ 1982500 w 2015947"/>
              <a:gd name="connsiteY8" fmla="*/ 3571792 h 3767671"/>
              <a:gd name="connsiteX9" fmla="*/ 1983320 w 2015947"/>
              <a:gd name="connsiteY9" fmla="*/ 257121 h 3767671"/>
              <a:gd name="connsiteX10" fmla="*/ 1861700 w 2015947"/>
              <a:gd name="connsiteY10" fmla="*/ 68178 h 3767671"/>
              <a:gd name="connsiteX11" fmla="*/ 72663 w 2015947"/>
              <a:gd name="connsiteY11" fmla="*/ 70085 h 3767671"/>
              <a:gd name="connsiteX12" fmla="*/ 0 w 2015947"/>
              <a:gd name="connsiteY12" fmla="*/ 98648 h 3767671"/>
              <a:gd name="connsiteX0" fmla="*/ 0 w 2015947"/>
              <a:gd name="connsiteY0" fmla="*/ 98648 h 3859408"/>
              <a:gd name="connsiteX1" fmla="*/ 117807 w 2015947"/>
              <a:gd name="connsiteY1" fmla="*/ 0 h 3859408"/>
              <a:gd name="connsiteX2" fmla="*/ 1941112 w 2015947"/>
              <a:gd name="connsiteY2" fmla="*/ 0 h 3859408"/>
              <a:gd name="connsiteX3" fmla="*/ 2015947 w 2015947"/>
              <a:gd name="connsiteY3" fmla="*/ 74835 h 3859408"/>
              <a:gd name="connsiteX4" fmla="*/ 2015947 w 2015947"/>
              <a:gd name="connsiteY4" fmla="*/ 3661593 h 3859408"/>
              <a:gd name="connsiteX5" fmla="*/ 1922014 w 2015947"/>
              <a:gd name="connsiteY5" fmla="*/ 3767384 h 3859408"/>
              <a:gd name="connsiteX6" fmla="*/ 1949104 w 2015947"/>
              <a:gd name="connsiteY6" fmla="*/ 3708634 h 3859408"/>
              <a:gd name="connsiteX7" fmla="*/ 1982500 w 2015947"/>
              <a:gd name="connsiteY7" fmla="*/ 3571792 h 3859408"/>
              <a:gd name="connsiteX8" fmla="*/ 1983320 w 2015947"/>
              <a:gd name="connsiteY8" fmla="*/ 257121 h 3859408"/>
              <a:gd name="connsiteX9" fmla="*/ 1861700 w 2015947"/>
              <a:gd name="connsiteY9" fmla="*/ 68178 h 3859408"/>
              <a:gd name="connsiteX10" fmla="*/ 72663 w 2015947"/>
              <a:gd name="connsiteY10" fmla="*/ 70085 h 3859408"/>
              <a:gd name="connsiteX11" fmla="*/ 0 w 2015947"/>
              <a:gd name="connsiteY11" fmla="*/ 98648 h 3859408"/>
              <a:gd name="connsiteX0" fmla="*/ 0 w 2015947"/>
              <a:gd name="connsiteY0" fmla="*/ 98648 h 3767721"/>
              <a:gd name="connsiteX1" fmla="*/ 117807 w 2015947"/>
              <a:gd name="connsiteY1" fmla="*/ 0 h 3767721"/>
              <a:gd name="connsiteX2" fmla="*/ 1941112 w 2015947"/>
              <a:gd name="connsiteY2" fmla="*/ 0 h 3767721"/>
              <a:gd name="connsiteX3" fmla="*/ 2015947 w 2015947"/>
              <a:gd name="connsiteY3" fmla="*/ 74835 h 3767721"/>
              <a:gd name="connsiteX4" fmla="*/ 2015947 w 2015947"/>
              <a:gd name="connsiteY4" fmla="*/ 3661593 h 3767721"/>
              <a:gd name="connsiteX5" fmla="*/ 1922014 w 2015947"/>
              <a:gd name="connsiteY5" fmla="*/ 3767384 h 3767721"/>
              <a:gd name="connsiteX6" fmla="*/ 1949104 w 2015947"/>
              <a:gd name="connsiteY6" fmla="*/ 3708634 h 3767721"/>
              <a:gd name="connsiteX7" fmla="*/ 1982500 w 2015947"/>
              <a:gd name="connsiteY7" fmla="*/ 3571792 h 3767721"/>
              <a:gd name="connsiteX8" fmla="*/ 1983320 w 2015947"/>
              <a:gd name="connsiteY8" fmla="*/ 257121 h 3767721"/>
              <a:gd name="connsiteX9" fmla="*/ 1861700 w 2015947"/>
              <a:gd name="connsiteY9" fmla="*/ 68178 h 3767721"/>
              <a:gd name="connsiteX10" fmla="*/ 72663 w 2015947"/>
              <a:gd name="connsiteY10" fmla="*/ 70085 h 3767721"/>
              <a:gd name="connsiteX11" fmla="*/ 0 w 2015947"/>
              <a:gd name="connsiteY11" fmla="*/ 98648 h 3767721"/>
              <a:gd name="connsiteX0" fmla="*/ 0 w 2015947"/>
              <a:gd name="connsiteY0" fmla="*/ 98648 h 3768246"/>
              <a:gd name="connsiteX1" fmla="*/ 117807 w 2015947"/>
              <a:gd name="connsiteY1" fmla="*/ 0 h 3768246"/>
              <a:gd name="connsiteX2" fmla="*/ 1941112 w 2015947"/>
              <a:gd name="connsiteY2" fmla="*/ 0 h 3768246"/>
              <a:gd name="connsiteX3" fmla="*/ 2015947 w 2015947"/>
              <a:gd name="connsiteY3" fmla="*/ 74835 h 3768246"/>
              <a:gd name="connsiteX4" fmla="*/ 2015947 w 2015947"/>
              <a:gd name="connsiteY4" fmla="*/ 3661593 h 3768246"/>
              <a:gd name="connsiteX5" fmla="*/ 1922014 w 2015947"/>
              <a:gd name="connsiteY5" fmla="*/ 3767384 h 3768246"/>
              <a:gd name="connsiteX6" fmla="*/ 1961255 w 2015947"/>
              <a:gd name="connsiteY6" fmla="*/ 3730071 h 3768246"/>
              <a:gd name="connsiteX7" fmla="*/ 1982500 w 2015947"/>
              <a:gd name="connsiteY7" fmla="*/ 3571792 h 3768246"/>
              <a:gd name="connsiteX8" fmla="*/ 1983320 w 2015947"/>
              <a:gd name="connsiteY8" fmla="*/ 257121 h 3768246"/>
              <a:gd name="connsiteX9" fmla="*/ 1861700 w 2015947"/>
              <a:gd name="connsiteY9" fmla="*/ 68178 h 3768246"/>
              <a:gd name="connsiteX10" fmla="*/ 72663 w 2015947"/>
              <a:gd name="connsiteY10" fmla="*/ 70085 h 3768246"/>
              <a:gd name="connsiteX11" fmla="*/ 0 w 2015947"/>
              <a:gd name="connsiteY11" fmla="*/ 98648 h 376824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2796"/>
              <a:gd name="connsiteX1" fmla="*/ 117807 w 2015947"/>
              <a:gd name="connsiteY1" fmla="*/ 0 h 3772796"/>
              <a:gd name="connsiteX2" fmla="*/ 1941112 w 2015947"/>
              <a:gd name="connsiteY2" fmla="*/ 0 h 3772796"/>
              <a:gd name="connsiteX3" fmla="*/ 2015947 w 2015947"/>
              <a:gd name="connsiteY3" fmla="*/ 74835 h 3772796"/>
              <a:gd name="connsiteX4" fmla="*/ 2015947 w 2015947"/>
              <a:gd name="connsiteY4" fmla="*/ 3661593 h 3772796"/>
              <a:gd name="connsiteX5" fmla="*/ 1939022 w 2015947"/>
              <a:gd name="connsiteY5" fmla="*/ 3772147 h 3772796"/>
              <a:gd name="connsiteX6" fmla="*/ 1961255 w 2015947"/>
              <a:gd name="connsiteY6" fmla="*/ 3730071 h 3772796"/>
              <a:gd name="connsiteX7" fmla="*/ 1982500 w 2015947"/>
              <a:gd name="connsiteY7" fmla="*/ 3571792 h 3772796"/>
              <a:gd name="connsiteX8" fmla="*/ 1983320 w 2015947"/>
              <a:gd name="connsiteY8" fmla="*/ 257121 h 3772796"/>
              <a:gd name="connsiteX9" fmla="*/ 1861700 w 2015947"/>
              <a:gd name="connsiteY9" fmla="*/ 68178 h 3772796"/>
              <a:gd name="connsiteX10" fmla="*/ 72663 w 2015947"/>
              <a:gd name="connsiteY10" fmla="*/ 70085 h 3772796"/>
              <a:gd name="connsiteX11" fmla="*/ 0 w 2015947"/>
              <a:gd name="connsiteY11" fmla="*/ 98648 h 3772796"/>
              <a:gd name="connsiteX0" fmla="*/ 0 w 2015947"/>
              <a:gd name="connsiteY0" fmla="*/ 98648 h 3773661"/>
              <a:gd name="connsiteX1" fmla="*/ 117807 w 2015947"/>
              <a:gd name="connsiteY1" fmla="*/ 0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15947"/>
              <a:gd name="connsiteY0" fmla="*/ 98648 h 3773661"/>
              <a:gd name="connsiteX1" fmla="*/ 78929 w 2015947"/>
              <a:gd name="connsiteY1" fmla="*/ 4763 h 3773661"/>
              <a:gd name="connsiteX2" fmla="*/ 1941112 w 2015947"/>
              <a:gd name="connsiteY2" fmla="*/ 0 h 3773661"/>
              <a:gd name="connsiteX3" fmla="*/ 2015947 w 2015947"/>
              <a:gd name="connsiteY3" fmla="*/ 74835 h 3773661"/>
              <a:gd name="connsiteX4" fmla="*/ 2015947 w 2015947"/>
              <a:gd name="connsiteY4" fmla="*/ 3661593 h 3773661"/>
              <a:gd name="connsiteX5" fmla="*/ 1939022 w 2015947"/>
              <a:gd name="connsiteY5" fmla="*/ 3772147 h 3773661"/>
              <a:gd name="connsiteX6" fmla="*/ 1961255 w 2015947"/>
              <a:gd name="connsiteY6" fmla="*/ 3741980 h 3773661"/>
              <a:gd name="connsiteX7" fmla="*/ 1982500 w 2015947"/>
              <a:gd name="connsiteY7" fmla="*/ 3571792 h 3773661"/>
              <a:gd name="connsiteX8" fmla="*/ 1983320 w 2015947"/>
              <a:gd name="connsiteY8" fmla="*/ 257121 h 3773661"/>
              <a:gd name="connsiteX9" fmla="*/ 1861700 w 2015947"/>
              <a:gd name="connsiteY9" fmla="*/ 68178 h 3773661"/>
              <a:gd name="connsiteX10" fmla="*/ 72663 w 2015947"/>
              <a:gd name="connsiteY10" fmla="*/ 70085 h 3773661"/>
              <a:gd name="connsiteX11" fmla="*/ 0 w 2015947"/>
              <a:gd name="connsiteY11" fmla="*/ 98648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61593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69795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73661"/>
              <a:gd name="connsiteX1" fmla="*/ 88649 w 2025667"/>
              <a:gd name="connsiteY1" fmla="*/ 4763 h 3773661"/>
              <a:gd name="connsiteX2" fmla="*/ 1950832 w 2025667"/>
              <a:gd name="connsiteY2" fmla="*/ 0 h 3773661"/>
              <a:gd name="connsiteX3" fmla="*/ 2025667 w 2025667"/>
              <a:gd name="connsiteY3" fmla="*/ 74835 h 3773661"/>
              <a:gd name="connsiteX4" fmla="*/ 2025667 w 2025667"/>
              <a:gd name="connsiteY4" fmla="*/ 3706032 h 3773661"/>
              <a:gd name="connsiteX5" fmla="*/ 1948742 w 2025667"/>
              <a:gd name="connsiteY5" fmla="*/ 3772147 h 3773661"/>
              <a:gd name="connsiteX6" fmla="*/ 1970975 w 2025667"/>
              <a:gd name="connsiteY6" fmla="*/ 3741980 h 3773661"/>
              <a:gd name="connsiteX7" fmla="*/ 1992220 w 2025667"/>
              <a:gd name="connsiteY7" fmla="*/ 3571792 h 3773661"/>
              <a:gd name="connsiteX8" fmla="*/ 1993040 w 2025667"/>
              <a:gd name="connsiteY8" fmla="*/ 257121 h 3773661"/>
              <a:gd name="connsiteX9" fmla="*/ 1871420 w 2025667"/>
              <a:gd name="connsiteY9" fmla="*/ 68178 h 3773661"/>
              <a:gd name="connsiteX10" fmla="*/ 82383 w 2025667"/>
              <a:gd name="connsiteY10" fmla="*/ 70085 h 3773661"/>
              <a:gd name="connsiteX11" fmla="*/ 0 w 2025667"/>
              <a:gd name="connsiteY11" fmla="*/ 108175 h 3773661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70975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  <a:gd name="connsiteX0" fmla="*/ 0 w 2025667"/>
              <a:gd name="connsiteY0" fmla="*/ 108175 h 3767230"/>
              <a:gd name="connsiteX1" fmla="*/ 88649 w 2025667"/>
              <a:gd name="connsiteY1" fmla="*/ 4763 h 3767230"/>
              <a:gd name="connsiteX2" fmla="*/ 1950832 w 2025667"/>
              <a:gd name="connsiteY2" fmla="*/ 0 h 3767230"/>
              <a:gd name="connsiteX3" fmla="*/ 2025667 w 2025667"/>
              <a:gd name="connsiteY3" fmla="*/ 74835 h 3767230"/>
              <a:gd name="connsiteX4" fmla="*/ 2025667 w 2025667"/>
              <a:gd name="connsiteY4" fmla="*/ 3706032 h 3767230"/>
              <a:gd name="connsiteX5" fmla="*/ 1946327 w 2025667"/>
              <a:gd name="connsiteY5" fmla="*/ 3764067 h 3767230"/>
              <a:gd name="connsiteX6" fmla="*/ 1980629 w 2025667"/>
              <a:gd name="connsiteY6" fmla="*/ 3741980 h 3767230"/>
              <a:gd name="connsiteX7" fmla="*/ 1992220 w 2025667"/>
              <a:gd name="connsiteY7" fmla="*/ 3571792 h 3767230"/>
              <a:gd name="connsiteX8" fmla="*/ 1993040 w 2025667"/>
              <a:gd name="connsiteY8" fmla="*/ 257121 h 3767230"/>
              <a:gd name="connsiteX9" fmla="*/ 1871420 w 2025667"/>
              <a:gd name="connsiteY9" fmla="*/ 68178 h 3767230"/>
              <a:gd name="connsiteX10" fmla="*/ 82383 w 2025667"/>
              <a:gd name="connsiteY10" fmla="*/ 70085 h 3767230"/>
              <a:gd name="connsiteX11" fmla="*/ 0 w 2025667"/>
              <a:gd name="connsiteY11" fmla="*/ 108175 h 376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5667" h="3767230">
                <a:moveTo>
                  <a:pt x="0" y="108175"/>
                </a:moveTo>
                <a:cubicBezTo>
                  <a:pt x="0" y="66845"/>
                  <a:pt x="16283" y="16669"/>
                  <a:pt x="88649" y="4763"/>
                </a:cubicBezTo>
                <a:lnTo>
                  <a:pt x="1950832" y="0"/>
                </a:lnTo>
                <a:cubicBezTo>
                  <a:pt x="1992162" y="0"/>
                  <a:pt x="2025667" y="33505"/>
                  <a:pt x="2025667" y="74835"/>
                </a:cubicBezTo>
                <a:lnTo>
                  <a:pt x="2025667" y="3706032"/>
                </a:lnTo>
                <a:cubicBezTo>
                  <a:pt x="2025667" y="3747362"/>
                  <a:pt x="1987657" y="3764067"/>
                  <a:pt x="1946327" y="3764067"/>
                </a:cubicBezTo>
                <a:cubicBezTo>
                  <a:pt x="1933595" y="3767938"/>
                  <a:pt x="1972980" y="3774026"/>
                  <a:pt x="1980629" y="3741980"/>
                </a:cubicBezTo>
                <a:cubicBezTo>
                  <a:pt x="1988278" y="3709934"/>
                  <a:pt x="1993807" y="3739749"/>
                  <a:pt x="1992220" y="3571792"/>
                </a:cubicBezTo>
                <a:cubicBezTo>
                  <a:pt x="1989273" y="2471660"/>
                  <a:pt x="1991155" y="1362011"/>
                  <a:pt x="1993040" y="257121"/>
                </a:cubicBezTo>
                <a:cubicBezTo>
                  <a:pt x="1989612" y="73234"/>
                  <a:pt x="1995509" y="64739"/>
                  <a:pt x="1871420" y="68178"/>
                </a:cubicBezTo>
                <a:lnTo>
                  <a:pt x="82383" y="70085"/>
                </a:lnTo>
                <a:cubicBezTo>
                  <a:pt x="58162" y="79606"/>
                  <a:pt x="24221" y="74842"/>
                  <a:pt x="0" y="1081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73870CCE-EBF7-07B2-9281-FEA9451C8B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9969" y="781335"/>
            <a:ext cx="1854948" cy="1038416"/>
          </a:xfrm>
          <a:prstGeom prst="rect">
            <a:avLst/>
          </a:prstGeom>
        </p:spPr>
      </p:pic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08A9BD5-4E38-EAD4-AA60-6D10614A0D28}"/>
              </a:ext>
            </a:extLst>
          </p:cNvPr>
          <p:cNvSpPr/>
          <p:nvPr/>
        </p:nvSpPr>
        <p:spPr>
          <a:xfrm>
            <a:off x="58133" y="0"/>
            <a:ext cx="9061832" cy="69202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22000">
                <a:schemeClr val="accent5">
                  <a:lumMod val="20000"/>
                  <a:lumOff val="80000"/>
                </a:schemeClr>
              </a:gs>
              <a:gs pos="56000">
                <a:srgbClr val="97298A"/>
              </a:gs>
              <a:gs pos="44000">
                <a:schemeClr val="accent5">
                  <a:lumMod val="20000"/>
                  <a:lumOff val="80000"/>
                </a:schemeClr>
              </a:gs>
              <a:gs pos="33000">
                <a:srgbClr val="97298A"/>
              </a:gs>
              <a:gs pos="11000">
                <a:srgbClr val="97298A"/>
              </a:gs>
              <a:gs pos="86930">
                <a:schemeClr val="accent5">
                  <a:lumMod val="20000"/>
                  <a:lumOff val="80000"/>
                </a:schemeClr>
              </a:gs>
              <a:gs pos="78000">
                <a:srgbClr val="97298A"/>
              </a:gs>
              <a:gs pos="67000">
                <a:schemeClr val="accent5">
                  <a:lumMod val="20000"/>
                  <a:lumOff val="80000"/>
                </a:schemeClr>
              </a:gs>
              <a:gs pos="97000">
                <a:srgbClr val="97298A"/>
              </a:gs>
            </a:gsLst>
            <a:lin ang="0" scaled="1"/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 descr="3d, Homme, à, Baguette Magique, Et, Chapeau, Sur, A, Fond Blanc | Photo ...">
            <a:extLst>
              <a:ext uri="{FF2B5EF4-FFF2-40B4-BE49-F238E27FC236}">
                <a16:creationId xmlns:a16="http://schemas.microsoft.com/office/drawing/2014/main" id="{A25D05E6-336F-979E-56A6-2F6A60138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455" y="5116761"/>
            <a:ext cx="1224571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15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33333E-6 L -0.02891 0.0071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1 0.00718 L 2.5E-6 4.81481E-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9" y="-27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7.40741E-7 L 0.00039 -0.11134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557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48148E-6 L 1.04167E-6 0.12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6</Words>
  <Application>Microsoft Office PowerPoint</Application>
  <PresentationFormat>Широкий екран</PresentationFormat>
  <Paragraphs>5</Paragraphs>
  <Slides>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Arial Black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Кузічев Микола Миколайович</dc:creator>
  <cp:lastModifiedBy>Кузічев Микола Миколайович</cp:lastModifiedBy>
  <cp:revision>8</cp:revision>
  <dcterms:created xsi:type="dcterms:W3CDTF">2024-12-12T23:47:29Z</dcterms:created>
  <dcterms:modified xsi:type="dcterms:W3CDTF">2024-12-14T12:42:25Z</dcterms:modified>
</cp:coreProperties>
</file>