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4660"/>
  </p:normalViewPr>
  <p:slideViewPr>
    <p:cSldViewPr snapToGrid="0" showGuides="1">
      <p:cViewPr>
        <p:scale>
          <a:sx n="91" d="100"/>
          <a:sy n="91" d="100"/>
        </p:scale>
        <p:origin x="53" y="-379"/>
      </p:cViewPr>
      <p:guideLst>
        <p:guide orient="horz" pos="4156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1598E9-6B87-3244-2973-66976297B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528F824-2772-7312-CC8C-AAD3DAB1E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BE922BE-AC60-1A69-1495-0454DACDD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C7EE7F1-71D8-DB0E-1EA2-58D81477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FA8698-8DEA-4C78-E834-BA2293A53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832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C6134-B549-BE2D-72EB-FB8A3D72A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D2B7F92-F61E-BF76-08E3-37A83D246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7901846-3AFA-2589-A6CA-442C890AE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F0251CA-7C39-CFB7-221C-7068D5F00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B1916D6-337E-83DE-7365-2AFC19DC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75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0613F78D-95CA-2E5B-2125-F0EF03AC8E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C94573A-DC42-F0D8-D97F-FC618AEAD7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B3983FE-44CB-EEE7-F5EB-4F02B5AC5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D69D5F5-F804-75A1-1691-26DE092EB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2201B9C-D445-4CE9-EA74-1EEFDBD69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922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9A5FF-8F31-4315-1BED-3428846AE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32C0D0A-9F93-4178-6176-68AEC8BBB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25ED547-AB5E-2E2E-A811-97DD62E15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0A0409C-EFD6-200D-5DD7-EEC1031A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0D86726-EAAB-179A-FEB5-55307A84E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933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04EF9-6173-F51E-B39A-5F98C2C32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6F649BF-4413-0E16-B596-6F7642A85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68C1DBB-5F35-6248-5909-3F033EF3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BEDA5B0-1A4E-823E-991B-EA27BA5E1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BB54BF2-C693-6710-2B39-1F9C79422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8095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954AB-953A-CC98-9A10-A17438F38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743ED38-0100-DC65-5C6B-8BD4E83C1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E262A45-859B-C141-9A45-ACF5F57AC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FA30143-6D69-3BB2-6485-C9A0EC93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607BEB4-B4FD-686D-4563-E5A55587E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36BBA5D-876D-1644-9741-ADD0E1886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06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3E011-58BC-9166-77B2-E95E1DC4F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F9699EA-A35C-6050-1A83-033015173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85B2EEE-AF6F-AC7B-A211-E762FED7F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4C59D76-DEC1-97CA-5F19-AC0CC69D24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8401D5D-9D72-4C39-1375-023A8D411B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7D4A86D-DE45-236F-996E-01417A5AB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DB9AAB8-4BEF-47D2-2A71-141FF74A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79A9C6D-56C8-31CC-C78C-7EE49DCD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264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7CEECB-5FB2-B3BB-A01E-A3085EEF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DD67A4-7EE9-E821-4938-AAAE38EAC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2F2D945-EE3E-1E89-469C-F5B8D7DE8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B22E284-341A-35A6-2A21-DCE42BFA0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8991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77A1B95B-5940-D6F2-A98B-BBEA544E4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9BD3372-E716-22C2-4A5B-04F50FE9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05AB0A3-75ED-A53A-56DD-423111D3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340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C34532-71E7-BFCB-89F9-7EC4F46BE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606F079-C761-86E6-D3D6-8CC0421B4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EF98C16-9A47-A6F0-C502-AFD6B223F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AA4907B-2E70-BFEA-8E2D-F052E57D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C2FEDED-86A8-E3EA-201E-8ECF8C6A4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916909A-7115-0BF5-7C82-BD32AAEAF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988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C68F62-8C9B-C673-A04E-AB2CA0054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03C7A55-71DC-76EA-3405-F5A19834A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4FF75E7-366A-612E-489E-7BAA39E36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159AE85-6A81-AAA0-D895-59A19C7B4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6B198F6-6CF0-19E8-6475-6892CEB42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FEADC99-A4F4-C475-AF57-B9F07460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37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E8403B87-6E5C-D6BD-27B3-FE95BBB9B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A725CF3-D842-E6FC-639C-442CB8497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6936068-30EE-AEC6-3860-D839383F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AF81D-9E08-4606-B429-FCA9BEE15EA1}" type="datetimeFigureOut">
              <a:rPr lang="uk-UA" smtClean="0"/>
              <a:t>08.02.2024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037E5D2-1C16-F1AC-383E-5BFC878D7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4794565-5502-ADB8-BA10-46722C6B9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556F0-310D-4898-A971-2FE2597D4F7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201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63D9B-8559-3F5C-423D-40A11B37A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Блок-схема: дані 86">
            <a:extLst>
              <a:ext uri="{FF2B5EF4-FFF2-40B4-BE49-F238E27FC236}">
                <a16:creationId xmlns:a16="http://schemas.microsoft.com/office/drawing/2014/main" id="{2D88C392-73D7-FA92-F64A-134D5B862555}"/>
              </a:ext>
            </a:extLst>
          </p:cNvPr>
          <p:cNvSpPr/>
          <p:nvPr/>
        </p:nvSpPr>
        <p:spPr>
          <a:xfrm>
            <a:off x="-401934" y="2674141"/>
            <a:ext cx="12269357" cy="363622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1517"/>
              <a:gd name="connsiteY0" fmla="*/ 10000 h 10000"/>
              <a:gd name="connsiteX1" fmla="*/ 2000 w 11517"/>
              <a:gd name="connsiteY1" fmla="*/ 0 h 10000"/>
              <a:gd name="connsiteX2" fmla="*/ 11517 w 11517"/>
              <a:gd name="connsiteY2" fmla="*/ 2440 h 10000"/>
              <a:gd name="connsiteX3" fmla="*/ 8000 w 11517"/>
              <a:gd name="connsiteY3" fmla="*/ 10000 h 10000"/>
              <a:gd name="connsiteX4" fmla="*/ 0 w 11517"/>
              <a:gd name="connsiteY4" fmla="*/ 10000 h 10000"/>
              <a:gd name="connsiteX0" fmla="*/ 0 w 11517"/>
              <a:gd name="connsiteY0" fmla="*/ 7560 h 7560"/>
              <a:gd name="connsiteX1" fmla="*/ 3093 w 11517"/>
              <a:gd name="connsiteY1" fmla="*/ 85 h 7560"/>
              <a:gd name="connsiteX2" fmla="*/ 11517 w 11517"/>
              <a:gd name="connsiteY2" fmla="*/ 0 h 7560"/>
              <a:gd name="connsiteX3" fmla="*/ 8000 w 11517"/>
              <a:gd name="connsiteY3" fmla="*/ 7560 h 7560"/>
              <a:gd name="connsiteX4" fmla="*/ 0 w 11517"/>
              <a:gd name="connsiteY4" fmla="*/ 7560 h 7560"/>
              <a:gd name="connsiteX0" fmla="*/ 0 w 9911"/>
              <a:gd name="connsiteY0" fmla="*/ 9888 h 9888"/>
              <a:gd name="connsiteX1" fmla="*/ 2686 w 9911"/>
              <a:gd name="connsiteY1" fmla="*/ 0 h 9888"/>
              <a:gd name="connsiteX2" fmla="*/ 9911 w 9911"/>
              <a:gd name="connsiteY2" fmla="*/ 1 h 9888"/>
              <a:gd name="connsiteX3" fmla="*/ 6946 w 9911"/>
              <a:gd name="connsiteY3" fmla="*/ 9888 h 9888"/>
              <a:gd name="connsiteX4" fmla="*/ 0 w 9911"/>
              <a:gd name="connsiteY4" fmla="*/ 9888 h 9888"/>
              <a:gd name="connsiteX0" fmla="*/ 0 w 9977"/>
              <a:gd name="connsiteY0" fmla="*/ 10000 h 10000"/>
              <a:gd name="connsiteX1" fmla="*/ 2710 w 9977"/>
              <a:gd name="connsiteY1" fmla="*/ 0 h 10000"/>
              <a:gd name="connsiteX2" fmla="*/ 9977 w 9977"/>
              <a:gd name="connsiteY2" fmla="*/ 39 h 10000"/>
              <a:gd name="connsiteX3" fmla="*/ 7008 w 9977"/>
              <a:gd name="connsiteY3" fmla="*/ 10000 h 10000"/>
              <a:gd name="connsiteX4" fmla="*/ 0 w 9977"/>
              <a:gd name="connsiteY4" fmla="*/ 10000 h 10000"/>
              <a:gd name="connsiteX0" fmla="*/ 0 w 10000"/>
              <a:gd name="connsiteY0" fmla="*/ 9961 h 9961"/>
              <a:gd name="connsiteX1" fmla="*/ 2818 w 10000"/>
              <a:gd name="connsiteY1" fmla="*/ 75 h 9961"/>
              <a:gd name="connsiteX2" fmla="*/ 10000 w 10000"/>
              <a:gd name="connsiteY2" fmla="*/ 0 h 9961"/>
              <a:gd name="connsiteX3" fmla="*/ 7024 w 10000"/>
              <a:gd name="connsiteY3" fmla="*/ 9961 h 9961"/>
              <a:gd name="connsiteX4" fmla="*/ 0 w 10000"/>
              <a:gd name="connsiteY4" fmla="*/ 9961 h 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961">
                <a:moveTo>
                  <a:pt x="0" y="9961"/>
                </a:moveTo>
                <a:lnTo>
                  <a:pt x="2818" y="75"/>
                </a:lnTo>
                <a:lnTo>
                  <a:pt x="10000" y="0"/>
                </a:lnTo>
                <a:lnTo>
                  <a:pt x="7024" y="9961"/>
                </a:lnTo>
                <a:lnTo>
                  <a:pt x="0" y="9961"/>
                </a:lnTo>
                <a:close/>
              </a:path>
            </a:pathLst>
          </a:custGeom>
          <a:pattFill prst="solidDmnd">
            <a:fgClr>
              <a:schemeClr val="accent2">
                <a:lumMod val="5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Циліндр 75">
            <a:extLst>
              <a:ext uri="{FF2B5EF4-FFF2-40B4-BE49-F238E27FC236}">
                <a16:creationId xmlns:a16="http://schemas.microsoft.com/office/drawing/2014/main" id="{B3252F13-72C2-F01E-ED39-C6C4B5B1F0B0}"/>
              </a:ext>
            </a:extLst>
          </p:cNvPr>
          <p:cNvSpPr/>
          <p:nvPr/>
        </p:nvSpPr>
        <p:spPr>
          <a:xfrm>
            <a:off x="8739185" y="3927615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545" name="Групувати 2544">
            <a:extLst>
              <a:ext uri="{FF2B5EF4-FFF2-40B4-BE49-F238E27FC236}">
                <a16:creationId xmlns:a16="http://schemas.microsoft.com/office/drawing/2014/main" id="{1A52B110-B468-D79B-2343-0DC53D0A08B8}"/>
              </a:ext>
            </a:extLst>
          </p:cNvPr>
          <p:cNvGrpSpPr/>
          <p:nvPr/>
        </p:nvGrpSpPr>
        <p:grpSpPr>
          <a:xfrm>
            <a:off x="3188650" y="1935426"/>
            <a:ext cx="1668417" cy="936389"/>
            <a:chOff x="4820542" y="728723"/>
            <a:chExt cx="1668417" cy="936389"/>
          </a:xfrm>
        </p:grpSpPr>
        <p:sp>
          <p:nvSpPr>
            <p:cNvPr id="2546" name="Паралелограм 2545">
              <a:extLst>
                <a:ext uri="{FF2B5EF4-FFF2-40B4-BE49-F238E27FC236}">
                  <a16:creationId xmlns:a16="http://schemas.microsoft.com/office/drawing/2014/main" id="{6BA90F8F-68AE-E7BF-2275-2AAC642FE174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7" name="Куб 2546">
              <a:extLst>
                <a:ext uri="{FF2B5EF4-FFF2-40B4-BE49-F238E27FC236}">
                  <a16:creationId xmlns:a16="http://schemas.microsoft.com/office/drawing/2014/main" id="{A8793435-2943-8841-B045-F18246D5BCDE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548" name="Групувати 2547">
              <a:extLst>
                <a:ext uri="{FF2B5EF4-FFF2-40B4-BE49-F238E27FC236}">
                  <a16:creationId xmlns:a16="http://schemas.microsoft.com/office/drawing/2014/main" id="{229315E3-7682-244B-41CD-8FD820658F02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563" name="Овал 2562">
                <a:extLst>
                  <a:ext uri="{FF2B5EF4-FFF2-40B4-BE49-F238E27FC236}">
                    <a16:creationId xmlns:a16="http://schemas.microsoft.com/office/drawing/2014/main" id="{AA3D7A09-9696-5FB3-BB66-3994FCAF39F1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4" name="Овал 2563">
                <a:extLst>
                  <a:ext uri="{FF2B5EF4-FFF2-40B4-BE49-F238E27FC236}">
                    <a16:creationId xmlns:a16="http://schemas.microsoft.com/office/drawing/2014/main" id="{2242E12D-D39B-DBC0-0477-959B9F0FF5B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5" name="Овал 2564">
                <a:extLst>
                  <a:ext uri="{FF2B5EF4-FFF2-40B4-BE49-F238E27FC236}">
                    <a16:creationId xmlns:a16="http://schemas.microsoft.com/office/drawing/2014/main" id="{980FAE3E-5C9F-9477-F424-7C7E0D09DB8D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6" name="Овал 2565">
                <a:extLst>
                  <a:ext uri="{FF2B5EF4-FFF2-40B4-BE49-F238E27FC236}">
                    <a16:creationId xmlns:a16="http://schemas.microsoft.com/office/drawing/2014/main" id="{7FF9534C-17D7-AF3A-3F7F-878DBE139420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7" name="Овал 2566">
                <a:extLst>
                  <a:ext uri="{FF2B5EF4-FFF2-40B4-BE49-F238E27FC236}">
                    <a16:creationId xmlns:a16="http://schemas.microsoft.com/office/drawing/2014/main" id="{46A40979-197F-D20B-C981-BA5567F67CCC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8" name="Овал 2567">
                <a:extLst>
                  <a:ext uri="{FF2B5EF4-FFF2-40B4-BE49-F238E27FC236}">
                    <a16:creationId xmlns:a16="http://schemas.microsoft.com/office/drawing/2014/main" id="{A71566ED-9F51-45E5-BF51-417B9FA802E0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549" name="Групувати 2548">
              <a:extLst>
                <a:ext uri="{FF2B5EF4-FFF2-40B4-BE49-F238E27FC236}">
                  <a16:creationId xmlns:a16="http://schemas.microsoft.com/office/drawing/2014/main" id="{9E0DEBF9-9D43-21D1-69A5-B4E86D051381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557" name="Овал 2556">
                <a:extLst>
                  <a:ext uri="{FF2B5EF4-FFF2-40B4-BE49-F238E27FC236}">
                    <a16:creationId xmlns:a16="http://schemas.microsoft.com/office/drawing/2014/main" id="{E86683EF-B7EC-C812-5362-3DACB41C5F45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8" name="Овал 2557">
                <a:extLst>
                  <a:ext uri="{FF2B5EF4-FFF2-40B4-BE49-F238E27FC236}">
                    <a16:creationId xmlns:a16="http://schemas.microsoft.com/office/drawing/2014/main" id="{93D9083B-7BD8-C2E5-207B-6747551A9BCC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9" name="Овал 2558">
                <a:extLst>
                  <a:ext uri="{FF2B5EF4-FFF2-40B4-BE49-F238E27FC236}">
                    <a16:creationId xmlns:a16="http://schemas.microsoft.com/office/drawing/2014/main" id="{5A0F67F5-8A78-DA22-64D0-A4267873190A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0" name="Овал 2559">
                <a:extLst>
                  <a:ext uri="{FF2B5EF4-FFF2-40B4-BE49-F238E27FC236}">
                    <a16:creationId xmlns:a16="http://schemas.microsoft.com/office/drawing/2014/main" id="{581BC2A0-0951-12BF-AA41-27974A53AEFC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1" name="Овал 2560">
                <a:extLst>
                  <a:ext uri="{FF2B5EF4-FFF2-40B4-BE49-F238E27FC236}">
                    <a16:creationId xmlns:a16="http://schemas.microsoft.com/office/drawing/2014/main" id="{19112684-2B04-D10B-04EC-20F2FAD16E54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62" name="Овал 2561">
                <a:extLst>
                  <a:ext uri="{FF2B5EF4-FFF2-40B4-BE49-F238E27FC236}">
                    <a16:creationId xmlns:a16="http://schemas.microsoft.com/office/drawing/2014/main" id="{DABC5A59-9BA4-EA56-9556-B1F72EFCE450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550" name="Групувати 2549">
              <a:extLst>
                <a:ext uri="{FF2B5EF4-FFF2-40B4-BE49-F238E27FC236}">
                  <a16:creationId xmlns:a16="http://schemas.microsoft.com/office/drawing/2014/main" id="{E5BA1EE7-87CD-5CF6-7943-F46AE8BF4C8B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551" name="Овал 2550">
                <a:extLst>
                  <a:ext uri="{FF2B5EF4-FFF2-40B4-BE49-F238E27FC236}">
                    <a16:creationId xmlns:a16="http://schemas.microsoft.com/office/drawing/2014/main" id="{93F908B3-4050-A2C4-9D37-263A814AB382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2" name="Овал 2551">
                <a:extLst>
                  <a:ext uri="{FF2B5EF4-FFF2-40B4-BE49-F238E27FC236}">
                    <a16:creationId xmlns:a16="http://schemas.microsoft.com/office/drawing/2014/main" id="{920E5C79-AFF9-DDC8-6075-76118D9D2960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3" name="Овал 2552">
                <a:extLst>
                  <a:ext uri="{FF2B5EF4-FFF2-40B4-BE49-F238E27FC236}">
                    <a16:creationId xmlns:a16="http://schemas.microsoft.com/office/drawing/2014/main" id="{F492D31B-51A4-075C-2852-E24715DD2F18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4" name="Овал 2553">
                <a:extLst>
                  <a:ext uri="{FF2B5EF4-FFF2-40B4-BE49-F238E27FC236}">
                    <a16:creationId xmlns:a16="http://schemas.microsoft.com/office/drawing/2014/main" id="{E0B544BA-19B2-10D9-F291-D81F59DCAE02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5" name="Овал 2554">
                <a:extLst>
                  <a:ext uri="{FF2B5EF4-FFF2-40B4-BE49-F238E27FC236}">
                    <a16:creationId xmlns:a16="http://schemas.microsoft.com/office/drawing/2014/main" id="{F89EB468-F897-113A-93E7-E2A416DDC1A7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56" name="Овал 2555">
                <a:extLst>
                  <a:ext uri="{FF2B5EF4-FFF2-40B4-BE49-F238E27FC236}">
                    <a16:creationId xmlns:a16="http://schemas.microsoft.com/office/drawing/2014/main" id="{11AF3CFC-8E67-1CBE-0038-1C073A50B465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569" name="Групувати 2568">
            <a:extLst>
              <a:ext uri="{FF2B5EF4-FFF2-40B4-BE49-F238E27FC236}">
                <a16:creationId xmlns:a16="http://schemas.microsoft.com/office/drawing/2014/main" id="{872336E6-4C6B-145A-5091-0A04AFE672D2}"/>
              </a:ext>
            </a:extLst>
          </p:cNvPr>
          <p:cNvGrpSpPr/>
          <p:nvPr/>
        </p:nvGrpSpPr>
        <p:grpSpPr>
          <a:xfrm>
            <a:off x="4612559" y="1935817"/>
            <a:ext cx="1668417" cy="936389"/>
            <a:chOff x="4820542" y="728723"/>
            <a:chExt cx="1668417" cy="936389"/>
          </a:xfrm>
        </p:grpSpPr>
        <p:sp>
          <p:nvSpPr>
            <p:cNvPr id="2570" name="Паралелограм 2569">
              <a:extLst>
                <a:ext uri="{FF2B5EF4-FFF2-40B4-BE49-F238E27FC236}">
                  <a16:creationId xmlns:a16="http://schemas.microsoft.com/office/drawing/2014/main" id="{1E8F143A-D285-1285-8A32-864A2903E467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1" name="Куб 2570">
              <a:extLst>
                <a:ext uri="{FF2B5EF4-FFF2-40B4-BE49-F238E27FC236}">
                  <a16:creationId xmlns:a16="http://schemas.microsoft.com/office/drawing/2014/main" id="{0A46D44B-ED0B-844D-41D8-3B0F2122CE8B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572" name="Групувати 2571">
              <a:extLst>
                <a:ext uri="{FF2B5EF4-FFF2-40B4-BE49-F238E27FC236}">
                  <a16:creationId xmlns:a16="http://schemas.microsoft.com/office/drawing/2014/main" id="{81430BE8-B439-BE44-E063-A1B5D0F51FAD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587" name="Овал 2586">
                <a:extLst>
                  <a:ext uri="{FF2B5EF4-FFF2-40B4-BE49-F238E27FC236}">
                    <a16:creationId xmlns:a16="http://schemas.microsoft.com/office/drawing/2014/main" id="{E8B33C5F-571F-B6D9-F054-8519B4D031D9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8" name="Овал 2587">
                <a:extLst>
                  <a:ext uri="{FF2B5EF4-FFF2-40B4-BE49-F238E27FC236}">
                    <a16:creationId xmlns:a16="http://schemas.microsoft.com/office/drawing/2014/main" id="{A6F763C6-567F-92C0-D11D-8DEEBE5E0A2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9" name="Овал 2588">
                <a:extLst>
                  <a:ext uri="{FF2B5EF4-FFF2-40B4-BE49-F238E27FC236}">
                    <a16:creationId xmlns:a16="http://schemas.microsoft.com/office/drawing/2014/main" id="{66BD9B31-D943-7E5B-648D-C434BB675037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90" name="Овал 2589">
                <a:extLst>
                  <a:ext uri="{FF2B5EF4-FFF2-40B4-BE49-F238E27FC236}">
                    <a16:creationId xmlns:a16="http://schemas.microsoft.com/office/drawing/2014/main" id="{94B50720-E889-F049-522F-8D9939FF70E1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91" name="Овал 2590">
                <a:extLst>
                  <a:ext uri="{FF2B5EF4-FFF2-40B4-BE49-F238E27FC236}">
                    <a16:creationId xmlns:a16="http://schemas.microsoft.com/office/drawing/2014/main" id="{10810E15-C3E8-6550-BA3D-365AD9B3513D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92" name="Овал 2591">
                <a:extLst>
                  <a:ext uri="{FF2B5EF4-FFF2-40B4-BE49-F238E27FC236}">
                    <a16:creationId xmlns:a16="http://schemas.microsoft.com/office/drawing/2014/main" id="{261F509F-20D7-2E79-77B6-3ECCD25E0496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573" name="Групувати 2572">
              <a:extLst>
                <a:ext uri="{FF2B5EF4-FFF2-40B4-BE49-F238E27FC236}">
                  <a16:creationId xmlns:a16="http://schemas.microsoft.com/office/drawing/2014/main" id="{DF271AF8-72BE-B79E-4ACE-491F0080E3F2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581" name="Овал 2580">
                <a:extLst>
                  <a:ext uri="{FF2B5EF4-FFF2-40B4-BE49-F238E27FC236}">
                    <a16:creationId xmlns:a16="http://schemas.microsoft.com/office/drawing/2014/main" id="{5012EC93-D8A2-22DD-CE6E-FFAD9C0292CD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2" name="Овал 2581">
                <a:extLst>
                  <a:ext uri="{FF2B5EF4-FFF2-40B4-BE49-F238E27FC236}">
                    <a16:creationId xmlns:a16="http://schemas.microsoft.com/office/drawing/2014/main" id="{3D0E268B-EC50-F91A-6DBA-E0075E460808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3" name="Овал 2582">
                <a:extLst>
                  <a:ext uri="{FF2B5EF4-FFF2-40B4-BE49-F238E27FC236}">
                    <a16:creationId xmlns:a16="http://schemas.microsoft.com/office/drawing/2014/main" id="{16584C89-6FD7-77DA-5EC2-202307BF75FE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4" name="Овал 2583">
                <a:extLst>
                  <a:ext uri="{FF2B5EF4-FFF2-40B4-BE49-F238E27FC236}">
                    <a16:creationId xmlns:a16="http://schemas.microsoft.com/office/drawing/2014/main" id="{7AFB0839-00F3-6C43-CA4B-2527C85C62EE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5" name="Овал 2584">
                <a:extLst>
                  <a:ext uri="{FF2B5EF4-FFF2-40B4-BE49-F238E27FC236}">
                    <a16:creationId xmlns:a16="http://schemas.microsoft.com/office/drawing/2014/main" id="{E9C168E6-AFDB-A258-6919-77D672BAC8EC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6" name="Овал 2585">
                <a:extLst>
                  <a:ext uri="{FF2B5EF4-FFF2-40B4-BE49-F238E27FC236}">
                    <a16:creationId xmlns:a16="http://schemas.microsoft.com/office/drawing/2014/main" id="{C4759169-F123-21DF-41C4-BFC8504C21F1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574" name="Групувати 2573">
              <a:extLst>
                <a:ext uri="{FF2B5EF4-FFF2-40B4-BE49-F238E27FC236}">
                  <a16:creationId xmlns:a16="http://schemas.microsoft.com/office/drawing/2014/main" id="{B13BD4DE-B33D-67E4-A03E-EA927D7FE4ED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575" name="Овал 2574">
                <a:extLst>
                  <a:ext uri="{FF2B5EF4-FFF2-40B4-BE49-F238E27FC236}">
                    <a16:creationId xmlns:a16="http://schemas.microsoft.com/office/drawing/2014/main" id="{705FB094-0C17-6ED0-DB89-BAB3F4F18460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76" name="Овал 2575">
                <a:extLst>
                  <a:ext uri="{FF2B5EF4-FFF2-40B4-BE49-F238E27FC236}">
                    <a16:creationId xmlns:a16="http://schemas.microsoft.com/office/drawing/2014/main" id="{45A00BD4-0557-3E2C-CDEF-A78233F56C90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77" name="Овал 2576">
                <a:extLst>
                  <a:ext uri="{FF2B5EF4-FFF2-40B4-BE49-F238E27FC236}">
                    <a16:creationId xmlns:a16="http://schemas.microsoft.com/office/drawing/2014/main" id="{374D9C5A-7B37-20B0-DB67-E0EDE1D8EAAB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78" name="Овал 2577">
                <a:extLst>
                  <a:ext uri="{FF2B5EF4-FFF2-40B4-BE49-F238E27FC236}">
                    <a16:creationId xmlns:a16="http://schemas.microsoft.com/office/drawing/2014/main" id="{BFD21934-9A42-C640-6BA6-31AD94CCB5C8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79" name="Овал 2578">
                <a:extLst>
                  <a:ext uri="{FF2B5EF4-FFF2-40B4-BE49-F238E27FC236}">
                    <a16:creationId xmlns:a16="http://schemas.microsoft.com/office/drawing/2014/main" id="{016EE144-6EBC-EFB4-27A0-073BDAF00B5C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80" name="Овал 2579">
                <a:extLst>
                  <a:ext uri="{FF2B5EF4-FFF2-40B4-BE49-F238E27FC236}">
                    <a16:creationId xmlns:a16="http://schemas.microsoft.com/office/drawing/2014/main" id="{A4A1FD33-AB7D-4057-4281-7D3D537EC2D4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443" name="Групувати 2442">
            <a:extLst>
              <a:ext uri="{FF2B5EF4-FFF2-40B4-BE49-F238E27FC236}">
                <a16:creationId xmlns:a16="http://schemas.microsoft.com/office/drawing/2014/main" id="{53BBA126-70D4-A4F1-4455-3AEC79E074F3}"/>
              </a:ext>
            </a:extLst>
          </p:cNvPr>
          <p:cNvGrpSpPr/>
          <p:nvPr/>
        </p:nvGrpSpPr>
        <p:grpSpPr>
          <a:xfrm>
            <a:off x="957654" y="3767018"/>
            <a:ext cx="1224118" cy="1243812"/>
            <a:chOff x="6985121" y="1156318"/>
            <a:chExt cx="1224118" cy="1243812"/>
          </a:xfrm>
        </p:grpSpPr>
        <p:sp>
          <p:nvSpPr>
            <p:cNvPr id="2444" name="Куб 2443">
              <a:extLst>
                <a:ext uri="{FF2B5EF4-FFF2-40B4-BE49-F238E27FC236}">
                  <a16:creationId xmlns:a16="http://schemas.microsoft.com/office/drawing/2014/main" id="{AD5FC26C-72A4-9251-5C9E-E3ABAE41DCEB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5" name="Паралелограм 2444">
              <a:extLst>
                <a:ext uri="{FF2B5EF4-FFF2-40B4-BE49-F238E27FC236}">
                  <a16:creationId xmlns:a16="http://schemas.microsoft.com/office/drawing/2014/main" id="{D2EACDAA-9AF3-433D-4037-741599DF9698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446" name="Групувати 2445">
              <a:extLst>
                <a:ext uri="{FF2B5EF4-FFF2-40B4-BE49-F238E27FC236}">
                  <a16:creationId xmlns:a16="http://schemas.microsoft.com/office/drawing/2014/main" id="{A977EFDC-8A9D-BD27-5B4C-FC7EF0D2B310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61" name="Овал 2460">
                <a:extLst>
                  <a:ext uri="{FF2B5EF4-FFF2-40B4-BE49-F238E27FC236}">
                    <a16:creationId xmlns:a16="http://schemas.microsoft.com/office/drawing/2014/main" id="{8938DE5B-74DC-6D00-D14C-6BB0438BCB43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2" name="Овал 2461">
                <a:extLst>
                  <a:ext uri="{FF2B5EF4-FFF2-40B4-BE49-F238E27FC236}">
                    <a16:creationId xmlns:a16="http://schemas.microsoft.com/office/drawing/2014/main" id="{65D79C79-CF59-5769-ED92-AC209F0EE67C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3" name="Овал 2462">
                <a:extLst>
                  <a:ext uri="{FF2B5EF4-FFF2-40B4-BE49-F238E27FC236}">
                    <a16:creationId xmlns:a16="http://schemas.microsoft.com/office/drawing/2014/main" id="{BA613D52-00B7-D919-72E3-BE0AA95C74E3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4" name="Овал 2463">
                <a:extLst>
                  <a:ext uri="{FF2B5EF4-FFF2-40B4-BE49-F238E27FC236}">
                    <a16:creationId xmlns:a16="http://schemas.microsoft.com/office/drawing/2014/main" id="{72073A69-A748-90CA-9E66-4E31399A2E51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5" name="Овал 2464">
                <a:extLst>
                  <a:ext uri="{FF2B5EF4-FFF2-40B4-BE49-F238E27FC236}">
                    <a16:creationId xmlns:a16="http://schemas.microsoft.com/office/drawing/2014/main" id="{FAB32D5F-10A7-FD6E-2246-1751669A83A7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6" name="Овал 2465">
                <a:extLst>
                  <a:ext uri="{FF2B5EF4-FFF2-40B4-BE49-F238E27FC236}">
                    <a16:creationId xmlns:a16="http://schemas.microsoft.com/office/drawing/2014/main" id="{1ACB836B-1028-1B66-8D53-09D9F1677BEA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47" name="Групувати 2446">
              <a:extLst>
                <a:ext uri="{FF2B5EF4-FFF2-40B4-BE49-F238E27FC236}">
                  <a16:creationId xmlns:a16="http://schemas.microsoft.com/office/drawing/2014/main" id="{B4F41769-FA93-AA87-EDDB-F74D24B86B77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55" name="Овал 2454">
                <a:extLst>
                  <a:ext uri="{FF2B5EF4-FFF2-40B4-BE49-F238E27FC236}">
                    <a16:creationId xmlns:a16="http://schemas.microsoft.com/office/drawing/2014/main" id="{E5E12C2C-3961-AC3A-9935-A677A8B07010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6" name="Овал 2455">
                <a:extLst>
                  <a:ext uri="{FF2B5EF4-FFF2-40B4-BE49-F238E27FC236}">
                    <a16:creationId xmlns:a16="http://schemas.microsoft.com/office/drawing/2014/main" id="{1A32F06C-C267-278C-7BF0-AF81CFA8330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7" name="Овал 2456">
                <a:extLst>
                  <a:ext uri="{FF2B5EF4-FFF2-40B4-BE49-F238E27FC236}">
                    <a16:creationId xmlns:a16="http://schemas.microsoft.com/office/drawing/2014/main" id="{042A6394-2823-21D2-D49B-5EEAEED90028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8" name="Овал 2457">
                <a:extLst>
                  <a:ext uri="{FF2B5EF4-FFF2-40B4-BE49-F238E27FC236}">
                    <a16:creationId xmlns:a16="http://schemas.microsoft.com/office/drawing/2014/main" id="{87A8C95F-8E5F-E755-0599-CC697D166DFD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9" name="Овал 2458">
                <a:extLst>
                  <a:ext uri="{FF2B5EF4-FFF2-40B4-BE49-F238E27FC236}">
                    <a16:creationId xmlns:a16="http://schemas.microsoft.com/office/drawing/2014/main" id="{57005DB5-FF65-3150-339E-F6AD6644299F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0" name="Овал 2459">
                <a:extLst>
                  <a:ext uri="{FF2B5EF4-FFF2-40B4-BE49-F238E27FC236}">
                    <a16:creationId xmlns:a16="http://schemas.microsoft.com/office/drawing/2014/main" id="{B25503EE-D44D-E850-AA77-A00F1AAD316E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48" name="Групувати 2447">
              <a:extLst>
                <a:ext uri="{FF2B5EF4-FFF2-40B4-BE49-F238E27FC236}">
                  <a16:creationId xmlns:a16="http://schemas.microsoft.com/office/drawing/2014/main" id="{B0648F39-D159-F26E-2816-13963FEDB842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449" name="Овал 2448">
                <a:extLst>
                  <a:ext uri="{FF2B5EF4-FFF2-40B4-BE49-F238E27FC236}">
                    <a16:creationId xmlns:a16="http://schemas.microsoft.com/office/drawing/2014/main" id="{055BBBC3-3244-CEB6-7E06-A351B57AD8A7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0" name="Овал 2449">
                <a:extLst>
                  <a:ext uri="{FF2B5EF4-FFF2-40B4-BE49-F238E27FC236}">
                    <a16:creationId xmlns:a16="http://schemas.microsoft.com/office/drawing/2014/main" id="{6DE7602A-6D8B-5DFD-1348-596A633CD243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1" name="Овал 2450">
                <a:extLst>
                  <a:ext uri="{FF2B5EF4-FFF2-40B4-BE49-F238E27FC236}">
                    <a16:creationId xmlns:a16="http://schemas.microsoft.com/office/drawing/2014/main" id="{7DB342F8-A031-5BFE-7337-AB01670A109D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2" name="Овал 2451">
                <a:extLst>
                  <a:ext uri="{FF2B5EF4-FFF2-40B4-BE49-F238E27FC236}">
                    <a16:creationId xmlns:a16="http://schemas.microsoft.com/office/drawing/2014/main" id="{56E1ECE8-5567-3768-29CF-852F228BD095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3" name="Овал 2452">
                <a:extLst>
                  <a:ext uri="{FF2B5EF4-FFF2-40B4-BE49-F238E27FC236}">
                    <a16:creationId xmlns:a16="http://schemas.microsoft.com/office/drawing/2014/main" id="{CD1BFCCF-A14E-88B9-9626-65A42B7B4594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54" name="Овал 2453">
                <a:extLst>
                  <a:ext uri="{FF2B5EF4-FFF2-40B4-BE49-F238E27FC236}">
                    <a16:creationId xmlns:a16="http://schemas.microsoft.com/office/drawing/2014/main" id="{95197DAF-266B-073D-172D-EF7B46B29063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467" name="Групувати 2466">
            <a:extLst>
              <a:ext uri="{FF2B5EF4-FFF2-40B4-BE49-F238E27FC236}">
                <a16:creationId xmlns:a16="http://schemas.microsoft.com/office/drawing/2014/main" id="{C98D98ED-5C1E-7BBA-EDB1-492C905DD529}"/>
              </a:ext>
            </a:extLst>
          </p:cNvPr>
          <p:cNvGrpSpPr/>
          <p:nvPr/>
        </p:nvGrpSpPr>
        <p:grpSpPr>
          <a:xfrm>
            <a:off x="1507126" y="3230979"/>
            <a:ext cx="1224118" cy="1243812"/>
            <a:chOff x="6985121" y="1156318"/>
            <a:chExt cx="1224118" cy="1243812"/>
          </a:xfrm>
        </p:grpSpPr>
        <p:sp>
          <p:nvSpPr>
            <p:cNvPr id="2468" name="Куб 2467">
              <a:extLst>
                <a:ext uri="{FF2B5EF4-FFF2-40B4-BE49-F238E27FC236}">
                  <a16:creationId xmlns:a16="http://schemas.microsoft.com/office/drawing/2014/main" id="{6D17B8B1-AFA8-5624-8BE0-93BEC7C2AE17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9" name="Паралелограм 2468">
              <a:extLst>
                <a:ext uri="{FF2B5EF4-FFF2-40B4-BE49-F238E27FC236}">
                  <a16:creationId xmlns:a16="http://schemas.microsoft.com/office/drawing/2014/main" id="{70948937-A639-8008-D607-A3A0DBE639F5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470" name="Групувати 2469">
              <a:extLst>
                <a:ext uri="{FF2B5EF4-FFF2-40B4-BE49-F238E27FC236}">
                  <a16:creationId xmlns:a16="http://schemas.microsoft.com/office/drawing/2014/main" id="{891768FD-5302-9879-EE25-73DC5955D194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85" name="Овал 2484">
                <a:extLst>
                  <a:ext uri="{FF2B5EF4-FFF2-40B4-BE49-F238E27FC236}">
                    <a16:creationId xmlns:a16="http://schemas.microsoft.com/office/drawing/2014/main" id="{57A09643-A797-E6F5-F1AB-123D57466167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6" name="Овал 2485">
                <a:extLst>
                  <a:ext uri="{FF2B5EF4-FFF2-40B4-BE49-F238E27FC236}">
                    <a16:creationId xmlns:a16="http://schemas.microsoft.com/office/drawing/2014/main" id="{CF6F276D-C0AF-D515-7E94-F64936686560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7" name="Овал 2486">
                <a:extLst>
                  <a:ext uri="{FF2B5EF4-FFF2-40B4-BE49-F238E27FC236}">
                    <a16:creationId xmlns:a16="http://schemas.microsoft.com/office/drawing/2014/main" id="{0711788E-4E84-B702-F6F3-6AF6A083C579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8" name="Овал 2487">
                <a:extLst>
                  <a:ext uri="{FF2B5EF4-FFF2-40B4-BE49-F238E27FC236}">
                    <a16:creationId xmlns:a16="http://schemas.microsoft.com/office/drawing/2014/main" id="{8A087E4D-3C9D-D446-A8A8-3852D1FA82B7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9" name="Овал 2488">
                <a:extLst>
                  <a:ext uri="{FF2B5EF4-FFF2-40B4-BE49-F238E27FC236}">
                    <a16:creationId xmlns:a16="http://schemas.microsoft.com/office/drawing/2014/main" id="{49068798-8E4F-E64E-12DD-4DDCEC0C93D8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90" name="Овал 2489">
                <a:extLst>
                  <a:ext uri="{FF2B5EF4-FFF2-40B4-BE49-F238E27FC236}">
                    <a16:creationId xmlns:a16="http://schemas.microsoft.com/office/drawing/2014/main" id="{41A1B8D2-5D09-602D-9D4C-709D4451767F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71" name="Групувати 2470">
              <a:extLst>
                <a:ext uri="{FF2B5EF4-FFF2-40B4-BE49-F238E27FC236}">
                  <a16:creationId xmlns:a16="http://schemas.microsoft.com/office/drawing/2014/main" id="{B8F9F479-CDEE-2F11-AA58-BF03EDC4B803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79" name="Овал 2478">
                <a:extLst>
                  <a:ext uri="{FF2B5EF4-FFF2-40B4-BE49-F238E27FC236}">
                    <a16:creationId xmlns:a16="http://schemas.microsoft.com/office/drawing/2014/main" id="{A777ACB4-9B79-4A0A-0E1A-0594F3027D81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0" name="Овал 2479">
                <a:extLst>
                  <a:ext uri="{FF2B5EF4-FFF2-40B4-BE49-F238E27FC236}">
                    <a16:creationId xmlns:a16="http://schemas.microsoft.com/office/drawing/2014/main" id="{E0EF9A43-1244-16EF-470A-6E5216089A2E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1" name="Овал 2480">
                <a:extLst>
                  <a:ext uri="{FF2B5EF4-FFF2-40B4-BE49-F238E27FC236}">
                    <a16:creationId xmlns:a16="http://schemas.microsoft.com/office/drawing/2014/main" id="{17BB525D-C69F-0C9C-A740-5E51A4EDCDA2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2" name="Овал 2481">
                <a:extLst>
                  <a:ext uri="{FF2B5EF4-FFF2-40B4-BE49-F238E27FC236}">
                    <a16:creationId xmlns:a16="http://schemas.microsoft.com/office/drawing/2014/main" id="{3F42B075-884F-0A27-ADCD-CC431667F275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3" name="Овал 2482">
                <a:extLst>
                  <a:ext uri="{FF2B5EF4-FFF2-40B4-BE49-F238E27FC236}">
                    <a16:creationId xmlns:a16="http://schemas.microsoft.com/office/drawing/2014/main" id="{501E4BFE-1CA3-3648-7A8A-5F9FC0311E8A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4" name="Овал 2483">
                <a:extLst>
                  <a:ext uri="{FF2B5EF4-FFF2-40B4-BE49-F238E27FC236}">
                    <a16:creationId xmlns:a16="http://schemas.microsoft.com/office/drawing/2014/main" id="{AFA9909E-555E-B840-9C32-EB1455F0EDE7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72" name="Групувати 2471">
              <a:extLst>
                <a:ext uri="{FF2B5EF4-FFF2-40B4-BE49-F238E27FC236}">
                  <a16:creationId xmlns:a16="http://schemas.microsoft.com/office/drawing/2014/main" id="{DC0C6535-FBA0-AE29-BC6E-71C3A4B7F0AB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473" name="Овал 2472">
                <a:extLst>
                  <a:ext uri="{FF2B5EF4-FFF2-40B4-BE49-F238E27FC236}">
                    <a16:creationId xmlns:a16="http://schemas.microsoft.com/office/drawing/2014/main" id="{9EB11548-55FD-42ED-EDC4-1F7856152D2D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4" name="Овал 2473">
                <a:extLst>
                  <a:ext uri="{FF2B5EF4-FFF2-40B4-BE49-F238E27FC236}">
                    <a16:creationId xmlns:a16="http://schemas.microsoft.com/office/drawing/2014/main" id="{B354A229-6DDC-A9B7-CCA2-A823DA143A57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5" name="Овал 2474">
                <a:extLst>
                  <a:ext uri="{FF2B5EF4-FFF2-40B4-BE49-F238E27FC236}">
                    <a16:creationId xmlns:a16="http://schemas.microsoft.com/office/drawing/2014/main" id="{612A4E3E-CC3D-0432-3003-32EDACEB3944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6" name="Овал 2475">
                <a:extLst>
                  <a:ext uri="{FF2B5EF4-FFF2-40B4-BE49-F238E27FC236}">
                    <a16:creationId xmlns:a16="http://schemas.microsoft.com/office/drawing/2014/main" id="{438BAE16-CF58-49D3-1068-21CF56A72F3A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7" name="Овал 2476">
                <a:extLst>
                  <a:ext uri="{FF2B5EF4-FFF2-40B4-BE49-F238E27FC236}">
                    <a16:creationId xmlns:a16="http://schemas.microsoft.com/office/drawing/2014/main" id="{07386E21-E691-987E-808C-6DD18B53B7F2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8" name="Овал 2477">
                <a:extLst>
                  <a:ext uri="{FF2B5EF4-FFF2-40B4-BE49-F238E27FC236}">
                    <a16:creationId xmlns:a16="http://schemas.microsoft.com/office/drawing/2014/main" id="{90055DF6-E449-BE8D-AF90-F193035C6CD9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395" name="Групувати 2394">
            <a:extLst>
              <a:ext uri="{FF2B5EF4-FFF2-40B4-BE49-F238E27FC236}">
                <a16:creationId xmlns:a16="http://schemas.microsoft.com/office/drawing/2014/main" id="{FCEB06A4-04CA-2634-FEA5-317C5F962D1C}"/>
              </a:ext>
            </a:extLst>
          </p:cNvPr>
          <p:cNvGrpSpPr/>
          <p:nvPr/>
        </p:nvGrpSpPr>
        <p:grpSpPr>
          <a:xfrm>
            <a:off x="-100314" y="4822873"/>
            <a:ext cx="1224118" cy="1243812"/>
            <a:chOff x="6985121" y="1156318"/>
            <a:chExt cx="1224118" cy="1243812"/>
          </a:xfrm>
        </p:grpSpPr>
        <p:sp>
          <p:nvSpPr>
            <p:cNvPr id="2396" name="Куб 2395">
              <a:extLst>
                <a:ext uri="{FF2B5EF4-FFF2-40B4-BE49-F238E27FC236}">
                  <a16:creationId xmlns:a16="http://schemas.microsoft.com/office/drawing/2014/main" id="{4557ADFC-6A7D-78DD-1E08-22284DA32668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7" name="Паралелограм 2396">
              <a:extLst>
                <a:ext uri="{FF2B5EF4-FFF2-40B4-BE49-F238E27FC236}">
                  <a16:creationId xmlns:a16="http://schemas.microsoft.com/office/drawing/2014/main" id="{A840F852-A58C-B95A-99DE-896A29617F03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398" name="Групувати 2397">
              <a:extLst>
                <a:ext uri="{FF2B5EF4-FFF2-40B4-BE49-F238E27FC236}">
                  <a16:creationId xmlns:a16="http://schemas.microsoft.com/office/drawing/2014/main" id="{E8744AF1-E5B0-648C-53FC-73C33E997FB4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13" name="Овал 2412">
                <a:extLst>
                  <a:ext uri="{FF2B5EF4-FFF2-40B4-BE49-F238E27FC236}">
                    <a16:creationId xmlns:a16="http://schemas.microsoft.com/office/drawing/2014/main" id="{89C44AF0-3CA2-7D86-0BBD-1D3FCF3C4B47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4" name="Овал 2413">
                <a:extLst>
                  <a:ext uri="{FF2B5EF4-FFF2-40B4-BE49-F238E27FC236}">
                    <a16:creationId xmlns:a16="http://schemas.microsoft.com/office/drawing/2014/main" id="{B3B4E804-FBB2-93F6-62EB-0C31E00EE390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5" name="Овал 2414">
                <a:extLst>
                  <a:ext uri="{FF2B5EF4-FFF2-40B4-BE49-F238E27FC236}">
                    <a16:creationId xmlns:a16="http://schemas.microsoft.com/office/drawing/2014/main" id="{D8CCBC4E-EFF6-9015-6CCC-74EDB61FFB8A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6" name="Овал 2415">
                <a:extLst>
                  <a:ext uri="{FF2B5EF4-FFF2-40B4-BE49-F238E27FC236}">
                    <a16:creationId xmlns:a16="http://schemas.microsoft.com/office/drawing/2014/main" id="{14DEA8C8-CD83-8836-62E8-8A7B3C894198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7" name="Овал 2416">
                <a:extLst>
                  <a:ext uri="{FF2B5EF4-FFF2-40B4-BE49-F238E27FC236}">
                    <a16:creationId xmlns:a16="http://schemas.microsoft.com/office/drawing/2014/main" id="{B47E5CB8-D72B-B86E-7710-60B57993A57A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8" name="Овал 2417">
                <a:extLst>
                  <a:ext uri="{FF2B5EF4-FFF2-40B4-BE49-F238E27FC236}">
                    <a16:creationId xmlns:a16="http://schemas.microsoft.com/office/drawing/2014/main" id="{A0940511-79F2-47E5-15B1-B58C9A214144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99" name="Групувати 2398">
              <a:extLst>
                <a:ext uri="{FF2B5EF4-FFF2-40B4-BE49-F238E27FC236}">
                  <a16:creationId xmlns:a16="http://schemas.microsoft.com/office/drawing/2014/main" id="{DC9E42A0-6D5D-8C0E-F682-B2317163F02E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07" name="Овал 2406">
                <a:extLst>
                  <a:ext uri="{FF2B5EF4-FFF2-40B4-BE49-F238E27FC236}">
                    <a16:creationId xmlns:a16="http://schemas.microsoft.com/office/drawing/2014/main" id="{C7453272-09CC-D7F7-10E0-7BA28A8B330C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8" name="Овал 2407">
                <a:extLst>
                  <a:ext uri="{FF2B5EF4-FFF2-40B4-BE49-F238E27FC236}">
                    <a16:creationId xmlns:a16="http://schemas.microsoft.com/office/drawing/2014/main" id="{FAA25FFE-CE87-7D9C-7928-0C6794AAD249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9" name="Овал 2408">
                <a:extLst>
                  <a:ext uri="{FF2B5EF4-FFF2-40B4-BE49-F238E27FC236}">
                    <a16:creationId xmlns:a16="http://schemas.microsoft.com/office/drawing/2014/main" id="{A7A580B6-686D-D95D-4FF7-D17A776A59BC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0" name="Овал 2409">
                <a:extLst>
                  <a:ext uri="{FF2B5EF4-FFF2-40B4-BE49-F238E27FC236}">
                    <a16:creationId xmlns:a16="http://schemas.microsoft.com/office/drawing/2014/main" id="{2F686D30-1DEE-2F3B-BDD6-4E3B4402E3B6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1" name="Овал 2410">
                <a:extLst>
                  <a:ext uri="{FF2B5EF4-FFF2-40B4-BE49-F238E27FC236}">
                    <a16:creationId xmlns:a16="http://schemas.microsoft.com/office/drawing/2014/main" id="{40040E62-0FC3-EB5D-9AEE-4BBE96B0351B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2" name="Овал 2411">
                <a:extLst>
                  <a:ext uri="{FF2B5EF4-FFF2-40B4-BE49-F238E27FC236}">
                    <a16:creationId xmlns:a16="http://schemas.microsoft.com/office/drawing/2014/main" id="{208602FA-DA34-C7BC-D1EE-3E2CEA2BA3C2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00" name="Групувати 2399">
              <a:extLst>
                <a:ext uri="{FF2B5EF4-FFF2-40B4-BE49-F238E27FC236}">
                  <a16:creationId xmlns:a16="http://schemas.microsoft.com/office/drawing/2014/main" id="{9EEA8231-94A7-B930-F62E-B02976D9020F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401" name="Овал 2400">
                <a:extLst>
                  <a:ext uri="{FF2B5EF4-FFF2-40B4-BE49-F238E27FC236}">
                    <a16:creationId xmlns:a16="http://schemas.microsoft.com/office/drawing/2014/main" id="{E5146C3F-9BE0-2340-99A9-D7598F4F600E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2" name="Овал 2401">
                <a:extLst>
                  <a:ext uri="{FF2B5EF4-FFF2-40B4-BE49-F238E27FC236}">
                    <a16:creationId xmlns:a16="http://schemas.microsoft.com/office/drawing/2014/main" id="{F6176B29-06DE-5584-911E-1DA736035C55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3" name="Овал 2402">
                <a:extLst>
                  <a:ext uri="{FF2B5EF4-FFF2-40B4-BE49-F238E27FC236}">
                    <a16:creationId xmlns:a16="http://schemas.microsoft.com/office/drawing/2014/main" id="{5AB11501-9D79-1A31-8A40-11F26025BC2F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4" name="Овал 2403">
                <a:extLst>
                  <a:ext uri="{FF2B5EF4-FFF2-40B4-BE49-F238E27FC236}">
                    <a16:creationId xmlns:a16="http://schemas.microsoft.com/office/drawing/2014/main" id="{DF1FDD11-3EA2-1D66-9EDF-6F6F9A9661EF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5" name="Овал 2404">
                <a:extLst>
                  <a:ext uri="{FF2B5EF4-FFF2-40B4-BE49-F238E27FC236}">
                    <a16:creationId xmlns:a16="http://schemas.microsoft.com/office/drawing/2014/main" id="{891E0456-D908-EA0C-92F2-04F6DBEF4A3B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6" name="Овал 2405">
                <a:extLst>
                  <a:ext uri="{FF2B5EF4-FFF2-40B4-BE49-F238E27FC236}">
                    <a16:creationId xmlns:a16="http://schemas.microsoft.com/office/drawing/2014/main" id="{4061A23D-111D-4D50-DAF9-9302171899BD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419" name="Групувати 2418">
            <a:extLst>
              <a:ext uri="{FF2B5EF4-FFF2-40B4-BE49-F238E27FC236}">
                <a16:creationId xmlns:a16="http://schemas.microsoft.com/office/drawing/2014/main" id="{1230670C-A844-9B54-3BDB-019154B55F2D}"/>
              </a:ext>
            </a:extLst>
          </p:cNvPr>
          <p:cNvGrpSpPr/>
          <p:nvPr/>
        </p:nvGrpSpPr>
        <p:grpSpPr>
          <a:xfrm>
            <a:off x="449158" y="4286834"/>
            <a:ext cx="1224118" cy="1243812"/>
            <a:chOff x="6985121" y="1156318"/>
            <a:chExt cx="1224118" cy="1243812"/>
          </a:xfrm>
        </p:grpSpPr>
        <p:sp>
          <p:nvSpPr>
            <p:cNvPr id="2420" name="Куб 2419">
              <a:extLst>
                <a:ext uri="{FF2B5EF4-FFF2-40B4-BE49-F238E27FC236}">
                  <a16:creationId xmlns:a16="http://schemas.microsoft.com/office/drawing/2014/main" id="{174EECE7-E6AE-4C1B-B58B-8D6586B3F6FC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1" name="Паралелограм 2420">
              <a:extLst>
                <a:ext uri="{FF2B5EF4-FFF2-40B4-BE49-F238E27FC236}">
                  <a16:creationId xmlns:a16="http://schemas.microsoft.com/office/drawing/2014/main" id="{B8B84087-65A0-213B-5DF3-3D9736CA26D1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422" name="Групувати 2421">
              <a:extLst>
                <a:ext uri="{FF2B5EF4-FFF2-40B4-BE49-F238E27FC236}">
                  <a16:creationId xmlns:a16="http://schemas.microsoft.com/office/drawing/2014/main" id="{FC4AA1B4-5979-8396-27E1-C41D836E2850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37" name="Овал 2436">
                <a:extLst>
                  <a:ext uri="{FF2B5EF4-FFF2-40B4-BE49-F238E27FC236}">
                    <a16:creationId xmlns:a16="http://schemas.microsoft.com/office/drawing/2014/main" id="{A1F0BB0B-1B00-0BA0-7332-50902927175A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8" name="Овал 2437">
                <a:extLst>
                  <a:ext uri="{FF2B5EF4-FFF2-40B4-BE49-F238E27FC236}">
                    <a16:creationId xmlns:a16="http://schemas.microsoft.com/office/drawing/2014/main" id="{9924ADFB-D911-0EF4-6DBF-E39E0B70543A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9" name="Овал 2438">
                <a:extLst>
                  <a:ext uri="{FF2B5EF4-FFF2-40B4-BE49-F238E27FC236}">
                    <a16:creationId xmlns:a16="http://schemas.microsoft.com/office/drawing/2014/main" id="{3E39A1FA-58DF-5B5F-1333-FE1499B35350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40" name="Овал 2439">
                <a:extLst>
                  <a:ext uri="{FF2B5EF4-FFF2-40B4-BE49-F238E27FC236}">
                    <a16:creationId xmlns:a16="http://schemas.microsoft.com/office/drawing/2014/main" id="{6D94EF66-203A-DE14-BE31-5A84023D2AD1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41" name="Овал 2440">
                <a:extLst>
                  <a:ext uri="{FF2B5EF4-FFF2-40B4-BE49-F238E27FC236}">
                    <a16:creationId xmlns:a16="http://schemas.microsoft.com/office/drawing/2014/main" id="{A4E47774-42FF-F6BB-6109-D00DB0063E62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42" name="Овал 2441">
                <a:extLst>
                  <a:ext uri="{FF2B5EF4-FFF2-40B4-BE49-F238E27FC236}">
                    <a16:creationId xmlns:a16="http://schemas.microsoft.com/office/drawing/2014/main" id="{380473B7-E8CD-B2AF-595B-7BBE1616B04D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23" name="Групувати 2422">
              <a:extLst>
                <a:ext uri="{FF2B5EF4-FFF2-40B4-BE49-F238E27FC236}">
                  <a16:creationId xmlns:a16="http://schemas.microsoft.com/office/drawing/2014/main" id="{5597EAA1-D1BA-F802-1685-E8123557B50F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431" name="Овал 2430">
                <a:extLst>
                  <a:ext uri="{FF2B5EF4-FFF2-40B4-BE49-F238E27FC236}">
                    <a16:creationId xmlns:a16="http://schemas.microsoft.com/office/drawing/2014/main" id="{68A487AD-5ED5-0E3D-020D-B0BC014A942D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2" name="Овал 2431">
                <a:extLst>
                  <a:ext uri="{FF2B5EF4-FFF2-40B4-BE49-F238E27FC236}">
                    <a16:creationId xmlns:a16="http://schemas.microsoft.com/office/drawing/2014/main" id="{4AE72AE2-E555-A699-5A47-466B2F614A63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3" name="Овал 2432">
                <a:extLst>
                  <a:ext uri="{FF2B5EF4-FFF2-40B4-BE49-F238E27FC236}">
                    <a16:creationId xmlns:a16="http://schemas.microsoft.com/office/drawing/2014/main" id="{2E896830-8DDF-FAA9-E9D5-A9F62EF06552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4" name="Овал 2433">
                <a:extLst>
                  <a:ext uri="{FF2B5EF4-FFF2-40B4-BE49-F238E27FC236}">
                    <a16:creationId xmlns:a16="http://schemas.microsoft.com/office/drawing/2014/main" id="{AAFF4F67-702E-DF02-875E-301CF7E939BB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5" name="Овал 2434">
                <a:extLst>
                  <a:ext uri="{FF2B5EF4-FFF2-40B4-BE49-F238E27FC236}">
                    <a16:creationId xmlns:a16="http://schemas.microsoft.com/office/drawing/2014/main" id="{9FD78EAB-11EF-4BE8-FDB3-5B1CB0DCD61F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6" name="Овал 2435">
                <a:extLst>
                  <a:ext uri="{FF2B5EF4-FFF2-40B4-BE49-F238E27FC236}">
                    <a16:creationId xmlns:a16="http://schemas.microsoft.com/office/drawing/2014/main" id="{DF9D1CCD-E0D3-0358-4986-A4A993ADB5B1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24" name="Групувати 2423">
              <a:extLst>
                <a:ext uri="{FF2B5EF4-FFF2-40B4-BE49-F238E27FC236}">
                  <a16:creationId xmlns:a16="http://schemas.microsoft.com/office/drawing/2014/main" id="{927CEA7A-F213-620C-3BCE-02C3E20F5A51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425" name="Овал 2424">
                <a:extLst>
                  <a:ext uri="{FF2B5EF4-FFF2-40B4-BE49-F238E27FC236}">
                    <a16:creationId xmlns:a16="http://schemas.microsoft.com/office/drawing/2014/main" id="{49419261-4CB1-DBB6-0131-9C957F4A26E7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26" name="Овал 2425">
                <a:extLst>
                  <a:ext uri="{FF2B5EF4-FFF2-40B4-BE49-F238E27FC236}">
                    <a16:creationId xmlns:a16="http://schemas.microsoft.com/office/drawing/2014/main" id="{B867F7BA-205A-42A6-2FF8-944CEA21658F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27" name="Овал 2426">
                <a:extLst>
                  <a:ext uri="{FF2B5EF4-FFF2-40B4-BE49-F238E27FC236}">
                    <a16:creationId xmlns:a16="http://schemas.microsoft.com/office/drawing/2014/main" id="{652D98E7-4825-BFF0-051C-3F086583B687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28" name="Овал 2427">
                <a:extLst>
                  <a:ext uri="{FF2B5EF4-FFF2-40B4-BE49-F238E27FC236}">
                    <a16:creationId xmlns:a16="http://schemas.microsoft.com/office/drawing/2014/main" id="{CF461B3C-2033-9631-7231-CDA834676CCA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29" name="Овал 2428">
                <a:extLst>
                  <a:ext uri="{FF2B5EF4-FFF2-40B4-BE49-F238E27FC236}">
                    <a16:creationId xmlns:a16="http://schemas.microsoft.com/office/drawing/2014/main" id="{00488E6C-666F-35A9-9388-6530813DD95F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30" name="Овал 2429">
                <a:extLst>
                  <a:ext uri="{FF2B5EF4-FFF2-40B4-BE49-F238E27FC236}">
                    <a16:creationId xmlns:a16="http://schemas.microsoft.com/office/drawing/2014/main" id="{31AEF39B-D127-5C14-AE60-D2AB3321C16E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347" name="Групувати 2346">
            <a:extLst>
              <a:ext uri="{FF2B5EF4-FFF2-40B4-BE49-F238E27FC236}">
                <a16:creationId xmlns:a16="http://schemas.microsoft.com/office/drawing/2014/main" id="{F46458ED-3F4C-175D-AF78-956316C74E79}"/>
              </a:ext>
            </a:extLst>
          </p:cNvPr>
          <p:cNvGrpSpPr/>
          <p:nvPr/>
        </p:nvGrpSpPr>
        <p:grpSpPr>
          <a:xfrm>
            <a:off x="8894194" y="1919936"/>
            <a:ext cx="1668417" cy="936389"/>
            <a:chOff x="4820542" y="728723"/>
            <a:chExt cx="1668417" cy="936389"/>
          </a:xfrm>
        </p:grpSpPr>
        <p:sp>
          <p:nvSpPr>
            <p:cNvPr id="2348" name="Паралелограм 2347">
              <a:extLst>
                <a:ext uri="{FF2B5EF4-FFF2-40B4-BE49-F238E27FC236}">
                  <a16:creationId xmlns:a16="http://schemas.microsoft.com/office/drawing/2014/main" id="{228E2747-1FBB-855C-F91F-36A9AEF4452D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49" name="Куб 2348">
              <a:extLst>
                <a:ext uri="{FF2B5EF4-FFF2-40B4-BE49-F238E27FC236}">
                  <a16:creationId xmlns:a16="http://schemas.microsoft.com/office/drawing/2014/main" id="{AA9CF9DE-AB58-2FEB-4118-DD5D271A4BD5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350" name="Групувати 2349">
              <a:extLst>
                <a:ext uri="{FF2B5EF4-FFF2-40B4-BE49-F238E27FC236}">
                  <a16:creationId xmlns:a16="http://schemas.microsoft.com/office/drawing/2014/main" id="{386E1A8B-C79E-FD48-E544-F555B40E0500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365" name="Овал 2364">
                <a:extLst>
                  <a:ext uri="{FF2B5EF4-FFF2-40B4-BE49-F238E27FC236}">
                    <a16:creationId xmlns:a16="http://schemas.microsoft.com/office/drawing/2014/main" id="{30171085-5996-58BD-AFD3-747828B6847E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6" name="Овал 2365">
                <a:extLst>
                  <a:ext uri="{FF2B5EF4-FFF2-40B4-BE49-F238E27FC236}">
                    <a16:creationId xmlns:a16="http://schemas.microsoft.com/office/drawing/2014/main" id="{8D49BB48-8526-B6CE-8D1B-DE1CA085C9A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7" name="Овал 2366">
                <a:extLst>
                  <a:ext uri="{FF2B5EF4-FFF2-40B4-BE49-F238E27FC236}">
                    <a16:creationId xmlns:a16="http://schemas.microsoft.com/office/drawing/2014/main" id="{1D72E530-569B-BA5B-D84C-5C809989F17F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8" name="Овал 2367">
                <a:extLst>
                  <a:ext uri="{FF2B5EF4-FFF2-40B4-BE49-F238E27FC236}">
                    <a16:creationId xmlns:a16="http://schemas.microsoft.com/office/drawing/2014/main" id="{CAFE5DC3-AAA2-A7D9-1D7D-A12D1B31AEAF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9" name="Овал 2368">
                <a:extLst>
                  <a:ext uri="{FF2B5EF4-FFF2-40B4-BE49-F238E27FC236}">
                    <a16:creationId xmlns:a16="http://schemas.microsoft.com/office/drawing/2014/main" id="{CFFAE3DF-38F3-8D40-4602-B71F79D3D726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70" name="Овал 2369">
                <a:extLst>
                  <a:ext uri="{FF2B5EF4-FFF2-40B4-BE49-F238E27FC236}">
                    <a16:creationId xmlns:a16="http://schemas.microsoft.com/office/drawing/2014/main" id="{DD1A77DA-A17C-C616-F736-D91A56752727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51" name="Групувати 2350">
              <a:extLst>
                <a:ext uri="{FF2B5EF4-FFF2-40B4-BE49-F238E27FC236}">
                  <a16:creationId xmlns:a16="http://schemas.microsoft.com/office/drawing/2014/main" id="{8C8EFAF1-5862-30D4-F6D3-32C186769B02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59" name="Овал 2358">
                <a:extLst>
                  <a:ext uri="{FF2B5EF4-FFF2-40B4-BE49-F238E27FC236}">
                    <a16:creationId xmlns:a16="http://schemas.microsoft.com/office/drawing/2014/main" id="{E68E9F9A-D3FF-292F-EA4B-31FF88554AB8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0" name="Овал 2359">
                <a:extLst>
                  <a:ext uri="{FF2B5EF4-FFF2-40B4-BE49-F238E27FC236}">
                    <a16:creationId xmlns:a16="http://schemas.microsoft.com/office/drawing/2014/main" id="{E72BD771-C619-2660-C023-97BB0F7278AF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1" name="Овал 2360">
                <a:extLst>
                  <a:ext uri="{FF2B5EF4-FFF2-40B4-BE49-F238E27FC236}">
                    <a16:creationId xmlns:a16="http://schemas.microsoft.com/office/drawing/2014/main" id="{3826C93B-295E-59EC-82B7-CDD1681987CE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2" name="Овал 2361">
                <a:extLst>
                  <a:ext uri="{FF2B5EF4-FFF2-40B4-BE49-F238E27FC236}">
                    <a16:creationId xmlns:a16="http://schemas.microsoft.com/office/drawing/2014/main" id="{C993CADE-E7C6-6A07-3D67-0206C3B7A66A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3" name="Овал 2362">
                <a:extLst>
                  <a:ext uri="{FF2B5EF4-FFF2-40B4-BE49-F238E27FC236}">
                    <a16:creationId xmlns:a16="http://schemas.microsoft.com/office/drawing/2014/main" id="{976E85F5-5162-D8D2-4FEC-15FD42A3154F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64" name="Овал 2363">
                <a:extLst>
                  <a:ext uri="{FF2B5EF4-FFF2-40B4-BE49-F238E27FC236}">
                    <a16:creationId xmlns:a16="http://schemas.microsoft.com/office/drawing/2014/main" id="{E5C54B1F-6865-BDF0-DCA4-49ECD031BD5C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52" name="Групувати 2351">
              <a:extLst>
                <a:ext uri="{FF2B5EF4-FFF2-40B4-BE49-F238E27FC236}">
                  <a16:creationId xmlns:a16="http://schemas.microsoft.com/office/drawing/2014/main" id="{AB33D10F-C787-516F-96E6-60F228DEABF9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53" name="Овал 2352">
                <a:extLst>
                  <a:ext uri="{FF2B5EF4-FFF2-40B4-BE49-F238E27FC236}">
                    <a16:creationId xmlns:a16="http://schemas.microsoft.com/office/drawing/2014/main" id="{8E14267D-4FD2-7503-076E-701141292CAE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54" name="Овал 2353">
                <a:extLst>
                  <a:ext uri="{FF2B5EF4-FFF2-40B4-BE49-F238E27FC236}">
                    <a16:creationId xmlns:a16="http://schemas.microsoft.com/office/drawing/2014/main" id="{C220487D-6D7F-A3B6-9747-E4AFC3C237EE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55" name="Овал 2354">
                <a:extLst>
                  <a:ext uri="{FF2B5EF4-FFF2-40B4-BE49-F238E27FC236}">
                    <a16:creationId xmlns:a16="http://schemas.microsoft.com/office/drawing/2014/main" id="{75ADCFD0-E7D1-F8DF-FD9D-AA9A8F287410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56" name="Овал 2355">
                <a:extLst>
                  <a:ext uri="{FF2B5EF4-FFF2-40B4-BE49-F238E27FC236}">
                    <a16:creationId xmlns:a16="http://schemas.microsoft.com/office/drawing/2014/main" id="{D11B22D4-4A38-4473-D2CD-D04C806D56F3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57" name="Овал 2356">
                <a:extLst>
                  <a:ext uri="{FF2B5EF4-FFF2-40B4-BE49-F238E27FC236}">
                    <a16:creationId xmlns:a16="http://schemas.microsoft.com/office/drawing/2014/main" id="{67E15BC3-3503-A4A5-0293-BB4AB93A1635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58" name="Овал 2357">
                <a:extLst>
                  <a:ext uri="{FF2B5EF4-FFF2-40B4-BE49-F238E27FC236}">
                    <a16:creationId xmlns:a16="http://schemas.microsoft.com/office/drawing/2014/main" id="{5BFE3D54-B57E-D9DD-B10F-32FC3699F9E8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371" name="Групувати 2370">
            <a:extLst>
              <a:ext uri="{FF2B5EF4-FFF2-40B4-BE49-F238E27FC236}">
                <a16:creationId xmlns:a16="http://schemas.microsoft.com/office/drawing/2014/main" id="{A042B8E3-E768-75F3-0667-2FEF4AEC7C1F}"/>
              </a:ext>
            </a:extLst>
          </p:cNvPr>
          <p:cNvGrpSpPr/>
          <p:nvPr/>
        </p:nvGrpSpPr>
        <p:grpSpPr>
          <a:xfrm>
            <a:off x="10318103" y="1920327"/>
            <a:ext cx="1668417" cy="936389"/>
            <a:chOff x="4820542" y="728723"/>
            <a:chExt cx="1668417" cy="936389"/>
          </a:xfrm>
        </p:grpSpPr>
        <p:sp>
          <p:nvSpPr>
            <p:cNvPr id="2372" name="Паралелограм 2371">
              <a:extLst>
                <a:ext uri="{FF2B5EF4-FFF2-40B4-BE49-F238E27FC236}">
                  <a16:creationId xmlns:a16="http://schemas.microsoft.com/office/drawing/2014/main" id="{A40D79F7-13E2-39A3-E72C-E2B96B93A39F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73" name="Куб 2372">
              <a:extLst>
                <a:ext uri="{FF2B5EF4-FFF2-40B4-BE49-F238E27FC236}">
                  <a16:creationId xmlns:a16="http://schemas.microsoft.com/office/drawing/2014/main" id="{2707B63D-99D4-974B-B4EB-EF8DBD214E15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374" name="Групувати 2373">
              <a:extLst>
                <a:ext uri="{FF2B5EF4-FFF2-40B4-BE49-F238E27FC236}">
                  <a16:creationId xmlns:a16="http://schemas.microsoft.com/office/drawing/2014/main" id="{6B42F79B-1FF3-F510-0107-CE4510B1F2B6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389" name="Овал 2388">
                <a:extLst>
                  <a:ext uri="{FF2B5EF4-FFF2-40B4-BE49-F238E27FC236}">
                    <a16:creationId xmlns:a16="http://schemas.microsoft.com/office/drawing/2014/main" id="{643E66E2-3842-8A1D-467F-A817C69F0018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0" name="Овал 2389">
                <a:extLst>
                  <a:ext uri="{FF2B5EF4-FFF2-40B4-BE49-F238E27FC236}">
                    <a16:creationId xmlns:a16="http://schemas.microsoft.com/office/drawing/2014/main" id="{0851D464-27E0-2D53-EC16-540CF30F52B5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1" name="Овал 2390">
                <a:extLst>
                  <a:ext uri="{FF2B5EF4-FFF2-40B4-BE49-F238E27FC236}">
                    <a16:creationId xmlns:a16="http://schemas.microsoft.com/office/drawing/2014/main" id="{E646B08F-74D6-B107-8925-1FE23C952258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2" name="Овал 2391">
                <a:extLst>
                  <a:ext uri="{FF2B5EF4-FFF2-40B4-BE49-F238E27FC236}">
                    <a16:creationId xmlns:a16="http://schemas.microsoft.com/office/drawing/2014/main" id="{33F262C9-1648-6F72-3FBF-8DDF6F7B6C74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3" name="Овал 2392">
                <a:extLst>
                  <a:ext uri="{FF2B5EF4-FFF2-40B4-BE49-F238E27FC236}">
                    <a16:creationId xmlns:a16="http://schemas.microsoft.com/office/drawing/2014/main" id="{E06AFBFB-551C-9E81-30F8-BD93021E88C4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4" name="Овал 2393">
                <a:extLst>
                  <a:ext uri="{FF2B5EF4-FFF2-40B4-BE49-F238E27FC236}">
                    <a16:creationId xmlns:a16="http://schemas.microsoft.com/office/drawing/2014/main" id="{5EF56D72-DF0B-68A4-E1AB-E39707BFF084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75" name="Групувати 2374">
              <a:extLst>
                <a:ext uri="{FF2B5EF4-FFF2-40B4-BE49-F238E27FC236}">
                  <a16:creationId xmlns:a16="http://schemas.microsoft.com/office/drawing/2014/main" id="{B3FA1C48-DAEF-54A4-26ED-5923CF1A71C2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83" name="Овал 2382">
                <a:extLst>
                  <a:ext uri="{FF2B5EF4-FFF2-40B4-BE49-F238E27FC236}">
                    <a16:creationId xmlns:a16="http://schemas.microsoft.com/office/drawing/2014/main" id="{8E8EEE77-CDAD-8875-F5DA-09A7A94B41C9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4" name="Овал 2383">
                <a:extLst>
                  <a:ext uri="{FF2B5EF4-FFF2-40B4-BE49-F238E27FC236}">
                    <a16:creationId xmlns:a16="http://schemas.microsoft.com/office/drawing/2014/main" id="{BD8807CD-0F8A-E9D0-ED8B-26F39EE9393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5" name="Овал 2384">
                <a:extLst>
                  <a:ext uri="{FF2B5EF4-FFF2-40B4-BE49-F238E27FC236}">
                    <a16:creationId xmlns:a16="http://schemas.microsoft.com/office/drawing/2014/main" id="{ED9DE1E2-78EB-407C-2C67-735D22DE4319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6" name="Овал 2385">
                <a:extLst>
                  <a:ext uri="{FF2B5EF4-FFF2-40B4-BE49-F238E27FC236}">
                    <a16:creationId xmlns:a16="http://schemas.microsoft.com/office/drawing/2014/main" id="{19193960-94C7-9663-23DD-7B09875E7232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7" name="Овал 2386">
                <a:extLst>
                  <a:ext uri="{FF2B5EF4-FFF2-40B4-BE49-F238E27FC236}">
                    <a16:creationId xmlns:a16="http://schemas.microsoft.com/office/drawing/2014/main" id="{0F91E47A-79C6-CE63-F1AC-F938B9860BA7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8" name="Овал 2387">
                <a:extLst>
                  <a:ext uri="{FF2B5EF4-FFF2-40B4-BE49-F238E27FC236}">
                    <a16:creationId xmlns:a16="http://schemas.microsoft.com/office/drawing/2014/main" id="{AA6BE86F-78F8-69A4-9358-491566B579CB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76" name="Групувати 2375">
              <a:extLst>
                <a:ext uri="{FF2B5EF4-FFF2-40B4-BE49-F238E27FC236}">
                  <a16:creationId xmlns:a16="http://schemas.microsoft.com/office/drawing/2014/main" id="{3E97722F-F118-0BFA-1CD4-2582ECBB5E47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77" name="Овал 2376">
                <a:extLst>
                  <a:ext uri="{FF2B5EF4-FFF2-40B4-BE49-F238E27FC236}">
                    <a16:creationId xmlns:a16="http://schemas.microsoft.com/office/drawing/2014/main" id="{F24AB78B-CD6D-838F-E652-84F0E0793C72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78" name="Овал 2377">
                <a:extLst>
                  <a:ext uri="{FF2B5EF4-FFF2-40B4-BE49-F238E27FC236}">
                    <a16:creationId xmlns:a16="http://schemas.microsoft.com/office/drawing/2014/main" id="{67AC3232-9CC3-7DEF-0109-6B8691F16D1C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79" name="Овал 2378">
                <a:extLst>
                  <a:ext uri="{FF2B5EF4-FFF2-40B4-BE49-F238E27FC236}">
                    <a16:creationId xmlns:a16="http://schemas.microsoft.com/office/drawing/2014/main" id="{96BBC3DB-ADA5-A82A-857C-1BE8B228B32C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0" name="Овал 2379">
                <a:extLst>
                  <a:ext uri="{FF2B5EF4-FFF2-40B4-BE49-F238E27FC236}">
                    <a16:creationId xmlns:a16="http://schemas.microsoft.com/office/drawing/2014/main" id="{DD3FCC51-E45B-9AAD-8A7D-E330E16E05DC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1" name="Овал 2380">
                <a:extLst>
                  <a:ext uri="{FF2B5EF4-FFF2-40B4-BE49-F238E27FC236}">
                    <a16:creationId xmlns:a16="http://schemas.microsoft.com/office/drawing/2014/main" id="{BF52A261-1DD9-9498-518E-DF84BF5DB251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2" name="Овал 2381">
                <a:extLst>
                  <a:ext uri="{FF2B5EF4-FFF2-40B4-BE49-F238E27FC236}">
                    <a16:creationId xmlns:a16="http://schemas.microsoft.com/office/drawing/2014/main" id="{DAAE7439-2A32-BB21-8058-B827C5BDDB13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323" name="Групувати 2322">
            <a:extLst>
              <a:ext uri="{FF2B5EF4-FFF2-40B4-BE49-F238E27FC236}">
                <a16:creationId xmlns:a16="http://schemas.microsoft.com/office/drawing/2014/main" id="{31589C42-CF86-15F7-00F8-7FC3DCA98B2C}"/>
              </a:ext>
            </a:extLst>
          </p:cNvPr>
          <p:cNvGrpSpPr/>
          <p:nvPr/>
        </p:nvGrpSpPr>
        <p:grpSpPr>
          <a:xfrm>
            <a:off x="10510792" y="2137527"/>
            <a:ext cx="1224118" cy="1243812"/>
            <a:chOff x="6985121" y="1156318"/>
            <a:chExt cx="1224118" cy="1243812"/>
          </a:xfrm>
        </p:grpSpPr>
        <p:sp>
          <p:nvSpPr>
            <p:cNvPr id="2324" name="Куб 2323">
              <a:extLst>
                <a:ext uri="{FF2B5EF4-FFF2-40B4-BE49-F238E27FC236}">
                  <a16:creationId xmlns:a16="http://schemas.microsoft.com/office/drawing/2014/main" id="{4DB175D0-9F65-C8D2-A395-23BB6F5E2232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25" name="Паралелограм 2324">
              <a:extLst>
                <a:ext uri="{FF2B5EF4-FFF2-40B4-BE49-F238E27FC236}">
                  <a16:creationId xmlns:a16="http://schemas.microsoft.com/office/drawing/2014/main" id="{50832CBB-0CB2-2771-9D9A-99A7C50AE3A3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326" name="Групувати 2325">
              <a:extLst>
                <a:ext uri="{FF2B5EF4-FFF2-40B4-BE49-F238E27FC236}">
                  <a16:creationId xmlns:a16="http://schemas.microsoft.com/office/drawing/2014/main" id="{EF975C12-93AD-546B-3D4C-368D8E05450C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41" name="Овал 2340">
                <a:extLst>
                  <a:ext uri="{FF2B5EF4-FFF2-40B4-BE49-F238E27FC236}">
                    <a16:creationId xmlns:a16="http://schemas.microsoft.com/office/drawing/2014/main" id="{F3318C58-6FB2-5434-6872-3BAA19E4E089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2" name="Овал 2341">
                <a:extLst>
                  <a:ext uri="{FF2B5EF4-FFF2-40B4-BE49-F238E27FC236}">
                    <a16:creationId xmlns:a16="http://schemas.microsoft.com/office/drawing/2014/main" id="{8776B2A7-C3E6-B066-AE46-90755F7DDD08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3" name="Овал 2342">
                <a:extLst>
                  <a:ext uri="{FF2B5EF4-FFF2-40B4-BE49-F238E27FC236}">
                    <a16:creationId xmlns:a16="http://schemas.microsoft.com/office/drawing/2014/main" id="{AF537DE2-5280-E56E-4E2C-AE14A5B03B0E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4" name="Овал 2343">
                <a:extLst>
                  <a:ext uri="{FF2B5EF4-FFF2-40B4-BE49-F238E27FC236}">
                    <a16:creationId xmlns:a16="http://schemas.microsoft.com/office/drawing/2014/main" id="{4965857B-F6FB-1666-2230-7D799CF3BB98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5" name="Овал 2344">
                <a:extLst>
                  <a:ext uri="{FF2B5EF4-FFF2-40B4-BE49-F238E27FC236}">
                    <a16:creationId xmlns:a16="http://schemas.microsoft.com/office/drawing/2014/main" id="{39F4EE04-3081-C834-51C3-9FD72829221B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6" name="Овал 2345">
                <a:extLst>
                  <a:ext uri="{FF2B5EF4-FFF2-40B4-BE49-F238E27FC236}">
                    <a16:creationId xmlns:a16="http://schemas.microsoft.com/office/drawing/2014/main" id="{DCCEBF69-0C10-A079-F840-AD765243EEA6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27" name="Групувати 2326">
              <a:extLst>
                <a:ext uri="{FF2B5EF4-FFF2-40B4-BE49-F238E27FC236}">
                  <a16:creationId xmlns:a16="http://schemas.microsoft.com/office/drawing/2014/main" id="{177376E0-371E-33C3-FDF8-4EC32C73A1C2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35" name="Овал 2334">
                <a:extLst>
                  <a:ext uri="{FF2B5EF4-FFF2-40B4-BE49-F238E27FC236}">
                    <a16:creationId xmlns:a16="http://schemas.microsoft.com/office/drawing/2014/main" id="{1B305B2E-805D-7C86-1ED8-CA62B1881C16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6" name="Овал 2335">
                <a:extLst>
                  <a:ext uri="{FF2B5EF4-FFF2-40B4-BE49-F238E27FC236}">
                    <a16:creationId xmlns:a16="http://schemas.microsoft.com/office/drawing/2014/main" id="{EC4B5479-094B-2D0B-1DDE-69D41E0E4997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7" name="Овал 2336">
                <a:extLst>
                  <a:ext uri="{FF2B5EF4-FFF2-40B4-BE49-F238E27FC236}">
                    <a16:creationId xmlns:a16="http://schemas.microsoft.com/office/drawing/2014/main" id="{B936856E-1B06-281E-EA4A-8A9D34E19AD6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8" name="Овал 2337">
                <a:extLst>
                  <a:ext uri="{FF2B5EF4-FFF2-40B4-BE49-F238E27FC236}">
                    <a16:creationId xmlns:a16="http://schemas.microsoft.com/office/drawing/2014/main" id="{FDA68A55-41C6-6DA1-C56C-715549CB4632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9" name="Овал 2338">
                <a:extLst>
                  <a:ext uri="{FF2B5EF4-FFF2-40B4-BE49-F238E27FC236}">
                    <a16:creationId xmlns:a16="http://schemas.microsoft.com/office/drawing/2014/main" id="{8DAE050D-4509-C0C4-BA4D-ED328360F02A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40" name="Овал 2339">
                <a:extLst>
                  <a:ext uri="{FF2B5EF4-FFF2-40B4-BE49-F238E27FC236}">
                    <a16:creationId xmlns:a16="http://schemas.microsoft.com/office/drawing/2014/main" id="{CC857A8F-E2D7-0404-EBA9-8C76AC3035F4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28" name="Групувати 2327">
              <a:extLst>
                <a:ext uri="{FF2B5EF4-FFF2-40B4-BE49-F238E27FC236}">
                  <a16:creationId xmlns:a16="http://schemas.microsoft.com/office/drawing/2014/main" id="{6A07C739-2548-578F-7A84-D62AF192F364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329" name="Овал 2328">
                <a:extLst>
                  <a:ext uri="{FF2B5EF4-FFF2-40B4-BE49-F238E27FC236}">
                    <a16:creationId xmlns:a16="http://schemas.microsoft.com/office/drawing/2014/main" id="{A91A2EDA-053C-C80B-A763-F0AC52241F7D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0" name="Овал 2329">
                <a:extLst>
                  <a:ext uri="{FF2B5EF4-FFF2-40B4-BE49-F238E27FC236}">
                    <a16:creationId xmlns:a16="http://schemas.microsoft.com/office/drawing/2014/main" id="{BA0E6338-204A-396A-01CF-A6756D70BC85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1" name="Овал 2330">
                <a:extLst>
                  <a:ext uri="{FF2B5EF4-FFF2-40B4-BE49-F238E27FC236}">
                    <a16:creationId xmlns:a16="http://schemas.microsoft.com/office/drawing/2014/main" id="{94AB9D02-B816-4E9B-2283-7AC99D3B41FF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2" name="Овал 2331">
                <a:extLst>
                  <a:ext uri="{FF2B5EF4-FFF2-40B4-BE49-F238E27FC236}">
                    <a16:creationId xmlns:a16="http://schemas.microsoft.com/office/drawing/2014/main" id="{5B42F581-4674-90A1-7B6D-25BC813E3E3F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3" name="Овал 2332">
                <a:extLst>
                  <a:ext uri="{FF2B5EF4-FFF2-40B4-BE49-F238E27FC236}">
                    <a16:creationId xmlns:a16="http://schemas.microsoft.com/office/drawing/2014/main" id="{2A686E15-090A-BA23-2D65-342F1F0D442A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34" name="Овал 2333">
                <a:extLst>
                  <a:ext uri="{FF2B5EF4-FFF2-40B4-BE49-F238E27FC236}">
                    <a16:creationId xmlns:a16="http://schemas.microsoft.com/office/drawing/2014/main" id="{11D30477-8BDF-3875-5B6F-A4DEBEFF2B0D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526" name="Групувати 525">
            <a:extLst>
              <a:ext uri="{FF2B5EF4-FFF2-40B4-BE49-F238E27FC236}">
                <a16:creationId xmlns:a16="http://schemas.microsoft.com/office/drawing/2014/main" id="{850F87E9-DF18-D6FA-EEC1-1C4220281E2B}"/>
              </a:ext>
            </a:extLst>
          </p:cNvPr>
          <p:cNvGrpSpPr/>
          <p:nvPr/>
        </p:nvGrpSpPr>
        <p:grpSpPr>
          <a:xfrm>
            <a:off x="3938844" y="2453800"/>
            <a:ext cx="1680438" cy="936389"/>
            <a:chOff x="7461890" y="4666630"/>
            <a:chExt cx="1680438" cy="936389"/>
          </a:xfrm>
        </p:grpSpPr>
        <p:sp>
          <p:nvSpPr>
            <p:cNvPr id="527" name="Куб 526">
              <a:extLst>
                <a:ext uri="{FF2B5EF4-FFF2-40B4-BE49-F238E27FC236}">
                  <a16:creationId xmlns:a16="http://schemas.microsoft.com/office/drawing/2014/main" id="{26482C03-B1C3-C2C4-EA6E-02C6233901D1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8" name="Прямокутник 527">
              <a:extLst>
                <a:ext uri="{FF2B5EF4-FFF2-40B4-BE49-F238E27FC236}">
                  <a16:creationId xmlns:a16="http://schemas.microsoft.com/office/drawing/2014/main" id="{292869A6-8E43-4D22-45CE-0AAE8504D030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9" name="Прямокутник: округлені кути 528">
              <a:extLst>
                <a:ext uri="{FF2B5EF4-FFF2-40B4-BE49-F238E27FC236}">
                  <a16:creationId xmlns:a16="http://schemas.microsoft.com/office/drawing/2014/main" id="{78A935F7-F80D-EF73-7EB1-730BBBA14244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0" name="Прямокутник: округлені кути 529">
              <a:extLst>
                <a:ext uri="{FF2B5EF4-FFF2-40B4-BE49-F238E27FC236}">
                  <a16:creationId xmlns:a16="http://schemas.microsoft.com/office/drawing/2014/main" id="{459B5CAD-F659-7262-EB0A-60AD2A17EF93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1" name="Прямокутник: округлені кути 530">
              <a:extLst>
                <a:ext uri="{FF2B5EF4-FFF2-40B4-BE49-F238E27FC236}">
                  <a16:creationId xmlns:a16="http://schemas.microsoft.com/office/drawing/2014/main" id="{32202C33-25F4-FBD2-7CAD-EA75DF36C43D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2" name="Прямокутник: округлені кути 531">
              <a:extLst>
                <a:ext uri="{FF2B5EF4-FFF2-40B4-BE49-F238E27FC236}">
                  <a16:creationId xmlns:a16="http://schemas.microsoft.com/office/drawing/2014/main" id="{2F60CEEC-BDCF-76F2-A0D3-317FA9AB9EA2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3" name="Прямокутник: округлені кути 532">
              <a:extLst>
                <a:ext uri="{FF2B5EF4-FFF2-40B4-BE49-F238E27FC236}">
                  <a16:creationId xmlns:a16="http://schemas.microsoft.com/office/drawing/2014/main" id="{1D41C791-667A-D0F3-D932-C199115ABD52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4" name="Прямокутник: округлені кути 533">
              <a:extLst>
                <a:ext uri="{FF2B5EF4-FFF2-40B4-BE49-F238E27FC236}">
                  <a16:creationId xmlns:a16="http://schemas.microsoft.com/office/drawing/2014/main" id="{055FB89F-4C11-3CA6-44AD-CCE477F7CD33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5" name="Прямокутник: округлені кути 534">
              <a:extLst>
                <a:ext uri="{FF2B5EF4-FFF2-40B4-BE49-F238E27FC236}">
                  <a16:creationId xmlns:a16="http://schemas.microsoft.com/office/drawing/2014/main" id="{0E61273A-3EA4-FCA6-BBB4-EA2C11A7B2AB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6" name="Прямокутник: округлені кути 535">
              <a:extLst>
                <a:ext uri="{FF2B5EF4-FFF2-40B4-BE49-F238E27FC236}">
                  <a16:creationId xmlns:a16="http://schemas.microsoft.com/office/drawing/2014/main" id="{16CBFDF3-9C99-6945-9D67-D5D73CDD142D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7" name="Прямокутник: округлені кути 536">
              <a:extLst>
                <a:ext uri="{FF2B5EF4-FFF2-40B4-BE49-F238E27FC236}">
                  <a16:creationId xmlns:a16="http://schemas.microsoft.com/office/drawing/2014/main" id="{AC002936-C468-1085-59C9-F127F548AD58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8" name="Прямокутник: округлені кути 537">
              <a:extLst>
                <a:ext uri="{FF2B5EF4-FFF2-40B4-BE49-F238E27FC236}">
                  <a16:creationId xmlns:a16="http://schemas.microsoft.com/office/drawing/2014/main" id="{C512A3C9-C045-3DAE-7CC8-C5BA84029374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9" name="Прямокутник: округлені кути 538">
              <a:extLst>
                <a:ext uri="{FF2B5EF4-FFF2-40B4-BE49-F238E27FC236}">
                  <a16:creationId xmlns:a16="http://schemas.microsoft.com/office/drawing/2014/main" id="{9B37A6F6-D86D-F513-3380-89D5BB801861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0" name="Прямокутник: округлені кути 539">
              <a:extLst>
                <a:ext uri="{FF2B5EF4-FFF2-40B4-BE49-F238E27FC236}">
                  <a16:creationId xmlns:a16="http://schemas.microsoft.com/office/drawing/2014/main" id="{6E022DBA-BC0A-B5E5-C0B7-14C621DB76C9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1" name="Прямокутник: округлені кути 540">
              <a:extLst>
                <a:ext uri="{FF2B5EF4-FFF2-40B4-BE49-F238E27FC236}">
                  <a16:creationId xmlns:a16="http://schemas.microsoft.com/office/drawing/2014/main" id="{E772A99B-90CF-1C45-B458-901C4243D292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2" name="Прямокутник: округлені кути 541">
              <a:extLst>
                <a:ext uri="{FF2B5EF4-FFF2-40B4-BE49-F238E27FC236}">
                  <a16:creationId xmlns:a16="http://schemas.microsoft.com/office/drawing/2014/main" id="{3B32F8F9-D916-7747-8A51-9C8F6E1F5FAB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3" name="Паралелограм 542">
              <a:extLst>
                <a:ext uri="{FF2B5EF4-FFF2-40B4-BE49-F238E27FC236}">
                  <a16:creationId xmlns:a16="http://schemas.microsoft.com/office/drawing/2014/main" id="{D6CA65BE-2894-D9E0-F868-4832A9E47F5E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4" name="Паралелограм 543">
              <a:extLst>
                <a:ext uri="{FF2B5EF4-FFF2-40B4-BE49-F238E27FC236}">
                  <a16:creationId xmlns:a16="http://schemas.microsoft.com/office/drawing/2014/main" id="{3B9945B5-07FB-ADA4-7546-22DE66359F8D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5" name="Паралелограм 544">
              <a:extLst>
                <a:ext uri="{FF2B5EF4-FFF2-40B4-BE49-F238E27FC236}">
                  <a16:creationId xmlns:a16="http://schemas.microsoft.com/office/drawing/2014/main" id="{5A26F077-6434-C0A3-EA1D-80B452238D42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6" name="Паралелограм 545">
              <a:extLst>
                <a:ext uri="{FF2B5EF4-FFF2-40B4-BE49-F238E27FC236}">
                  <a16:creationId xmlns:a16="http://schemas.microsoft.com/office/drawing/2014/main" id="{8A4C7445-6308-84F1-B556-A1F8E9571B95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7" name="Паралелограм 546">
              <a:extLst>
                <a:ext uri="{FF2B5EF4-FFF2-40B4-BE49-F238E27FC236}">
                  <a16:creationId xmlns:a16="http://schemas.microsoft.com/office/drawing/2014/main" id="{6F76849E-5AB7-6BCC-9B9A-1F206E900DD1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8" name="Паралелограм 547">
              <a:extLst>
                <a:ext uri="{FF2B5EF4-FFF2-40B4-BE49-F238E27FC236}">
                  <a16:creationId xmlns:a16="http://schemas.microsoft.com/office/drawing/2014/main" id="{96951532-640E-6D56-2EBE-09442724CACB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9" name="Паралелограм 548">
              <a:extLst>
                <a:ext uri="{FF2B5EF4-FFF2-40B4-BE49-F238E27FC236}">
                  <a16:creationId xmlns:a16="http://schemas.microsoft.com/office/drawing/2014/main" id="{69BFFB3E-6B86-401B-4983-17C9F3FCB73B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50" name="Паралелограм 549">
              <a:extLst>
                <a:ext uri="{FF2B5EF4-FFF2-40B4-BE49-F238E27FC236}">
                  <a16:creationId xmlns:a16="http://schemas.microsoft.com/office/drawing/2014/main" id="{1AB4A5F1-BA4A-B4FC-53F6-F426263096DC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01" name="Групувати 600">
            <a:extLst>
              <a:ext uri="{FF2B5EF4-FFF2-40B4-BE49-F238E27FC236}">
                <a16:creationId xmlns:a16="http://schemas.microsoft.com/office/drawing/2014/main" id="{4C68B3B9-0F0E-A1E6-9C28-8BE9026F8EC1}"/>
              </a:ext>
            </a:extLst>
          </p:cNvPr>
          <p:cNvGrpSpPr/>
          <p:nvPr/>
        </p:nvGrpSpPr>
        <p:grpSpPr>
          <a:xfrm>
            <a:off x="8166539" y="2469296"/>
            <a:ext cx="1680438" cy="936389"/>
            <a:chOff x="7461890" y="4666630"/>
            <a:chExt cx="1680438" cy="936389"/>
          </a:xfrm>
        </p:grpSpPr>
        <p:sp>
          <p:nvSpPr>
            <p:cNvPr id="602" name="Куб 601">
              <a:extLst>
                <a:ext uri="{FF2B5EF4-FFF2-40B4-BE49-F238E27FC236}">
                  <a16:creationId xmlns:a16="http://schemas.microsoft.com/office/drawing/2014/main" id="{F6CB9A56-4EEE-3AC7-38EA-F2313831B647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3" name="Прямокутник 602">
              <a:extLst>
                <a:ext uri="{FF2B5EF4-FFF2-40B4-BE49-F238E27FC236}">
                  <a16:creationId xmlns:a16="http://schemas.microsoft.com/office/drawing/2014/main" id="{0D725171-684D-D67B-CEDD-C4B6737DCD73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4" name="Прямокутник: округлені кути 603">
              <a:extLst>
                <a:ext uri="{FF2B5EF4-FFF2-40B4-BE49-F238E27FC236}">
                  <a16:creationId xmlns:a16="http://schemas.microsoft.com/office/drawing/2014/main" id="{0887EC17-1152-35C3-FB74-A2DFFC3A8648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5" name="Прямокутник: округлені кути 604">
              <a:extLst>
                <a:ext uri="{FF2B5EF4-FFF2-40B4-BE49-F238E27FC236}">
                  <a16:creationId xmlns:a16="http://schemas.microsoft.com/office/drawing/2014/main" id="{ECABB84C-3DF8-2DAF-494D-214E9CAE17A6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6" name="Прямокутник: округлені кути 605">
              <a:extLst>
                <a:ext uri="{FF2B5EF4-FFF2-40B4-BE49-F238E27FC236}">
                  <a16:creationId xmlns:a16="http://schemas.microsoft.com/office/drawing/2014/main" id="{54EA5662-8910-71AD-5B77-8440EAA92D79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7" name="Прямокутник: округлені кути 606">
              <a:extLst>
                <a:ext uri="{FF2B5EF4-FFF2-40B4-BE49-F238E27FC236}">
                  <a16:creationId xmlns:a16="http://schemas.microsoft.com/office/drawing/2014/main" id="{D0075F11-78EF-B1C0-8101-972611190CE5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8" name="Прямокутник: округлені кути 607">
              <a:extLst>
                <a:ext uri="{FF2B5EF4-FFF2-40B4-BE49-F238E27FC236}">
                  <a16:creationId xmlns:a16="http://schemas.microsoft.com/office/drawing/2014/main" id="{9EC90D9D-5FC4-7475-00B2-4B43DC03EB7B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9" name="Прямокутник: округлені кути 608">
              <a:extLst>
                <a:ext uri="{FF2B5EF4-FFF2-40B4-BE49-F238E27FC236}">
                  <a16:creationId xmlns:a16="http://schemas.microsoft.com/office/drawing/2014/main" id="{D859F31F-C5F3-A911-FADF-A358E73095E6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0" name="Прямокутник: округлені кути 609">
              <a:extLst>
                <a:ext uri="{FF2B5EF4-FFF2-40B4-BE49-F238E27FC236}">
                  <a16:creationId xmlns:a16="http://schemas.microsoft.com/office/drawing/2014/main" id="{9DDDDAEE-F922-AC85-FEB5-F6B27E038C02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1" name="Прямокутник: округлені кути 610">
              <a:extLst>
                <a:ext uri="{FF2B5EF4-FFF2-40B4-BE49-F238E27FC236}">
                  <a16:creationId xmlns:a16="http://schemas.microsoft.com/office/drawing/2014/main" id="{B0E15205-B528-7BD4-FF2B-445DCCFDCABC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2" name="Прямокутник: округлені кути 611">
              <a:extLst>
                <a:ext uri="{FF2B5EF4-FFF2-40B4-BE49-F238E27FC236}">
                  <a16:creationId xmlns:a16="http://schemas.microsoft.com/office/drawing/2014/main" id="{A0576E61-FC25-5AB0-9937-D90EDB6AB1C2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3" name="Прямокутник: округлені кути 612">
              <a:extLst>
                <a:ext uri="{FF2B5EF4-FFF2-40B4-BE49-F238E27FC236}">
                  <a16:creationId xmlns:a16="http://schemas.microsoft.com/office/drawing/2014/main" id="{C9CD3F1A-2389-7984-F33E-E8A945DCE684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4" name="Прямокутник: округлені кути 613">
              <a:extLst>
                <a:ext uri="{FF2B5EF4-FFF2-40B4-BE49-F238E27FC236}">
                  <a16:creationId xmlns:a16="http://schemas.microsoft.com/office/drawing/2014/main" id="{E5593564-5AAD-9061-4A01-40C780C8BF25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5" name="Прямокутник: округлені кути 614">
              <a:extLst>
                <a:ext uri="{FF2B5EF4-FFF2-40B4-BE49-F238E27FC236}">
                  <a16:creationId xmlns:a16="http://schemas.microsoft.com/office/drawing/2014/main" id="{E980E5A2-1373-8799-FDD3-110BFC4FE70B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6" name="Прямокутник: округлені кути 615">
              <a:extLst>
                <a:ext uri="{FF2B5EF4-FFF2-40B4-BE49-F238E27FC236}">
                  <a16:creationId xmlns:a16="http://schemas.microsoft.com/office/drawing/2014/main" id="{BBC97142-F66C-8902-096E-9E18249ABAD0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7" name="Прямокутник: округлені кути 616">
              <a:extLst>
                <a:ext uri="{FF2B5EF4-FFF2-40B4-BE49-F238E27FC236}">
                  <a16:creationId xmlns:a16="http://schemas.microsoft.com/office/drawing/2014/main" id="{BB45F12F-8ED6-DC1E-75BD-966F7CA297E4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8" name="Паралелограм 617">
              <a:extLst>
                <a:ext uri="{FF2B5EF4-FFF2-40B4-BE49-F238E27FC236}">
                  <a16:creationId xmlns:a16="http://schemas.microsoft.com/office/drawing/2014/main" id="{948CBCB5-DA79-993F-09D6-E660D3F3A072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9" name="Паралелограм 618">
              <a:extLst>
                <a:ext uri="{FF2B5EF4-FFF2-40B4-BE49-F238E27FC236}">
                  <a16:creationId xmlns:a16="http://schemas.microsoft.com/office/drawing/2014/main" id="{6C84CDF5-B73F-0CA2-7FC9-2C9EA05C90AA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0" name="Паралелограм 619">
              <a:extLst>
                <a:ext uri="{FF2B5EF4-FFF2-40B4-BE49-F238E27FC236}">
                  <a16:creationId xmlns:a16="http://schemas.microsoft.com/office/drawing/2014/main" id="{12188C5D-23B3-44EF-4C8F-A1E664755E92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1" name="Паралелограм 620">
              <a:extLst>
                <a:ext uri="{FF2B5EF4-FFF2-40B4-BE49-F238E27FC236}">
                  <a16:creationId xmlns:a16="http://schemas.microsoft.com/office/drawing/2014/main" id="{9E9E6D69-A1D0-431A-1FDF-09313FC77B4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2" name="Паралелограм 621">
              <a:extLst>
                <a:ext uri="{FF2B5EF4-FFF2-40B4-BE49-F238E27FC236}">
                  <a16:creationId xmlns:a16="http://schemas.microsoft.com/office/drawing/2014/main" id="{B195F2F9-A329-9274-AD3E-1E828E1D1E68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3" name="Паралелограм 622">
              <a:extLst>
                <a:ext uri="{FF2B5EF4-FFF2-40B4-BE49-F238E27FC236}">
                  <a16:creationId xmlns:a16="http://schemas.microsoft.com/office/drawing/2014/main" id="{C0D2F461-56E9-4D60-7049-6B99E0304A4E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4" name="Паралелограм 623">
              <a:extLst>
                <a:ext uri="{FF2B5EF4-FFF2-40B4-BE49-F238E27FC236}">
                  <a16:creationId xmlns:a16="http://schemas.microsoft.com/office/drawing/2014/main" id="{06B5889E-D7BB-C4CA-D622-75D4634F59F2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5" name="Паралелограм 624">
              <a:extLst>
                <a:ext uri="{FF2B5EF4-FFF2-40B4-BE49-F238E27FC236}">
                  <a16:creationId xmlns:a16="http://schemas.microsoft.com/office/drawing/2014/main" id="{C3667014-F886-D60A-19EF-9F86F06888F2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26" name="Групувати 625">
            <a:extLst>
              <a:ext uri="{FF2B5EF4-FFF2-40B4-BE49-F238E27FC236}">
                <a16:creationId xmlns:a16="http://schemas.microsoft.com/office/drawing/2014/main" id="{3C7BF16C-E33F-D499-0C80-A5B2A65A36DA}"/>
              </a:ext>
            </a:extLst>
          </p:cNvPr>
          <p:cNvGrpSpPr/>
          <p:nvPr/>
        </p:nvGrpSpPr>
        <p:grpSpPr>
          <a:xfrm>
            <a:off x="3940518" y="1736048"/>
            <a:ext cx="1680438" cy="936389"/>
            <a:chOff x="7461890" y="4666630"/>
            <a:chExt cx="1680438" cy="936389"/>
          </a:xfrm>
        </p:grpSpPr>
        <p:sp>
          <p:nvSpPr>
            <p:cNvPr id="627" name="Куб 626">
              <a:extLst>
                <a:ext uri="{FF2B5EF4-FFF2-40B4-BE49-F238E27FC236}">
                  <a16:creationId xmlns:a16="http://schemas.microsoft.com/office/drawing/2014/main" id="{75D30BE6-E105-7F74-B8DC-052767EB8942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8" name="Прямокутник 627">
              <a:extLst>
                <a:ext uri="{FF2B5EF4-FFF2-40B4-BE49-F238E27FC236}">
                  <a16:creationId xmlns:a16="http://schemas.microsoft.com/office/drawing/2014/main" id="{82DF3737-16D9-19C2-1862-F91EB335D388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9" name="Прямокутник: округлені кути 628">
              <a:extLst>
                <a:ext uri="{FF2B5EF4-FFF2-40B4-BE49-F238E27FC236}">
                  <a16:creationId xmlns:a16="http://schemas.microsoft.com/office/drawing/2014/main" id="{97225C5E-922B-DF6D-141D-84D18FD96C48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0" name="Прямокутник: округлені кути 629">
              <a:extLst>
                <a:ext uri="{FF2B5EF4-FFF2-40B4-BE49-F238E27FC236}">
                  <a16:creationId xmlns:a16="http://schemas.microsoft.com/office/drawing/2014/main" id="{DC3B9B8B-F8D6-468D-4F44-DC2B78109486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1" name="Прямокутник: округлені кути 630">
              <a:extLst>
                <a:ext uri="{FF2B5EF4-FFF2-40B4-BE49-F238E27FC236}">
                  <a16:creationId xmlns:a16="http://schemas.microsoft.com/office/drawing/2014/main" id="{B2167653-23B6-4BA9-0D0A-90641CB885C8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2" name="Прямокутник: округлені кути 631">
              <a:extLst>
                <a:ext uri="{FF2B5EF4-FFF2-40B4-BE49-F238E27FC236}">
                  <a16:creationId xmlns:a16="http://schemas.microsoft.com/office/drawing/2014/main" id="{70410625-C0B5-B546-4B3A-B6C3D49EB4A2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3" name="Прямокутник: округлені кути 632">
              <a:extLst>
                <a:ext uri="{FF2B5EF4-FFF2-40B4-BE49-F238E27FC236}">
                  <a16:creationId xmlns:a16="http://schemas.microsoft.com/office/drawing/2014/main" id="{BEE20B6B-E3D7-8E5E-DA61-8E914143DFE5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4" name="Прямокутник: округлені кути 633">
              <a:extLst>
                <a:ext uri="{FF2B5EF4-FFF2-40B4-BE49-F238E27FC236}">
                  <a16:creationId xmlns:a16="http://schemas.microsoft.com/office/drawing/2014/main" id="{24840332-6100-D2A0-3D36-6CEFC70FA977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5" name="Прямокутник: округлені кути 634">
              <a:extLst>
                <a:ext uri="{FF2B5EF4-FFF2-40B4-BE49-F238E27FC236}">
                  <a16:creationId xmlns:a16="http://schemas.microsoft.com/office/drawing/2014/main" id="{A11E739F-F2A2-D94C-CA57-2B5E87DDD37A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6" name="Прямокутник: округлені кути 635">
              <a:extLst>
                <a:ext uri="{FF2B5EF4-FFF2-40B4-BE49-F238E27FC236}">
                  <a16:creationId xmlns:a16="http://schemas.microsoft.com/office/drawing/2014/main" id="{3BD1469F-3841-4D92-B5B3-7AAAE1AD51E3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7" name="Прямокутник: округлені кути 636">
              <a:extLst>
                <a:ext uri="{FF2B5EF4-FFF2-40B4-BE49-F238E27FC236}">
                  <a16:creationId xmlns:a16="http://schemas.microsoft.com/office/drawing/2014/main" id="{35237323-98CD-E470-6A0D-5F1F3FA5A93D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8" name="Прямокутник: округлені кути 637">
              <a:extLst>
                <a:ext uri="{FF2B5EF4-FFF2-40B4-BE49-F238E27FC236}">
                  <a16:creationId xmlns:a16="http://schemas.microsoft.com/office/drawing/2014/main" id="{FDA97CE7-2167-9BE0-8A62-76945F1DF69A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9" name="Прямокутник: округлені кути 638">
              <a:extLst>
                <a:ext uri="{FF2B5EF4-FFF2-40B4-BE49-F238E27FC236}">
                  <a16:creationId xmlns:a16="http://schemas.microsoft.com/office/drawing/2014/main" id="{DB2E4AFD-B0B2-C718-FB33-C22A7755A784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0" name="Прямокутник: округлені кути 639">
              <a:extLst>
                <a:ext uri="{FF2B5EF4-FFF2-40B4-BE49-F238E27FC236}">
                  <a16:creationId xmlns:a16="http://schemas.microsoft.com/office/drawing/2014/main" id="{6DF2ADF9-0ED8-0A7F-578F-2E2F4414E5DF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1" name="Прямокутник: округлені кути 640">
              <a:extLst>
                <a:ext uri="{FF2B5EF4-FFF2-40B4-BE49-F238E27FC236}">
                  <a16:creationId xmlns:a16="http://schemas.microsoft.com/office/drawing/2014/main" id="{590E42A6-AA1A-6C02-ABAE-3E0A5C28809D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2" name="Прямокутник: округлені кути 641">
              <a:extLst>
                <a:ext uri="{FF2B5EF4-FFF2-40B4-BE49-F238E27FC236}">
                  <a16:creationId xmlns:a16="http://schemas.microsoft.com/office/drawing/2014/main" id="{919A6713-5784-95EB-B8DC-A26E1F76477E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3" name="Паралелограм 642">
              <a:extLst>
                <a:ext uri="{FF2B5EF4-FFF2-40B4-BE49-F238E27FC236}">
                  <a16:creationId xmlns:a16="http://schemas.microsoft.com/office/drawing/2014/main" id="{B9A1457E-B26F-9AB3-75BA-FBF5676D1724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4" name="Паралелограм 643">
              <a:extLst>
                <a:ext uri="{FF2B5EF4-FFF2-40B4-BE49-F238E27FC236}">
                  <a16:creationId xmlns:a16="http://schemas.microsoft.com/office/drawing/2014/main" id="{CEE8B7CB-1722-6BF8-5502-1BEB2387BA59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5" name="Паралелограм 644">
              <a:extLst>
                <a:ext uri="{FF2B5EF4-FFF2-40B4-BE49-F238E27FC236}">
                  <a16:creationId xmlns:a16="http://schemas.microsoft.com/office/drawing/2014/main" id="{1D0784AA-821F-BF58-ACE3-E76655817FAC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6" name="Паралелограм 645">
              <a:extLst>
                <a:ext uri="{FF2B5EF4-FFF2-40B4-BE49-F238E27FC236}">
                  <a16:creationId xmlns:a16="http://schemas.microsoft.com/office/drawing/2014/main" id="{A1139819-C28C-EC3C-81C0-320C4EB9E9A7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7" name="Паралелограм 646">
              <a:extLst>
                <a:ext uri="{FF2B5EF4-FFF2-40B4-BE49-F238E27FC236}">
                  <a16:creationId xmlns:a16="http://schemas.microsoft.com/office/drawing/2014/main" id="{62BB4CE1-5BAB-CC05-19E4-BEADE3EDB657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8" name="Паралелограм 647">
              <a:extLst>
                <a:ext uri="{FF2B5EF4-FFF2-40B4-BE49-F238E27FC236}">
                  <a16:creationId xmlns:a16="http://schemas.microsoft.com/office/drawing/2014/main" id="{6FE37690-889C-39B9-0C23-0EC5525BA032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9" name="Паралелограм 648">
              <a:extLst>
                <a:ext uri="{FF2B5EF4-FFF2-40B4-BE49-F238E27FC236}">
                  <a16:creationId xmlns:a16="http://schemas.microsoft.com/office/drawing/2014/main" id="{4F638CF3-F732-734A-9BD3-9181A7E88882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50" name="Паралелограм 649">
              <a:extLst>
                <a:ext uri="{FF2B5EF4-FFF2-40B4-BE49-F238E27FC236}">
                  <a16:creationId xmlns:a16="http://schemas.microsoft.com/office/drawing/2014/main" id="{C4672718-87C9-7C78-2DB0-710446C3A2E4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01" name="Групувати 700">
            <a:extLst>
              <a:ext uri="{FF2B5EF4-FFF2-40B4-BE49-F238E27FC236}">
                <a16:creationId xmlns:a16="http://schemas.microsoft.com/office/drawing/2014/main" id="{85A645A0-362C-7911-A136-EA9F116A94AD}"/>
              </a:ext>
            </a:extLst>
          </p:cNvPr>
          <p:cNvGrpSpPr/>
          <p:nvPr/>
        </p:nvGrpSpPr>
        <p:grpSpPr>
          <a:xfrm>
            <a:off x="8168213" y="1751544"/>
            <a:ext cx="1680438" cy="936389"/>
            <a:chOff x="7461890" y="4666630"/>
            <a:chExt cx="1680438" cy="936389"/>
          </a:xfrm>
        </p:grpSpPr>
        <p:sp>
          <p:nvSpPr>
            <p:cNvPr id="702" name="Куб 701">
              <a:extLst>
                <a:ext uri="{FF2B5EF4-FFF2-40B4-BE49-F238E27FC236}">
                  <a16:creationId xmlns:a16="http://schemas.microsoft.com/office/drawing/2014/main" id="{7CD484BA-839B-4FC3-8D9B-C1D3C1D34FF2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3" name="Прямокутник 702">
              <a:extLst>
                <a:ext uri="{FF2B5EF4-FFF2-40B4-BE49-F238E27FC236}">
                  <a16:creationId xmlns:a16="http://schemas.microsoft.com/office/drawing/2014/main" id="{8C061D94-3F5B-EC7E-8C61-4B8E75C02ACA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4" name="Прямокутник: округлені кути 703">
              <a:extLst>
                <a:ext uri="{FF2B5EF4-FFF2-40B4-BE49-F238E27FC236}">
                  <a16:creationId xmlns:a16="http://schemas.microsoft.com/office/drawing/2014/main" id="{523C8C81-BC73-936B-261C-A34527CF8EF7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5" name="Прямокутник: округлені кути 704">
              <a:extLst>
                <a:ext uri="{FF2B5EF4-FFF2-40B4-BE49-F238E27FC236}">
                  <a16:creationId xmlns:a16="http://schemas.microsoft.com/office/drawing/2014/main" id="{380FD823-AA7B-D91F-A1F0-01A68FA1881A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6" name="Прямокутник: округлені кути 705">
              <a:extLst>
                <a:ext uri="{FF2B5EF4-FFF2-40B4-BE49-F238E27FC236}">
                  <a16:creationId xmlns:a16="http://schemas.microsoft.com/office/drawing/2014/main" id="{F05D346D-2109-79A4-D20C-5B6E605DAD8E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7" name="Прямокутник: округлені кути 706">
              <a:extLst>
                <a:ext uri="{FF2B5EF4-FFF2-40B4-BE49-F238E27FC236}">
                  <a16:creationId xmlns:a16="http://schemas.microsoft.com/office/drawing/2014/main" id="{BC121C3A-BAD8-4670-3D4D-5223F4D46419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8" name="Прямокутник: округлені кути 707">
              <a:extLst>
                <a:ext uri="{FF2B5EF4-FFF2-40B4-BE49-F238E27FC236}">
                  <a16:creationId xmlns:a16="http://schemas.microsoft.com/office/drawing/2014/main" id="{1521EFB0-3CF8-9954-78BD-E2CEF435114D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9" name="Прямокутник: округлені кути 708">
              <a:extLst>
                <a:ext uri="{FF2B5EF4-FFF2-40B4-BE49-F238E27FC236}">
                  <a16:creationId xmlns:a16="http://schemas.microsoft.com/office/drawing/2014/main" id="{8F505CFE-47AA-119A-742E-0101842BC7EA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0" name="Прямокутник: округлені кути 709">
              <a:extLst>
                <a:ext uri="{FF2B5EF4-FFF2-40B4-BE49-F238E27FC236}">
                  <a16:creationId xmlns:a16="http://schemas.microsoft.com/office/drawing/2014/main" id="{9729D830-47AA-FFC0-8258-3B8768AB4EF3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1" name="Прямокутник: округлені кути 710">
              <a:extLst>
                <a:ext uri="{FF2B5EF4-FFF2-40B4-BE49-F238E27FC236}">
                  <a16:creationId xmlns:a16="http://schemas.microsoft.com/office/drawing/2014/main" id="{DFDA13C8-4B6C-936A-CFAA-001AA6EC8B08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2" name="Прямокутник: округлені кути 711">
              <a:extLst>
                <a:ext uri="{FF2B5EF4-FFF2-40B4-BE49-F238E27FC236}">
                  <a16:creationId xmlns:a16="http://schemas.microsoft.com/office/drawing/2014/main" id="{96445030-6137-8D78-4914-90E90309161F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3" name="Прямокутник: округлені кути 712">
              <a:extLst>
                <a:ext uri="{FF2B5EF4-FFF2-40B4-BE49-F238E27FC236}">
                  <a16:creationId xmlns:a16="http://schemas.microsoft.com/office/drawing/2014/main" id="{D2D81C16-62AC-8F18-1588-6FF15B03D897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4" name="Прямокутник: округлені кути 713">
              <a:extLst>
                <a:ext uri="{FF2B5EF4-FFF2-40B4-BE49-F238E27FC236}">
                  <a16:creationId xmlns:a16="http://schemas.microsoft.com/office/drawing/2014/main" id="{909B6BBC-4E07-A3C8-4382-0A04EA284545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715" name="Прямокутник: округлені кути 714">
              <a:extLst>
                <a:ext uri="{FF2B5EF4-FFF2-40B4-BE49-F238E27FC236}">
                  <a16:creationId xmlns:a16="http://schemas.microsoft.com/office/drawing/2014/main" id="{245CF7F6-0F03-6A47-818E-97A1E102EC14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6" name="Прямокутник: округлені кути 715">
              <a:extLst>
                <a:ext uri="{FF2B5EF4-FFF2-40B4-BE49-F238E27FC236}">
                  <a16:creationId xmlns:a16="http://schemas.microsoft.com/office/drawing/2014/main" id="{57AAA52B-0F3E-A549-3BC8-20BCAD1BF5C4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7" name="Прямокутник: округлені кути 716">
              <a:extLst>
                <a:ext uri="{FF2B5EF4-FFF2-40B4-BE49-F238E27FC236}">
                  <a16:creationId xmlns:a16="http://schemas.microsoft.com/office/drawing/2014/main" id="{C3513023-A343-67DB-842C-02A409ECE664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8" name="Паралелограм 717">
              <a:extLst>
                <a:ext uri="{FF2B5EF4-FFF2-40B4-BE49-F238E27FC236}">
                  <a16:creationId xmlns:a16="http://schemas.microsoft.com/office/drawing/2014/main" id="{819AD581-B9D3-B3D1-6478-567AF4928A7E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9" name="Паралелограм 718">
              <a:extLst>
                <a:ext uri="{FF2B5EF4-FFF2-40B4-BE49-F238E27FC236}">
                  <a16:creationId xmlns:a16="http://schemas.microsoft.com/office/drawing/2014/main" id="{FEE0869A-9919-C185-568D-5098C67341ED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0" name="Паралелограм 719">
              <a:extLst>
                <a:ext uri="{FF2B5EF4-FFF2-40B4-BE49-F238E27FC236}">
                  <a16:creationId xmlns:a16="http://schemas.microsoft.com/office/drawing/2014/main" id="{09E4C105-DEF0-167B-1191-BA84ADDADA3F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1" name="Паралелограм 720">
              <a:extLst>
                <a:ext uri="{FF2B5EF4-FFF2-40B4-BE49-F238E27FC236}">
                  <a16:creationId xmlns:a16="http://schemas.microsoft.com/office/drawing/2014/main" id="{EC70A128-E134-F061-D12F-E7EA895A101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2" name="Паралелограм 721">
              <a:extLst>
                <a:ext uri="{FF2B5EF4-FFF2-40B4-BE49-F238E27FC236}">
                  <a16:creationId xmlns:a16="http://schemas.microsoft.com/office/drawing/2014/main" id="{D49EE4F1-5DBC-57C5-9B63-728662440F1E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3" name="Паралелограм 722">
              <a:extLst>
                <a:ext uri="{FF2B5EF4-FFF2-40B4-BE49-F238E27FC236}">
                  <a16:creationId xmlns:a16="http://schemas.microsoft.com/office/drawing/2014/main" id="{AFEE4342-A913-50D5-C4E8-10AC75FFF9E7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4" name="Паралелограм 723">
              <a:extLst>
                <a:ext uri="{FF2B5EF4-FFF2-40B4-BE49-F238E27FC236}">
                  <a16:creationId xmlns:a16="http://schemas.microsoft.com/office/drawing/2014/main" id="{A67F5052-A2F6-AEF6-0924-2879E8C9E155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5" name="Паралелограм 724">
              <a:extLst>
                <a:ext uri="{FF2B5EF4-FFF2-40B4-BE49-F238E27FC236}">
                  <a16:creationId xmlns:a16="http://schemas.microsoft.com/office/drawing/2014/main" id="{3D16C0AB-9B2F-F2ED-B99D-E6B3DF85B6C4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26" name="Групувати 725">
            <a:extLst>
              <a:ext uri="{FF2B5EF4-FFF2-40B4-BE49-F238E27FC236}">
                <a16:creationId xmlns:a16="http://schemas.microsoft.com/office/drawing/2014/main" id="{EE9D0481-8D8B-9C71-DD9E-86DCEEDD7ED9}"/>
              </a:ext>
            </a:extLst>
          </p:cNvPr>
          <p:cNvGrpSpPr/>
          <p:nvPr/>
        </p:nvGrpSpPr>
        <p:grpSpPr>
          <a:xfrm>
            <a:off x="3948030" y="1055331"/>
            <a:ext cx="1680438" cy="936389"/>
            <a:chOff x="7461890" y="4666630"/>
            <a:chExt cx="1680438" cy="936389"/>
          </a:xfrm>
        </p:grpSpPr>
        <p:sp>
          <p:nvSpPr>
            <p:cNvPr id="727" name="Куб 726">
              <a:extLst>
                <a:ext uri="{FF2B5EF4-FFF2-40B4-BE49-F238E27FC236}">
                  <a16:creationId xmlns:a16="http://schemas.microsoft.com/office/drawing/2014/main" id="{B7FC5E17-35AE-7584-F912-9D5A93122C74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8" name="Прямокутник 727">
              <a:extLst>
                <a:ext uri="{FF2B5EF4-FFF2-40B4-BE49-F238E27FC236}">
                  <a16:creationId xmlns:a16="http://schemas.microsoft.com/office/drawing/2014/main" id="{128DFBDF-B708-386B-AB14-90D647881035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9" name="Прямокутник: округлені кути 728">
              <a:extLst>
                <a:ext uri="{FF2B5EF4-FFF2-40B4-BE49-F238E27FC236}">
                  <a16:creationId xmlns:a16="http://schemas.microsoft.com/office/drawing/2014/main" id="{760DED8F-E67B-5FD8-3CA0-2824760CBF3C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0" name="Прямокутник: округлені кути 729">
              <a:extLst>
                <a:ext uri="{FF2B5EF4-FFF2-40B4-BE49-F238E27FC236}">
                  <a16:creationId xmlns:a16="http://schemas.microsoft.com/office/drawing/2014/main" id="{68FF53B9-8FFF-BE15-B4F6-B40DAAF50002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1" name="Прямокутник: округлені кути 730">
              <a:extLst>
                <a:ext uri="{FF2B5EF4-FFF2-40B4-BE49-F238E27FC236}">
                  <a16:creationId xmlns:a16="http://schemas.microsoft.com/office/drawing/2014/main" id="{4C52A0A3-9055-0C7C-F3D4-1F0E5F7D2F7C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2" name="Прямокутник: округлені кути 731">
              <a:extLst>
                <a:ext uri="{FF2B5EF4-FFF2-40B4-BE49-F238E27FC236}">
                  <a16:creationId xmlns:a16="http://schemas.microsoft.com/office/drawing/2014/main" id="{431836AF-D8E1-6EEA-9A9C-2F7D4BFC8B5A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3" name="Прямокутник: округлені кути 732">
              <a:extLst>
                <a:ext uri="{FF2B5EF4-FFF2-40B4-BE49-F238E27FC236}">
                  <a16:creationId xmlns:a16="http://schemas.microsoft.com/office/drawing/2014/main" id="{74480FA4-F0E8-F734-BC1E-716259C9B291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4" name="Прямокутник: округлені кути 733">
              <a:extLst>
                <a:ext uri="{FF2B5EF4-FFF2-40B4-BE49-F238E27FC236}">
                  <a16:creationId xmlns:a16="http://schemas.microsoft.com/office/drawing/2014/main" id="{A861AC37-F40C-3716-3777-4D5ABBCEFCD5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5" name="Прямокутник: округлені кути 734">
              <a:extLst>
                <a:ext uri="{FF2B5EF4-FFF2-40B4-BE49-F238E27FC236}">
                  <a16:creationId xmlns:a16="http://schemas.microsoft.com/office/drawing/2014/main" id="{40FF7E3C-AE06-8534-3574-B96B5A5DDB7B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6" name="Прямокутник: округлені кути 735">
              <a:extLst>
                <a:ext uri="{FF2B5EF4-FFF2-40B4-BE49-F238E27FC236}">
                  <a16:creationId xmlns:a16="http://schemas.microsoft.com/office/drawing/2014/main" id="{2B12F1F6-CED5-F4B2-8633-9227FAA214A9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7" name="Прямокутник: округлені кути 736">
              <a:extLst>
                <a:ext uri="{FF2B5EF4-FFF2-40B4-BE49-F238E27FC236}">
                  <a16:creationId xmlns:a16="http://schemas.microsoft.com/office/drawing/2014/main" id="{5CF95CF5-B3CC-E47A-BB98-DFBFC1B47EA4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8" name="Прямокутник: округлені кути 737">
              <a:extLst>
                <a:ext uri="{FF2B5EF4-FFF2-40B4-BE49-F238E27FC236}">
                  <a16:creationId xmlns:a16="http://schemas.microsoft.com/office/drawing/2014/main" id="{D1BF1118-D89A-76B4-7CA0-49E04DA5E02E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9" name="Прямокутник: округлені кути 738">
              <a:extLst>
                <a:ext uri="{FF2B5EF4-FFF2-40B4-BE49-F238E27FC236}">
                  <a16:creationId xmlns:a16="http://schemas.microsoft.com/office/drawing/2014/main" id="{15CA9495-1083-426A-DEF8-D7AF48C5BCEA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0" name="Прямокутник: округлені кути 739">
              <a:extLst>
                <a:ext uri="{FF2B5EF4-FFF2-40B4-BE49-F238E27FC236}">
                  <a16:creationId xmlns:a16="http://schemas.microsoft.com/office/drawing/2014/main" id="{BF276042-35AC-624C-1669-0E583DDCA3F2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1" name="Прямокутник: округлені кути 740">
              <a:extLst>
                <a:ext uri="{FF2B5EF4-FFF2-40B4-BE49-F238E27FC236}">
                  <a16:creationId xmlns:a16="http://schemas.microsoft.com/office/drawing/2014/main" id="{D3B02925-E088-6ED4-4D33-E643CCAFE51D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2" name="Прямокутник: округлені кути 741">
              <a:extLst>
                <a:ext uri="{FF2B5EF4-FFF2-40B4-BE49-F238E27FC236}">
                  <a16:creationId xmlns:a16="http://schemas.microsoft.com/office/drawing/2014/main" id="{D5AFDDFB-A4F2-72E1-D9D2-1DCBAA1C96B5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3" name="Паралелограм 742">
              <a:extLst>
                <a:ext uri="{FF2B5EF4-FFF2-40B4-BE49-F238E27FC236}">
                  <a16:creationId xmlns:a16="http://schemas.microsoft.com/office/drawing/2014/main" id="{C30714E1-1C7D-1AD2-798F-E44C1339FAC6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4" name="Паралелограм 743">
              <a:extLst>
                <a:ext uri="{FF2B5EF4-FFF2-40B4-BE49-F238E27FC236}">
                  <a16:creationId xmlns:a16="http://schemas.microsoft.com/office/drawing/2014/main" id="{1A30FB8D-D827-AF42-FDB1-56504AC27119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5" name="Паралелограм 744">
              <a:extLst>
                <a:ext uri="{FF2B5EF4-FFF2-40B4-BE49-F238E27FC236}">
                  <a16:creationId xmlns:a16="http://schemas.microsoft.com/office/drawing/2014/main" id="{7890FFD4-7050-E3C3-02DB-F077DA2954AC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6" name="Паралелограм 745">
              <a:extLst>
                <a:ext uri="{FF2B5EF4-FFF2-40B4-BE49-F238E27FC236}">
                  <a16:creationId xmlns:a16="http://schemas.microsoft.com/office/drawing/2014/main" id="{A72C8935-3C90-2986-F7DD-A75DD1B0E872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7" name="Паралелограм 746">
              <a:extLst>
                <a:ext uri="{FF2B5EF4-FFF2-40B4-BE49-F238E27FC236}">
                  <a16:creationId xmlns:a16="http://schemas.microsoft.com/office/drawing/2014/main" id="{19263217-6DE6-3C37-922B-0F143A4144CD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8" name="Паралелограм 747">
              <a:extLst>
                <a:ext uri="{FF2B5EF4-FFF2-40B4-BE49-F238E27FC236}">
                  <a16:creationId xmlns:a16="http://schemas.microsoft.com/office/drawing/2014/main" id="{F97BE3E7-9530-B463-D9D3-C7E5163F1560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9" name="Паралелограм 748">
              <a:extLst>
                <a:ext uri="{FF2B5EF4-FFF2-40B4-BE49-F238E27FC236}">
                  <a16:creationId xmlns:a16="http://schemas.microsoft.com/office/drawing/2014/main" id="{75671DAE-AEEC-0912-D20C-5440C3BEAB9F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50" name="Паралелограм 749">
              <a:extLst>
                <a:ext uri="{FF2B5EF4-FFF2-40B4-BE49-F238E27FC236}">
                  <a16:creationId xmlns:a16="http://schemas.microsoft.com/office/drawing/2014/main" id="{5F9F7E6E-0B0E-7909-AE65-118471589B9A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01" name="Групувати 800">
            <a:extLst>
              <a:ext uri="{FF2B5EF4-FFF2-40B4-BE49-F238E27FC236}">
                <a16:creationId xmlns:a16="http://schemas.microsoft.com/office/drawing/2014/main" id="{73A8615E-86FF-C3E5-AF0E-E67A9D37B1F1}"/>
              </a:ext>
            </a:extLst>
          </p:cNvPr>
          <p:cNvGrpSpPr/>
          <p:nvPr/>
        </p:nvGrpSpPr>
        <p:grpSpPr>
          <a:xfrm>
            <a:off x="8175725" y="1070827"/>
            <a:ext cx="1680438" cy="936389"/>
            <a:chOff x="7461890" y="4666630"/>
            <a:chExt cx="1680438" cy="936389"/>
          </a:xfrm>
        </p:grpSpPr>
        <p:sp>
          <p:nvSpPr>
            <p:cNvPr id="802" name="Куб 801">
              <a:extLst>
                <a:ext uri="{FF2B5EF4-FFF2-40B4-BE49-F238E27FC236}">
                  <a16:creationId xmlns:a16="http://schemas.microsoft.com/office/drawing/2014/main" id="{D7C9B783-AF67-F3B9-F99F-6FFAC2C88945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3" name="Прямокутник 802">
              <a:extLst>
                <a:ext uri="{FF2B5EF4-FFF2-40B4-BE49-F238E27FC236}">
                  <a16:creationId xmlns:a16="http://schemas.microsoft.com/office/drawing/2014/main" id="{30059085-67B7-4DAA-0A13-460738E6F2D9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4" name="Прямокутник: округлені кути 803">
              <a:extLst>
                <a:ext uri="{FF2B5EF4-FFF2-40B4-BE49-F238E27FC236}">
                  <a16:creationId xmlns:a16="http://schemas.microsoft.com/office/drawing/2014/main" id="{DD400440-470E-29C9-6BD2-8EFECB6C33A5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5" name="Прямокутник: округлені кути 804">
              <a:extLst>
                <a:ext uri="{FF2B5EF4-FFF2-40B4-BE49-F238E27FC236}">
                  <a16:creationId xmlns:a16="http://schemas.microsoft.com/office/drawing/2014/main" id="{E970F21C-77E4-2D51-7BBA-0684DDC7E127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6" name="Прямокутник: округлені кути 805">
              <a:extLst>
                <a:ext uri="{FF2B5EF4-FFF2-40B4-BE49-F238E27FC236}">
                  <a16:creationId xmlns:a16="http://schemas.microsoft.com/office/drawing/2014/main" id="{87DE69DE-FCA7-27C2-AA05-CDBFB807F347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7" name="Прямокутник: округлені кути 806">
              <a:extLst>
                <a:ext uri="{FF2B5EF4-FFF2-40B4-BE49-F238E27FC236}">
                  <a16:creationId xmlns:a16="http://schemas.microsoft.com/office/drawing/2014/main" id="{D2CC1128-4760-7D0B-B6FC-463E02EF008E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8" name="Прямокутник: округлені кути 807">
              <a:extLst>
                <a:ext uri="{FF2B5EF4-FFF2-40B4-BE49-F238E27FC236}">
                  <a16:creationId xmlns:a16="http://schemas.microsoft.com/office/drawing/2014/main" id="{D7ECC7F1-AD4D-E0DB-7C85-65CA480C7B9E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9" name="Прямокутник: округлені кути 808">
              <a:extLst>
                <a:ext uri="{FF2B5EF4-FFF2-40B4-BE49-F238E27FC236}">
                  <a16:creationId xmlns:a16="http://schemas.microsoft.com/office/drawing/2014/main" id="{321AC1FA-9326-C966-DF00-050F99DD8666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0" name="Прямокутник: округлені кути 809">
              <a:extLst>
                <a:ext uri="{FF2B5EF4-FFF2-40B4-BE49-F238E27FC236}">
                  <a16:creationId xmlns:a16="http://schemas.microsoft.com/office/drawing/2014/main" id="{D1C4B69C-9F8F-8AB1-8E8B-9A0D7D21CF81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1" name="Прямокутник: округлені кути 810">
              <a:extLst>
                <a:ext uri="{FF2B5EF4-FFF2-40B4-BE49-F238E27FC236}">
                  <a16:creationId xmlns:a16="http://schemas.microsoft.com/office/drawing/2014/main" id="{9FC8ADBB-8047-4B73-F30F-D31DF0DDA642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2" name="Прямокутник: округлені кути 811">
              <a:extLst>
                <a:ext uri="{FF2B5EF4-FFF2-40B4-BE49-F238E27FC236}">
                  <a16:creationId xmlns:a16="http://schemas.microsoft.com/office/drawing/2014/main" id="{212C9BE3-AFC7-66CE-DB0C-9785E053688E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3" name="Прямокутник: округлені кути 812">
              <a:extLst>
                <a:ext uri="{FF2B5EF4-FFF2-40B4-BE49-F238E27FC236}">
                  <a16:creationId xmlns:a16="http://schemas.microsoft.com/office/drawing/2014/main" id="{EABCE57F-5330-F271-3796-565EB08213D4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4" name="Прямокутник: округлені кути 813">
              <a:extLst>
                <a:ext uri="{FF2B5EF4-FFF2-40B4-BE49-F238E27FC236}">
                  <a16:creationId xmlns:a16="http://schemas.microsoft.com/office/drawing/2014/main" id="{57B9580F-4FC1-A08E-19F6-8DF69BC803A9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5" name="Прямокутник: округлені кути 814">
              <a:extLst>
                <a:ext uri="{FF2B5EF4-FFF2-40B4-BE49-F238E27FC236}">
                  <a16:creationId xmlns:a16="http://schemas.microsoft.com/office/drawing/2014/main" id="{B1BCC128-A132-90B1-F5B5-32ED1891E4A0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6" name="Прямокутник: округлені кути 815">
              <a:extLst>
                <a:ext uri="{FF2B5EF4-FFF2-40B4-BE49-F238E27FC236}">
                  <a16:creationId xmlns:a16="http://schemas.microsoft.com/office/drawing/2014/main" id="{070E8BE0-F45A-D3DA-E4E6-D464EF530FCC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7" name="Прямокутник: округлені кути 816">
              <a:extLst>
                <a:ext uri="{FF2B5EF4-FFF2-40B4-BE49-F238E27FC236}">
                  <a16:creationId xmlns:a16="http://schemas.microsoft.com/office/drawing/2014/main" id="{73CFA1B7-CBA5-FB72-BB1E-24304FF9E4C8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8" name="Паралелограм 817">
              <a:extLst>
                <a:ext uri="{FF2B5EF4-FFF2-40B4-BE49-F238E27FC236}">
                  <a16:creationId xmlns:a16="http://schemas.microsoft.com/office/drawing/2014/main" id="{F72E6879-11DA-4DAB-7A37-80CADBD8AFCF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9" name="Паралелограм 818">
              <a:extLst>
                <a:ext uri="{FF2B5EF4-FFF2-40B4-BE49-F238E27FC236}">
                  <a16:creationId xmlns:a16="http://schemas.microsoft.com/office/drawing/2014/main" id="{D6813FD5-FC13-BC3E-5AEA-B271C73CB796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0" name="Паралелограм 819">
              <a:extLst>
                <a:ext uri="{FF2B5EF4-FFF2-40B4-BE49-F238E27FC236}">
                  <a16:creationId xmlns:a16="http://schemas.microsoft.com/office/drawing/2014/main" id="{F0E803DF-B152-D505-F0CD-1687996208B3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1" name="Паралелограм 820">
              <a:extLst>
                <a:ext uri="{FF2B5EF4-FFF2-40B4-BE49-F238E27FC236}">
                  <a16:creationId xmlns:a16="http://schemas.microsoft.com/office/drawing/2014/main" id="{BE81C631-6678-DF55-546B-568AD45220E0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2" name="Паралелограм 821">
              <a:extLst>
                <a:ext uri="{FF2B5EF4-FFF2-40B4-BE49-F238E27FC236}">
                  <a16:creationId xmlns:a16="http://schemas.microsoft.com/office/drawing/2014/main" id="{15D71B49-288B-3AFF-3F08-F81F23BC7060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3" name="Паралелограм 822">
              <a:extLst>
                <a:ext uri="{FF2B5EF4-FFF2-40B4-BE49-F238E27FC236}">
                  <a16:creationId xmlns:a16="http://schemas.microsoft.com/office/drawing/2014/main" id="{C4182F48-F3D7-EEC0-DA14-77FCBED70A1E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4" name="Паралелограм 823">
              <a:extLst>
                <a:ext uri="{FF2B5EF4-FFF2-40B4-BE49-F238E27FC236}">
                  <a16:creationId xmlns:a16="http://schemas.microsoft.com/office/drawing/2014/main" id="{D08F6AC5-8CCB-096A-F0FA-0CB44B4AED6A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5" name="Паралелограм 824">
              <a:extLst>
                <a:ext uri="{FF2B5EF4-FFF2-40B4-BE49-F238E27FC236}">
                  <a16:creationId xmlns:a16="http://schemas.microsoft.com/office/drawing/2014/main" id="{38D62BB3-B5EB-5221-764E-4561B0F63A10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26" name="Групувати 825">
            <a:extLst>
              <a:ext uri="{FF2B5EF4-FFF2-40B4-BE49-F238E27FC236}">
                <a16:creationId xmlns:a16="http://schemas.microsoft.com/office/drawing/2014/main" id="{323A190F-49AB-59A9-D3F8-687EF964C245}"/>
              </a:ext>
            </a:extLst>
          </p:cNvPr>
          <p:cNvGrpSpPr/>
          <p:nvPr/>
        </p:nvGrpSpPr>
        <p:grpSpPr>
          <a:xfrm>
            <a:off x="3949704" y="337579"/>
            <a:ext cx="1680438" cy="936389"/>
            <a:chOff x="7461890" y="4666630"/>
            <a:chExt cx="1680438" cy="936389"/>
          </a:xfrm>
        </p:grpSpPr>
        <p:sp>
          <p:nvSpPr>
            <p:cNvPr id="827" name="Куб 826">
              <a:extLst>
                <a:ext uri="{FF2B5EF4-FFF2-40B4-BE49-F238E27FC236}">
                  <a16:creationId xmlns:a16="http://schemas.microsoft.com/office/drawing/2014/main" id="{CA272011-93FB-2069-3C45-071B2602ED85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8" name="Прямокутник 827">
              <a:extLst>
                <a:ext uri="{FF2B5EF4-FFF2-40B4-BE49-F238E27FC236}">
                  <a16:creationId xmlns:a16="http://schemas.microsoft.com/office/drawing/2014/main" id="{0F704EB5-3FF4-2AC1-A016-7D9C2EB06611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9" name="Прямокутник: округлені кути 828">
              <a:extLst>
                <a:ext uri="{FF2B5EF4-FFF2-40B4-BE49-F238E27FC236}">
                  <a16:creationId xmlns:a16="http://schemas.microsoft.com/office/drawing/2014/main" id="{40AE409E-CBE9-F919-B71D-C2C59C3C538B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0" name="Прямокутник: округлені кути 829">
              <a:extLst>
                <a:ext uri="{FF2B5EF4-FFF2-40B4-BE49-F238E27FC236}">
                  <a16:creationId xmlns:a16="http://schemas.microsoft.com/office/drawing/2014/main" id="{631543C9-B298-67FD-F960-DC367DF6C60D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1" name="Прямокутник: округлені кути 830">
              <a:extLst>
                <a:ext uri="{FF2B5EF4-FFF2-40B4-BE49-F238E27FC236}">
                  <a16:creationId xmlns:a16="http://schemas.microsoft.com/office/drawing/2014/main" id="{CAE2D5F1-BEC3-8F52-893B-806FB41E0BDC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2" name="Прямокутник: округлені кути 831">
              <a:extLst>
                <a:ext uri="{FF2B5EF4-FFF2-40B4-BE49-F238E27FC236}">
                  <a16:creationId xmlns:a16="http://schemas.microsoft.com/office/drawing/2014/main" id="{52FC4D70-1DB0-232F-7A1B-3514D568D70E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3" name="Прямокутник: округлені кути 832">
              <a:extLst>
                <a:ext uri="{FF2B5EF4-FFF2-40B4-BE49-F238E27FC236}">
                  <a16:creationId xmlns:a16="http://schemas.microsoft.com/office/drawing/2014/main" id="{371E4941-A080-391E-4CD2-FCC1673795F8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4" name="Прямокутник: округлені кути 833">
              <a:extLst>
                <a:ext uri="{FF2B5EF4-FFF2-40B4-BE49-F238E27FC236}">
                  <a16:creationId xmlns:a16="http://schemas.microsoft.com/office/drawing/2014/main" id="{DDAB4258-8CA7-7DE9-2C85-5665C54A789B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5" name="Прямокутник: округлені кути 834">
              <a:extLst>
                <a:ext uri="{FF2B5EF4-FFF2-40B4-BE49-F238E27FC236}">
                  <a16:creationId xmlns:a16="http://schemas.microsoft.com/office/drawing/2014/main" id="{255EC8C7-B4F9-E638-317A-EF9EA21FEF7C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6" name="Прямокутник: округлені кути 835">
              <a:extLst>
                <a:ext uri="{FF2B5EF4-FFF2-40B4-BE49-F238E27FC236}">
                  <a16:creationId xmlns:a16="http://schemas.microsoft.com/office/drawing/2014/main" id="{B1C5FE52-17C5-2B25-60B3-A8F46387383B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7" name="Прямокутник: округлені кути 836">
              <a:extLst>
                <a:ext uri="{FF2B5EF4-FFF2-40B4-BE49-F238E27FC236}">
                  <a16:creationId xmlns:a16="http://schemas.microsoft.com/office/drawing/2014/main" id="{1521887A-2264-2A27-35FE-6CF1D7F08054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8" name="Прямокутник: округлені кути 837">
              <a:extLst>
                <a:ext uri="{FF2B5EF4-FFF2-40B4-BE49-F238E27FC236}">
                  <a16:creationId xmlns:a16="http://schemas.microsoft.com/office/drawing/2014/main" id="{15D81786-805D-C9D7-D6D2-41B0B2A74B8D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9" name="Прямокутник: округлені кути 838">
              <a:extLst>
                <a:ext uri="{FF2B5EF4-FFF2-40B4-BE49-F238E27FC236}">
                  <a16:creationId xmlns:a16="http://schemas.microsoft.com/office/drawing/2014/main" id="{025AB17E-0406-7B3D-0783-4DA275C2F4FC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0" name="Прямокутник: округлені кути 839">
              <a:extLst>
                <a:ext uri="{FF2B5EF4-FFF2-40B4-BE49-F238E27FC236}">
                  <a16:creationId xmlns:a16="http://schemas.microsoft.com/office/drawing/2014/main" id="{D7D6EB00-FEF1-4834-E0C0-856C85DDC919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1" name="Прямокутник: округлені кути 840">
              <a:extLst>
                <a:ext uri="{FF2B5EF4-FFF2-40B4-BE49-F238E27FC236}">
                  <a16:creationId xmlns:a16="http://schemas.microsoft.com/office/drawing/2014/main" id="{A7987669-A4E4-39DC-0E06-B15A7D124B77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2" name="Прямокутник: округлені кути 841">
              <a:extLst>
                <a:ext uri="{FF2B5EF4-FFF2-40B4-BE49-F238E27FC236}">
                  <a16:creationId xmlns:a16="http://schemas.microsoft.com/office/drawing/2014/main" id="{DAFCCDF6-EDB9-C935-10FC-477297FD1A07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3" name="Паралелограм 842">
              <a:extLst>
                <a:ext uri="{FF2B5EF4-FFF2-40B4-BE49-F238E27FC236}">
                  <a16:creationId xmlns:a16="http://schemas.microsoft.com/office/drawing/2014/main" id="{E9EDF5A8-5F85-D237-DB67-58A90C55ECA1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4" name="Паралелограм 843">
              <a:extLst>
                <a:ext uri="{FF2B5EF4-FFF2-40B4-BE49-F238E27FC236}">
                  <a16:creationId xmlns:a16="http://schemas.microsoft.com/office/drawing/2014/main" id="{DEA38102-3C36-5613-2DF0-71BDC7B5C6E8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5" name="Паралелограм 844">
              <a:extLst>
                <a:ext uri="{FF2B5EF4-FFF2-40B4-BE49-F238E27FC236}">
                  <a16:creationId xmlns:a16="http://schemas.microsoft.com/office/drawing/2014/main" id="{B666B532-F50E-A4DB-D000-82699D5F8C71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6" name="Паралелограм 845">
              <a:extLst>
                <a:ext uri="{FF2B5EF4-FFF2-40B4-BE49-F238E27FC236}">
                  <a16:creationId xmlns:a16="http://schemas.microsoft.com/office/drawing/2014/main" id="{5A1C6049-93A6-3681-6B32-02356D6D4349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7" name="Паралелограм 846">
              <a:extLst>
                <a:ext uri="{FF2B5EF4-FFF2-40B4-BE49-F238E27FC236}">
                  <a16:creationId xmlns:a16="http://schemas.microsoft.com/office/drawing/2014/main" id="{D4D1C57A-E4FE-CBF7-225F-FDAE1D8D6C98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8" name="Паралелограм 847">
              <a:extLst>
                <a:ext uri="{FF2B5EF4-FFF2-40B4-BE49-F238E27FC236}">
                  <a16:creationId xmlns:a16="http://schemas.microsoft.com/office/drawing/2014/main" id="{938E9CDF-98AA-E24D-E006-AFF0A2B7E62A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9" name="Паралелограм 848">
              <a:extLst>
                <a:ext uri="{FF2B5EF4-FFF2-40B4-BE49-F238E27FC236}">
                  <a16:creationId xmlns:a16="http://schemas.microsoft.com/office/drawing/2014/main" id="{62EC7B6D-477A-F167-F9E2-266CE6362D93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0" name="Паралелограм 849">
              <a:extLst>
                <a:ext uri="{FF2B5EF4-FFF2-40B4-BE49-F238E27FC236}">
                  <a16:creationId xmlns:a16="http://schemas.microsoft.com/office/drawing/2014/main" id="{4C329A8F-EDAF-1B8F-BADE-2600195FCE0D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51" name="Групувати 850">
            <a:extLst>
              <a:ext uri="{FF2B5EF4-FFF2-40B4-BE49-F238E27FC236}">
                <a16:creationId xmlns:a16="http://schemas.microsoft.com/office/drawing/2014/main" id="{2EBBF96A-DFDF-0B93-8B13-D77E7195BF0C}"/>
              </a:ext>
            </a:extLst>
          </p:cNvPr>
          <p:cNvGrpSpPr/>
          <p:nvPr/>
        </p:nvGrpSpPr>
        <p:grpSpPr>
          <a:xfrm>
            <a:off x="5359404" y="345199"/>
            <a:ext cx="1680438" cy="936389"/>
            <a:chOff x="7461890" y="4666630"/>
            <a:chExt cx="1680438" cy="936389"/>
          </a:xfrm>
        </p:grpSpPr>
        <p:sp>
          <p:nvSpPr>
            <p:cNvPr id="852" name="Куб 851">
              <a:extLst>
                <a:ext uri="{FF2B5EF4-FFF2-40B4-BE49-F238E27FC236}">
                  <a16:creationId xmlns:a16="http://schemas.microsoft.com/office/drawing/2014/main" id="{550B98D9-9A6A-9919-7625-160D0EDEBEAA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3" name="Прямокутник 852">
              <a:extLst>
                <a:ext uri="{FF2B5EF4-FFF2-40B4-BE49-F238E27FC236}">
                  <a16:creationId xmlns:a16="http://schemas.microsoft.com/office/drawing/2014/main" id="{613BA0D8-6078-A5D4-CFA5-ED632DD7E60A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4" name="Прямокутник: округлені кути 853">
              <a:extLst>
                <a:ext uri="{FF2B5EF4-FFF2-40B4-BE49-F238E27FC236}">
                  <a16:creationId xmlns:a16="http://schemas.microsoft.com/office/drawing/2014/main" id="{06DB3525-1A5C-0D1E-4D7D-70B9EB75B805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5" name="Прямокутник: округлені кути 854">
              <a:extLst>
                <a:ext uri="{FF2B5EF4-FFF2-40B4-BE49-F238E27FC236}">
                  <a16:creationId xmlns:a16="http://schemas.microsoft.com/office/drawing/2014/main" id="{7DF3F6D6-492D-B76F-EC8C-82ED862BFC05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6" name="Прямокутник: округлені кути 855">
              <a:extLst>
                <a:ext uri="{FF2B5EF4-FFF2-40B4-BE49-F238E27FC236}">
                  <a16:creationId xmlns:a16="http://schemas.microsoft.com/office/drawing/2014/main" id="{1A2CDDD0-2E08-50A6-B028-43A41EF5D2A1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7" name="Прямокутник: округлені кути 856">
              <a:extLst>
                <a:ext uri="{FF2B5EF4-FFF2-40B4-BE49-F238E27FC236}">
                  <a16:creationId xmlns:a16="http://schemas.microsoft.com/office/drawing/2014/main" id="{137E731C-41CA-6F33-2A18-E49E11F217B1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8" name="Прямокутник: округлені кути 857">
              <a:extLst>
                <a:ext uri="{FF2B5EF4-FFF2-40B4-BE49-F238E27FC236}">
                  <a16:creationId xmlns:a16="http://schemas.microsoft.com/office/drawing/2014/main" id="{56806C69-E0CC-A1CC-646E-1556D6B9FFC9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9" name="Прямокутник: округлені кути 858">
              <a:extLst>
                <a:ext uri="{FF2B5EF4-FFF2-40B4-BE49-F238E27FC236}">
                  <a16:creationId xmlns:a16="http://schemas.microsoft.com/office/drawing/2014/main" id="{29234281-31F3-17B3-32EE-EF32661B0847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0" name="Прямокутник: округлені кути 859">
              <a:extLst>
                <a:ext uri="{FF2B5EF4-FFF2-40B4-BE49-F238E27FC236}">
                  <a16:creationId xmlns:a16="http://schemas.microsoft.com/office/drawing/2014/main" id="{2C4F6E6B-AEBD-A014-1891-E67BB6DF12D4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1" name="Прямокутник: округлені кути 860">
              <a:extLst>
                <a:ext uri="{FF2B5EF4-FFF2-40B4-BE49-F238E27FC236}">
                  <a16:creationId xmlns:a16="http://schemas.microsoft.com/office/drawing/2014/main" id="{01B5CC69-3178-DB89-B9AB-1A5DA0EB95DF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2" name="Прямокутник: округлені кути 861">
              <a:extLst>
                <a:ext uri="{FF2B5EF4-FFF2-40B4-BE49-F238E27FC236}">
                  <a16:creationId xmlns:a16="http://schemas.microsoft.com/office/drawing/2014/main" id="{EFFADF90-736C-848A-3BC1-EE1EEF4CFA4A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3" name="Прямокутник: округлені кути 862">
              <a:extLst>
                <a:ext uri="{FF2B5EF4-FFF2-40B4-BE49-F238E27FC236}">
                  <a16:creationId xmlns:a16="http://schemas.microsoft.com/office/drawing/2014/main" id="{D87C850B-6C29-7776-E6F3-B737F7C5D479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4" name="Прямокутник: округлені кути 863">
              <a:extLst>
                <a:ext uri="{FF2B5EF4-FFF2-40B4-BE49-F238E27FC236}">
                  <a16:creationId xmlns:a16="http://schemas.microsoft.com/office/drawing/2014/main" id="{5EAE593A-EC59-6305-1BEF-175B5C6CD6D6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5" name="Прямокутник: округлені кути 864">
              <a:extLst>
                <a:ext uri="{FF2B5EF4-FFF2-40B4-BE49-F238E27FC236}">
                  <a16:creationId xmlns:a16="http://schemas.microsoft.com/office/drawing/2014/main" id="{051A754D-0647-3436-9184-D965FDE89D2B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6" name="Прямокутник: округлені кути 865">
              <a:extLst>
                <a:ext uri="{FF2B5EF4-FFF2-40B4-BE49-F238E27FC236}">
                  <a16:creationId xmlns:a16="http://schemas.microsoft.com/office/drawing/2014/main" id="{4B28A6F5-56DE-DE3C-F23E-D4F743E44C8D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7" name="Прямокутник: округлені кути 866">
              <a:extLst>
                <a:ext uri="{FF2B5EF4-FFF2-40B4-BE49-F238E27FC236}">
                  <a16:creationId xmlns:a16="http://schemas.microsoft.com/office/drawing/2014/main" id="{211E41EE-A279-8C65-0857-F33751167B0B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8" name="Паралелограм 867">
              <a:extLst>
                <a:ext uri="{FF2B5EF4-FFF2-40B4-BE49-F238E27FC236}">
                  <a16:creationId xmlns:a16="http://schemas.microsoft.com/office/drawing/2014/main" id="{025CE256-C160-1C78-47D3-BDAEC9FB32D5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9" name="Паралелограм 868">
              <a:extLst>
                <a:ext uri="{FF2B5EF4-FFF2-40B4-BE49-F238E27FC236}">
                  <a16:creationId xmlns:a16="http://schemas.microsoft.com/office/drawing/2014/main" id="{AA3F1B98-678F-C7CA-B373-E7EBE201B4D2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0" name="Паралелограм 869">
              <a:extLst>
                <a:ext uri="{FF2B5EF4-FFF2-40B4-BE49-F238E27FC236}">
                  <a16:creationId xmlns:a16="http://schemas.microsoft.com/office/drawing/2014/main" id="{62E89930-B8D8-7A01-CB22-35C61B1113FF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1" name="Паралелограм 870">
              <a:extLst>
                <a:ext uri="{FF2B5EF4-FFF2-40B4-BE49-F238E27FC236}">
                  <a16:creationId xmlns:a16="http://schemas.microsoft.com/office/drawing/2014/main" id="{EC91D52B-3A3C-6113-5B22-3E3B448F724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2" name="Паралелограм 871">
              <a:extLst>
                <a:ext uri="{FF2B5EF4-FFF2-40B4-BE49-F238E27FC236}">
                  <a16:creationId xmlns:a16="http://schemas.microsoft.com/office/drawing/2014/main" id="{ECCDB211-F991-30D4-6B7F-4B447F841FBB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3" name="Паралелограм 872">
              <a:extLst>
                <a:ext uri="{FF2B5EF4-FFF2-40B4-BE49-F238E27FC236}">
                  <a16:creationId xmlns:a16="http://schemas.microsoft.com/office/drawing/2014/main" id="{FE9C814B-B034-C8D3-C49E-CA2BC146EDCC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4" name="Паралелограм 873">
              <a:extLst>
                <a:ext uri="{FF2B5EF4-FFF2-40B4-BE49-F238E27FC236}">
                  <a16:creationId xmlns:a16="http://schemas.microsoft.com/office/drawing/2014/main" id="{3A560BDF-4BCA-D905-3279-56812563AE0E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5" name="Паралелограм 874">
              <a:extLst>
                <a:ext uri="{FF2B5EF4-FFF2-40B4-BE49-F238E27FC236}">
                  <a16:creationId xmlns:a16="http://schemas.microsoft.com/office/drawing/2014/main" id="{5A88A83F-94CF-C9A9-803A-5E774ADB8911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76" name="Групувати 875">
            <a:extLst>
              <a:ext uri="{FF2B5EF4-FFF2-40B4-BE49-F238E27FC236}">
                <a16:creationId xmlns:a16="http://schemas.microsoft.com/office/drawing/2014/main" id="{3B3F9896-235B-99FA-E232-AD52BAC282D4}"/>
              </a:ext>
            </a:extLst>
          </p:cNvPr>
          <p:cNvGrpSpPr/>
          <p:nvPr/>
        </p:nvGrpSpPr>
        <p:grpSpPr>
          <a:xfrm>
            <a:off x="6780564" y="352184"/>
            <a:ext cx="1680438" cy="936389"/>
            <a:chOff x="7461890" y="4666630"/>
            <a:chExt cx="1680438" cy="936389"/>
          </a:xfrm>
        </p:grpSpPr>
        <p:sp>
          <p:nvSpPr>
            <p:cNvPr id="877" name="Куб 876">
              <a:extLst>
                <a:ext uri="{FF2B5EF4-FFF2-40B4-BE49-F238E27FC236}">
                  <a16:creationId xmlns:a16="http://schemas.microsoft.com/office/drawing/2014/main" id="{51657E0D-F5B1-B703-8F6E-E53B3CAAE2E4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8" name="Прямокутник 877">
              <a:extLst>
                <a:ext uri="{FF2B5EF4-FFF2-40B4-BE49-F238E27FC236}">
                  <a16:creationId xmlns:a16="http://schemas.microsoft.com/office/drawing/2014/main" id="{8AB40C71-C748-E94A-C30D-7FCE7D489D74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9" name="Прямокутник: округлені кути 878">
              <a:extLst>
                <a:ext uri="{FF2B5EF4-FFF2-40B4-BE49-F238E27FC236}">
                  <a16:creationId xmlns:a16="http://schemas.microsoft.com/office/drawing/2014/main" id="{FBD1FA11-33E1-7FAB-A957-BAB14EEF899A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0" name="Прямокутник: округлені кути 879">
              <a:extLst>
                <a:ext uri="{FF2B5EF4-FFF2-40B4-BE49-F238E27FC236}">
                  <a16:creationId xmlns:a16="http://schemas.microsoft.com/office/drawing/2014/main" id="{46205419-F231-0ACC-9167-4B9B6FB3D3F1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1" name="Прямокутник: округлені кути 880">
              <a:extLst>
                <a:ext uri="{FF2B5EF4-FFF2-40B4-BE49-F238E27FC236}">
                  <a16:creationId xmlns:a16="http://schemas.microsoft.com/office/drawing/2014/main" id="{98944C61-C983-8D9C-916A-BAC440AF3C61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2" name="Прямокутник: округлені кути 881">
              <a:extLst>
                <a:ext uri="{FF2B5EF4-FFF2-40B4-BE49-F238E27FC236}">
                  <a16:creationId xmlns:a16="http://schemas.microsoft.com/office/drawing/2014/main" id="{F6F7A714-7E1C-880B-F100-331DF1B25246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3" name="Прямокутник: округлені кути 882">
              <a:extLst>
                <a:ext uri="{FF2B5EF4-FFF2-40B4-BE49-F238E27FC236}">
                  <a16:creationId xmlns:a16="http://schemas.microsoft.com/office/drawing/2014/main" id="{81BFD519-D3FB-D80B-800A-C74E6CDE2081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4" name="Прямокутник: округлені кути 883">
              <a:extLst>
                <a:ext uri="{FF2B5EF4-FFF2-40B4-BE49-F238E27FC236}">
                  <a16:creationId xmlns:a16="http://schemas.microsoft.com/office/drawing/2014/main" id="{28303E1D-9B55-5E8B-826C-FB95DE335C60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5" name="Прямокутник: округлені кути 884">
              <a:extLst>
                <a:ext uri="{FF2B5EF4-FFF2-40B4-BE49-F238E27FC236}">
                  <a16:creationId xmlns:a16="http://schemas.microsoft.com/office/drawing/2014/main" id="{5E564658-21CB-8FEE-4155-3DCD15BD86E0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6" name="Прямокутник: округлені кути 885">
              <a:extLst>
                <a:ext uri="{FF2B5EF4-FFF2-40B4-BE49-F238E27FC236}">
                  <a16:creationId xmlns:a16="http://schemas.microsoft.com/office/drawing/2014/main" id="{3E2C2C83-E9F6-B02E-BD50-5D3FE7673C2C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7" name="Прямокутник: округлені кути 886">
              <a:extLst>
                <a:ext uri="{FF2B5EF4-FFF2-40B4-BE49-F238E27FC236}">
                  <a16:creationId xmlns:a16="http://schemas.microsoft.com/office/drawing/2014/main" id="{065AB897-ECC5-F082-E4D0-4CF4E9F6EF57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8" name="Прямокутник: округлені кути 887">
              <a:extLst>
                <a:ext uri="{FF2B5EF4-FFF2-40B4-BE49-F238E27FC236}">
                  <a16:creationId xmlns:a16="http://schemas.microsoft.com/office/drawing/2014/main" id="{70031A85-D199-F94E-0631-009BB5EC28C6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9" name="Прямокутник: округлені кути 888">
              <a:extLst>
                <a:ext uri="{FF2B5EF4-FFF2-40B4-BE49-F238E27FC236}">
                  <a16:creationId xmlns:a16="http://schemas.microsoft.com/office/drawing/2014/main" id="{AF51487F-C17E-805A-2CA2-38105CF274D0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0" name="Прямокутник: округлені кути 889">
              <a:extLst>
                <a:ext uri="{FF2B5EF4-FFF2-40B4-BE49-F238E27FC236}">
                  <a16:creationId xmlns:a16="http://schemas.microsoft.com/office/drawing/2014/main" id="{1584D2D5-5C3E-9DEB-7F4C-00D9F28B9164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1" name="Прямокутник: округлені кути 890">
              <a:extLst>
                <a:ext uri="{FF2B5EF4-FFF2-40B4-BE49-F238E27FC236}">
                  <a16:creationId xmlns:a16="http://schemas.microsoft.com/office/drawing/2014/main" id="{00E2AED8-7A14-B6B1-049C-7DA39E5F30EB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2" name="Прямокутник: округлені кути 891">
              <a:extLst>
                <a:ext uri="{FF2B5EF4-FFF2-40B4-BE49-F238E27FC236}">
                  <a16:creationId xmlns:a16="http://schemas.microsoft.com/office/drawing/2014/main" id="{A55C63E4-E492-06C6-300E-C2369F435388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3" name="Паралелограм 892">
              <a:extLst>
                <a:ext uri="{FF2B5EF4-FFF2-40B4-BE49-F238E27FC236}">
                  <a16:creationId xmlns:a16="http://schemas.microsoft.com/office/drawing/2014/main" id="{FA24B808-6D73-B26F-F721-74F1D8044410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4" name="Паралелограм 893">
              <a:extLst>
                <a:ext uri="{FF2B5EF4-FFF2-40B4-BE49-F238E27FC236}">
                  <a16:creationId xmlns:a16="http://schemas.microsoft.com/office/drawing/2014/main" id="{A575F0E5-460E-7C9C-4D2B-C634AA7174D7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5" name="Паралелограм 894">
              <a:extLst>
                <a:ext uri="{FF2B5EF4-FFF2-40B4-BE49-F238E27FC236}">
                  <a16:creationId xmlns:a16="http://schemas.microsoft.com/office/drawing/2014/main" id="{800BC8F6-CEC4-E72D-D9D7-F55C7EC8B253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6" name="Паралелограм 895">
              <a:extLst>
                <a:ext uri="{FF2B5EF4-FFF2-40B4-BE49-F238E27FC236}">
                  <a16:creationId xmlns:a16="http://schemas.microsoft.com/office/drawing/2014/main" id="{39464689-474D-F1E0-746C-F8B3945B2642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7" name="Паралелограм 896">
              <a:extLst>
                <a:ext uri="{FF2B5EF4-FFF2-40B4-BE49-F238E27FC236}">
                  <a16:creationId xmlns:a16="http://schemas.microsoft.com/office/drawing/2014/main" id="{F31D717E-B0EB-C286-E8F0-D06157CC8DC9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8" name="Паралелограм 897">
              <a:extLst>
                <a:ext uri="{FF2B5EF4-FFF2-40B4-BE49-F238E27FC236}">
                  <a16:creationId xmlns:a16="http://schemas.microsoft.com/office/drawing/2014/main" id="{DF5A83A5-1038-2C98-4B23-EEA4F87A2F97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9" name="Паралелограм 898">
              <a:extLst>
                <a:ext uri="{FF2B5EF4-FFF2-40B4-BE49-F238E27FC236}">
                  <a16:creationId xmlns:a16="http://schemas.microsoft.com/office/drawing/2014/main" id="{CDD7EBBD-F1F5-E54E-636A-E81C5E41B91E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0" name="Паралелограм 899">
              <a:extLst>
                <a:ext uri="{FF2B5EF4-FFF2-40B4-BE49-F238E27FC236}">
                  <a16:creationId xmlns:a16="http://schemas.microsoft.com/office/drawing/2014/main" id="{75D70A99-990C-296B-8710-793AAB938E69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901" name="Групувати 900">
            <a:extLst>
              <a:ext uri="{FF2B5EF4-FFF2-40B4-BE49-F238E27FC236}">
                <a16:creationId xmlns:a16="http://schemas.microsoft.com/office/drawing/2014/main" id="{9AAA4184-486A-9962-B309-10D9999A71D7}"/>
              </a:ext>
            </a:extLst>
          </p:cNvPr>
          <p:cNvGrpSpPr/>
          <p:nvPr/>
        </p:nvGrpSpPr>
        <p:grpSpPr>
          <a:xfrm>
            <a:off x="8177399" y="353075"/>
            <a:ext cx="1680438" cy="936389"/>
            <a:chOff x="7461890" y="4666630"/>
            <a:chExt cx="1680438" cy="936389"/>
          </a:xfrm>
        </p:grpSpPr>
        <p:sp>
          <p:nvSpPr>
            <p:cNvPr id="902" name="Куб 901">
              <a:extLst>
                <a:ext uri="{FF2B5EF4-FFF2-40B4-BE49-F238E27FC236}">
                  <a16:creationId xmlns:a16="http://schemas.microsoft.com/office/drawing/2014/main" id="{70EDACEC-0996-83A0-A64E-A3E23B35AA7D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3" name="Прямокутник 902">
              <a:extLst>
                <a:ext uri="{FF2B5EF4-FFF2-40B4-BE49-F238E27FC236}">
                  <a16:creationId xmlns:a16="http://schemas.microsoft.com/office/drawing/2014/main" id="{C079CBCB-9140-3719-C646-9A6ED2CDBCD7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4" name="Прямокутник: округлені кути 903">
              <a:extLst>
                <a:ext uri="{FF2B5EF4-FFF2-40B4-BE49-F238E27FC236}">
                  <a16:creationId xmlns:a16="http://schemas.microsoft.com/office/drawing/2014/main" id="{FFA69DFE-9B41-AE93-8226-953A68B3E7E9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5" name="Прямокутник: округлені кути 904">
              <a:extLst>
                <a:ext uri="{FF2B5EF4-FFF2-40B4-BE49-F238E27FC236}">
                  <a16:creationId xmlns:a16="http://schemas.microsoft.com/office/drawing/2014/main" id="{63A26685-DAE8-E2CF-2327-CAC7A16A5971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6" name="Прямокутник: округлені кути 905">
              <a:extLst>
                <a:ext uri="{FF2B5EF4-FFF2-40B4-BE49-F238E27FC236}">
                  <a16:creationId xmlns:a16="http://schemas.microsoft.com/office/drawing/2014/main" id="{806AAE21-22E9-F361-0CEB-16F4B8802EAD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7" name="Прямокутник: округлені кути 906">
              <a:extLst>
                <a:ext uri="{FF2B5EF4-FFF2-40B4-BE49-F238E27FC236}">
                  <a16:creationId xmlns:a16="http://schemas.microsoft.com/office/drawing/2014/main" id="{9C2C936C-4856-4380-A370-E057B16B96EC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8" name="Прямокутник: округлені кути 907">
              <a:extLst>
                <a:ext uri="{FF2B5EF4-FFF2-40B4-BE49-F238E27FC236}">
                  <a16:creationId xmlns:a16="http://schemas.microsoft.com/office/drawing/2014/main" id="{DEAE8AF3-1905-D89C-C338-F8BF9FCBF2F0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9" name="Прямокутник: округлені кути 908">
              <a:extLst>
                <a:ext uri="{FF2B5EF4-FFF2-40B4-BE49-F238E27FC236}">
                  <a16:creationId xmlns:a16="http://schemas.microsoft.com/office/drawing/2014/main" id="{B3AA518D-C4D9-FCC0-A005-79AFD4CF7792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0" name="Прямокутник: округлені кути 909">
              <a:extLst>
                <a:ext uri="{FF2B5EF4-FFF2-40B4-BE49-F238E27FC236}">
                  <a16:creationId xmlns:a16="http://schemas.microsoft.com/office/drawing/2014/main" id="{F044DADA-7071-A159-2D9F-0431DCC292BD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1" name="Прямокутник: округлені кути 910">
              <a:extLst>
                <a:ext uri="{FF2B5EF4-FFF2-40B4-BE49-F238E27FC236}">
                  <a16:creationId xmlns:a16="http://schemas.microsoft.com/office/drawing/2014/main" id="{9F05C938-DE37-A9C8-5112-28F36F1C8E32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2" name="Прямокутник: округлені кути 911">
              <a:extLst>
                <a:ext uri="{FF2B5EF4-FFF2-40B4-BE49-F238E27FC236}">
                  <a16:creationId xmlns:a16="http://schemas.microsoft.com/office/drawing/2014/main" id="{C0170246-C071-97EF-CA2E-9E193258B857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3" name="Прямокутник: округлені кути 912">
              <a:extLst>
                <a:ext uri="{FF2B5EF4-FFF2-40B4-BE49-F238E27FC236}">
                  <a16:creationId xmlns:a16="http://schemas.microsoft.com/office/drawing/2014/main" id="{5798DF09-8AF7-8726-741B-887F262985BF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4" name="Прямокутник: округлені кути 913">
              <a:extLst>
                <a:ext uri="{FF2B5EF4-FFF2-40B4-BE49-F238E27FC236}">
                  <a16:creationId xmlns:a16="http://schemas.microsoft.com/office/drawing/2014/main" id="{53BDDFF7-849F-4C8B-33E0-DA17C9336E3A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5" name="Прямокутник: округлені кути 914">
              <a:extLst>
                <a:ext uri="{FF2B5EF4-FFF2-40B4-BE49-F238E27FC236}">
                  <a16:creationId xmlns:a16="http://schemas.microsoft.com/office/drawing/2014/main" id="{F911629A-E478-718D-C0A5-64CF75C13E87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6" name="Прямокутник: округлені кути 915">
              <a:extLst>
                <a:ext uri="{FF2B5EF4-FFF2-40B4-BE49-F238E27FC236}">
                  <a16:creationId xmlns:a16="http://schemas.microsoft.com/office/drawing/2014/main" id="{726B9C44-BB7E-B372-4B05-281832FBF843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7" name="Прямокутник: округлені кути 916">
              <a:extLst>
                <a:ext uri="{FF2B5EF4-FFF2-40B4-BE49-F238E27FC236}">
                  <a16:creationId xmlns:a16="http://schemas.microsoft.com/office/drawing/2014/main" id="{8322475E-E64C-E55F-BB4A-4171B68FC5B0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8" name="Паралелограм 917">
              <a:extLst>
                <a:ext uri="{FF2B5EF4-FFF2-40B4-BE49-F238E27FC236}">
                  <a16:creationId xmlns:a16="http://schemas.microsoft.com/office/drawing/2014/main" id="{3565DE25-A265-B9C6-609E-69117311A6C3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19" name="Паралелограм 918">
              <a:extLst>
                <a:ext uri="{FF2B5EF4-FFF2-40B4-BE49-F238E27FC236}">
                  <a16:creationId xmlns:a16="http://schemas.microsoft.com/office/drawing/2014/main" id="{57B37AD1-0C7E-9607-A79D-01E27587888D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0" name="Паралелограм 919">
              <a:extLst>
                <a:ext uri="{FF2B5EF4-FFF2-40B4-BE49-F238E27FC236}">
                  <a16:creationId xmlns:a16="http://schemas.microsoft.com/office/drawing/2014/main" id="{FAD4A02A-452C-BD8A-ECC3-8200D45CE55B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1" name="Паралелограм 920">
              <a:extLst>
                <a:ext uri="{FF2B5EF4-FFF2-40B4-BE49-F238E27FC236}">
                  <a16:creationId xmlns:a16="http://schemas.microsoft.com/office/drawing/2014/main" id="{AB9FC52A-5D82-A072-4B13-88FEF900F90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2" name="Паралелограм 921">
              <a:extLst>
                <a:ext uri="{FF2B5EF4-FFF2-40B4-BE49-F238E27FC236}">
                  <a16:creationId xmlns:a16="http://schemas.microsoft.com/office/drawing/2014/main" id="{4881C64D-4C3B-8F82-E850-FD2A728E0787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3" name="Паралелограм 922">
              <a:extLst>
                <a:ext uri="{FF2B5EF4-FFF2-40B4-BE49-F238E27FC236}">
                  <a16:creationId xmlns:a16="http://schemas.microsoft.com/office/drawing/2014/main" id="{5E7EAA98-DBF3-5149-1F9F-D95D208A4B4F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4" name="Паралелограм 923">
              <a:extLst>
                <a:ext uri="{FF2B5EF4-FFF2-40B4-BE49-F238E27FC236}">
                  <a16:creationId xmlns:a16="http://schemas.microsoft.com/office/drawing/2014/main" id="{6C902406-8A7C-E717-2CAF-33ED7F99A578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25" name="Паралелограм 924">
              <a:extLst>
                <a:ext uri="{FF2B5EF4-FFF2-40B4-BE49-F238E27FC236}">
                  <a16:creationId xmlns:a16="http://schemas.microsoft.com/office/drawing/2014/main" id="{8841836A-BDA2-1CEC-B36D-428CA4A5C131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03" name="Групувати 1502">
            <a:extLst>
              <a:ext uri="{FF2B5EF4-FFF2-40B4-BE49-F238E27FC236}">
                <a16:creationId xmlns:a16="http://schemas.microsoft.com/office/drawing/2014/main" id="{E81EAD30-B928-4E17-08F7-78CCBD7BECD9}"/>
              </a:ext>
            </a:extLst>
          </p:cNvPr>
          <p:cNvGrpSpPr/>
          <p:nvPr/>
        </p:nvGrpSpPr>
        <p:grpSpPr>
          <a:xfrm>
            <a:off x="3416512" y="2681088"/>
            <a:ext cx="1259505" cy="1261642"/>
            <a:chOff x="9685489" y="4339035"/>
            <a:chExt cx="1259505" cy="1261642"/>
          </a:xfrm>
        </p:grpSpPr>
        <p:sp>
          <p:nvSpPr>
            <p:cNvPr id="1504" name="Куб 1503">
              <a:extLst>
                <a:ext uri="{FF2B5EF4-FFF2-40B4-BE49-F238E27FC236}">
                  <a16:creationId xmlns:a16="http://schemas.microsoft.com/office/drawing/2014/main" id="{CB40D267-B829-2D39-426A-520238098175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5" name="Паралелограм 1504">
              <a:extLst>
                <a:ext uri="{FF2B5EF4-FFF2-40B4-BE49-F238E27FC236}">
                  <a16:creationId xmlns:a16="http://schemas.microsoft.com/office/drawing/2014/main" id="{05A0DD04-1A03-BD0C-9983-8D1F41067BCA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6" name="Паралелограм 1505">
              <a:extLst>
                <a:ext uri="{FF2B5EF4-FFF2-40B4-BE49-F238E27FC236}">
                  <a16:creationId xmlns:a16="http://schemas.microsoft.com/office/drawing/2014/main" id="{0DDDA58B-B8B2-30D1-D819-BD0FC3358C55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7" name="Паралелограм 1506">
              <a:extLst>
                <a:ext uri="{FF2B5EF4-FFF2-40B4-BE49-F238E27FC236}">
                  <a16:creationId xmlns:a16="http://schemas.microsoft.com/office/drawing/2014/main" id="{765B4A8A-23CE-6444-94B8-D8824B291F76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8" name="Паралелограм 1507">
              <a:extLst>
                <a:ext uri="{FF2B5EF4-FFF2-40B4-BE49-F238E27FC236}">
                  <a16:creationId xmlns:a16="http://schemas.microsoft.com/office/drawing/2014/main" id="{2B9F9FAC-E29C-4A65-B342-23722B3CFE4A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9" name="Паралелограм 1508">
              <a:extLst>
                <a:ext uri="{FF2B5EF4-FFF2-40B4-BE49-F238E27FC236}">
                  <a16:creationId xmlns:a16="http://schemas.microsoft.com/office/drawing/2014/main" id="{EB4DE20A-0D22-0253-B0E2-89A5942B83F9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0" name="Паралелограм 1509">
              <a:extLst>
                <a:ext uri="{FF2B5EF4-FFF2-40B4-BE49-F238E27FC236}">
                  <a16:creationId xmlns:a16="http://schemas.microsoft.com/office/drawing/2014/main" id="{B6DC49B2-4927-9797-9AB7-D5796E49324D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1" name="Паралелограм 1510">
              <a:extLst>
                <a:ext uri="{FF2B5EF4-FFF2-40B4-BE49-F238E27FC236}">
                  <a16:creationId xmlns:a16="http://schemas.microsoft.com/office/drawing/2014/main" id="{CB3D7123-5678-2213-73AD-DCE1336F4574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2" name="Паралелограм 1511">
              <a:extLst>
                <a:ext uri="{FF2B5EF4-FFF2-40B4-BE49-F238E27FC236}">
                  <a16:creationId xmlns:a16="http://schemas.microsoft.com/office/drawing/2014/main" id="{8E61966E-51CB-7933-BA45-BFD405F61F39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3" name="Паралелограм 1512">
              <a:extLst>
                <a:ext uri="{FF2B5EF4-FFF2-40B4-BE49-F238E27FC236}">
                  <a16:creationId xmlns:a16="http://schemas.microsoft.com/office/drawing/2014/main" id="{83E515DA-C12E-DC56-4749-CCBE08470528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4" name="Паралелограм 1513">
              <a:extLst>
                <a:ext uri="{FF2B5EF4-FFF2-40B4-BE49-F238E27FC236}">
                  <a16:creationId xmlns:a16="http://schemas.microsoft.com/office/drawing/2014/main" id="{BF1D28D0-CDA3-85FC-26E8-04793399869B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5" name="Паралелограм 1514">
              <a:extLst>
                <a:ext uri="{FF2B5EF4-FFF2-40B4-BE49-F238E27FC236}">
                  <a16:creationId xmlns:a16="http://schemas.microsoft.com/office/drawing/2014/main" id="{FF7F521C-3650-9999-F55D-7C222FF567BA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6" name="Паралелограм 1515">
              <a:extLst>
                <a:ext uri="{FF2B5EF4-FFF2-40B4-BE49-F238E27FC236}">
                  <a16:creationId xmlns:a16="http://schemas.microsoft.com/office/drawing/2014/main" id="{E6A5B11A-96EE-48F1-92FF-D070229A9DA1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7" name="Паралелограм 1516">
              <a:extLst>
                <a:ext uri="{FF2B5EF4-FFF2-40B4-BE49-F238E27FC236}">
                  <a16:creationId xmlns:a16="http://schemas.microsoft.com/office/drawing/2014/main" id="{4EBEC703-C1B5-78DB-59B7-2631BB12AD11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8" name="Паралелограм 1517">
              <a:extLst>
                <a:ext uri="{FF2B5EF4-FFF2-40B4-BE49-F238E27FC236}">
                  <a16:creationId xmlns:a16="http://schemas.microsoft.com/office/drawing/2014/main" id="{C7D3A000-5450-CE7C-BCC3-145220916687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19" name="Прямокутник: округлені кути 1518">
              <a:extLst>
                <a:ext uri="{FF2B5EF4-FFF2-40B4-BE49-F238E27FC236}">
                  <a16:creationId xmlns:a16="http://schemas.microsoft.com/office/drawing/2014/main" id="{9BBD6584-86F7-C73E-9A76-A6FC49DB5A4F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0" name="Прямокутник: округлені кути 1519">
              <a:extLst>
                <a:ext uri="{FF2B5EF4-FFF2-40B4-BE49-F238E27FC236}">
                  <a16:creationId xmlns:a16="http://schemas.microsoft.com/office/drawing/2014/main" id="{2AB3B16B-5FBD-E3EC-D821-C873FB370E92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1" name="Прямокутник: округлені кути 1520">
              <a:extLst>
                <a:ext uri="{FF2B5EF4-FFF2-40B4-BE49-F238E27FC236}">
                  <a16:creationId xmlns:a16="http://schemas.microsoft.com/office/drawing/2014/main" id="{37FAA518-C79C-708A-CDC2-35B0CEED64F7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2" name="Прямокутник: округлені кути 1521">
              <a:extLst>
                <a:ext uri="{FF2B5EF4-FFF2-40B4-BE49-F238E27FC236}">
                  <a16:creationId xmlns:a16="http://schemas.microsoft.com/office/drawing/2014/main" id="{323DDACF-32CF-8C4F-6F48-C119CEF90F3E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3" name="Прямокутник: округлені кути 1522">
              <a:extLst>
                <a:ext uri="{FF2B5EF4-FFF2-40B4-BE49-F238E27FC236}">
                  <a16:creationId xmlns:a16="http://schemas.microsoft.com/office/drawing/2014/main" id="{CD79F72F-FF9F-75A9-BFB5-0B17B61205B6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4" name="Прямокутник: округлені кути 1523">
              <a:extLst>
                <a:ext uri="{FF2B5EF4-FFF2-40B4-BE49-F238E27FC236}">
                  <a16:creationId xmlns:a16="http://schemas.microsoft.com/office/drawing/2014/main" id="{6415834F-755D-649F-2101-75B256715C55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5" name="Прямокутник: округлені кути 1524">
              <a:extLst>
                <a:ext uri="{FF2B5EF4-FFF2-40B4-BE49-F238E27FC236}">
                  <a16:creationId xmlns:a16="http://schemas.microsoft.com/office/drawing/2014/main" id="{90AD6A6C-F62F-84BB-325E-AF6714025133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6" name="Прямокутник: округлені кути 1525">
              <a:extLst>
                <a:ext uri="{FF2B5EF4-FFF2-40B4-BE49-F238E27FC236}">
                  <a16:creationId xmlns:a16="http://schemas.microsoft.com/office/drawing/2014/main" id="{416C0C56-84B6-8E50-28C9-6E3135908876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27" name="Групувати 1526">
            <a:extLst>
              <a:ext uri="{FF2B5EF4-FFF2-40B4-BE49-F238E27FC236}">
                <a16:creationId xmlns:a16="http://schemas.microsoft.com/office/drawing/2014/main" id="{4F33312B-31F1-B3DF-1368-CC19E5569C3F}"/>
              </a:ext>
            </a:extLst>
          </p:cNvPr>
          <p:cNvGrpSpPr/>
          <p:nvPr/>
        </p:nvGrpSpPr>
        <p:grpSpPr>
          <a:xfrm>
            <a:off x="2878129" y="3217549"/>
            <a:ext cx="1259505" cy="1261642"/>
            <a:chOff x="9685489" y="4339035"/>
            <a:chExt cx="1259505" cy="1261642"/>
          </a:xfrm>
        </p:grpSpPr>
        <p:sp>
          <p:nvSpPr>
            <p:cNvPr id="1528" name="Куб 1527">
              <a:extLst>
                <a:ext uri="{FF2B5EF4-FFF2-40B4-BE49-F238E27FC236}">
                  <a16:creationId xmlns:a16="http://schemas.microsoft.com/office/drawing/2014/main" id="{531A06DF-9A8D-A0AB-B4A7-97FC75C4790F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29" name="Паралелограм 1528">
              <a:extLst>
                <a:ext uri="{FF2B5EF4-FFF2-40B4-BE49-F238E27FC236}">
                  <a16:creationId xmlns:a16="http://schemas.microsoft.com/office/drawing/2014/main" id="{45525715-E80E-E97B-06FA-E6437E508486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0" name="Паралелограм 1529">
              <a:extLst>
                <a:ext uri="{FF2B5EF4-FFF2-40B4-BE49-F238E27FC236}">
                  <a16:creationId xmlns:a16="http://schemas.microsoft.com/office/drawing/2014/main" id="{18A35576-1010-7E41-2293-D1E583773C3E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1" name="Паралелограм 1530">
              <a:extLst>
                <a:ext uri="{FF2B5EF4-FFF2-40B4-BE49-F238E27FC236}">
                  <a16:creationId xmlns:a16="http://schemas.microsoft.com/office/drawing/2014/main" id="{0F7C490A-74A8-21D4-6BB5-0E4AD8F8BE12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2" name="Паралелограм 1531">
              <a:extLst>
                <a:ext uri="{FF2B5EF4-FFF2-40B4-BE49-F238E27FC236}">
                  <a16:creationId xmlns:a16="http://schemas.microsoft.com/office/drawing/2014/main" id="{ACED9AD5-3B5C-9EB7-0227-6CF5031F6E82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3" name="Паралелограм 1532">
              <a:extLst>
                <a:ext uri="{FF2B5EF4-FFF2-40B4-BE49-F238E27FC236}">
                  <a16:creationId xmlns:a16="http://schemas.microsoft.com/office/drawing/2014/main" id="{97B2103C-DBB8-C01F-2E00-4E6DA892D364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4" name="Паралелограм 1533">
              <a:extLst>
                <a:ext uri="{FF2B5EF4-FFF2-40B4-BE49-F238E27FC236}">
                  <a16:creationId xmlns:a16="http://schemas.microsoft.com/office/drawing/2014/main" id="{75C93E2F-A0AB-CDF9-86A2-B832AF8025A0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5" name="Паралелограм 1534">
              <a:extLst>
                <a:ext uri="{FF2B5EF4-FFF2-40B4-BE49-F238E27FC236}">
                  <a16:creationId xmlns:a16="http://schemas.microsoft.com/office/drawing/2014/main" id="{1E85EE84-9D24-9A45-DB4A-BF7D9CEE2915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6" name="Паралелограм 1535">
              <a:extLst>
                <a:ext uri="{FF2B5EF4-FFF2-40B4-BE49-F238E27FC236}">
                  <a16:creationId xmlns:a16="http://schemas.microsoft.com/office/drawing/2014/main" id="{341E81A9-3EFB-96A1-1DBA-46B90EA6338C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7" name="Паралелограм 1536">
              <a:extLst>
                <a:ext uri="{FF2B5EF4-FFF2-40B4-BE49-F238E27FC236}">
                  <a16:creationId xmlns:a16="http://schemas.microsoft.com/office/drawing/2014/main" id="{6C25478B-685E-9926-F777-29CC411206F2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8" name="Паралелограм 1537">
              <a:extLst>
                <a:ext uri="{FF2B5EF4-FFF2-40B4-BE49-F238E27FC236}">
                  <a16:creationId xmlns:a16="http://schemas.microsoft.com/office/drawing/2014/main" id="{CC45D0B1-F66F-4E91-E743-024E461F1FE8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9" name="Паралелограм 1538">
              <a:extLst>
                <a:ext uri="{FF2B5EF4-FFF2-40B4-BE49-F238E27FC236}">
                  <a16:creationId xmlns:a16="http://schemas.microsoft.com/office/drawing/2014/main" id="{0EE5124F-E68A-61F8-8A8A-66A85E8F98B0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0" name="Паралелограм 1539">
              <a:extLst>
                <a:ext uri="{FF2B5EF4-FFF2-40B4-BE49-F238E27FC236}">
                  <a16:creationId xmlns:a16="http://schemas.microsoft.com/office/drawing/2014/main" id="{1118D450-AF7A-8DB8-8D64-0E01EBC4AC0F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1" name="Паралелограм 1540">
              <a:extLst>
                <a:ext uri="{FF2B5EF4-FFF2-40B4-BE49-F238E27FC236}">
                  <a16:creationId xmlns:a16="http://schemas.microsoft.com/office/drawing/2014/main" id="{FB334CFB-BDED-331F-C124-CC0F523DD760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2" name="Паралелограм 1541">
              <a:extLst>
                <a:ext uri="{FF2B5EF4-FFF2-40B4-BE49-F238E27FC236}">
                  <a16:creationId xmlns:a16="http://schemas.microsoft.com/office/drawing/2014/main" id="{FD63E7A3-3D8E-613C-3E16-E4CB10B42391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3" name="Прямокутник: округлені кути 1542">
              <a:extLst>
                <a:ext uri="{FF2B5EF4-FFF2-40B4-BE49-F238E27FC236}">
                  <a16:creationId xmlns:a16="http://schemas.microsoft.com/office/drawing/2014/main" id="{D22DD849-9B00-790B-3346-708B0B758709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4" name="Прямокутник: округлені кути 1543">
              <a:extLst>
                <a:ext uri="{FF2B5EF4-FFF2-40B4-BE49-F238E27FC236}">
                  <a16:creationId xmlns:a16="http://schemas.microsoft.com/office/drawing/2014/main" id="{85835E18-DE69-491A-FA3A-9F181BF7FD8E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5" name="Прямокутник: округлені кути 1544">
              <a:extLst>
                <a:ext uri="{FF2B5EF4-FFF2-40B4-BE49-F238E27FC236}">
                  <a16:creationId xmlns:a16="http://schemas.microsoft.com/office/drawing/2014/main" id="{72653E86-E46C-663F-0044-7F9DA160AFB2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6" name="Прямокутник: округлені кути 1545">
              <a:extLst>
                <a:ext uri="{FF2B5EF4-FFF2-40B4-BE49-F238E27FC236}">
                  <a16:creationId xmlns:a16="http://schemas.microsoft.com/office/drawing/2014/main" id="{42550362-1508-FBFF-ECBE-F9B72223EE87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7" name="Прямокутник: округлені кути 1546">
              <a:extLst>
                <a:ext uri="{FF2B5EF4-FFF2-40B4-BE49-F238E27FC236}">
                  <a16:creationId xmlns:a16="http://schemas.microsoft.com/office/drawing/2014/main" id="{C5645A56-4E90-2AA2-0EE8-9B76A053C0A2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8" name="Прямокутник: округлені кути 1547">
              <a:extLst>
                <a:ext uri="{FF2B5EF4-FFF2-40B4-BE49-F238E27FC236}">
                  <a16:creationId xmlns:a16="http://schemas.microsoft.com/office/drawing/2014/main" id="{40039A0B-CA44-510B-CC62-3D5E15507265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9" name="Прямокутник: округлені кути 1548">
              <a:extLst>
                <a:ext uri="{FF2B5EF4-FFF2-40B4-BE49-F238E27FC236}">
                  <a16:creationId xmlns:a16="http://schemas.microsoft.com/office/drawing/2014/main" id="{CEA8DD76-D512-09C0-9F3F-6E7263C25EF1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0" name="Прямокутник: округлені кути 1549">
              <a:extLst>
                <a:ext uri="{FF2B5EF4-FFF2-40B4-BE49-F238E27FC236}">
                  <a16:creationId xmlns:a16="http://schemas.microsoft.com/office/drawing/2014/main" id="{013350CD-53FF-1F5B-1E7F-967AE2BF4727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51" name="Групувати 1550">
            <a:extLst>
              <a:ext uri="{FF2B5EF4-FFF2-40B4-BE49-F238E27FC236}">
                <a16:creationId xmlns:a16="http://schemas.microsoft.com/office/drawing/2014/main" id="{5232A446-3B05-0EF6-4E23-70DC8791F02D}"/>
              </a:ext>
            </a:extLst>
          </p:cNvPr>
          <p:cNvGrpSpPr/>
          <p:nvPr/>
        </p:nvGrpSpPr>
        <p:grpSpPr>
          <a:xfrm>
            <a:off x="2340552" y="3748160"/>
            <a:ext cx="1259505" cy="1261642"/>
            <a:chOff x="9685489" y="4339035"/>
            <a:chExt cx="1259505" cy="1261642"/>
          </a:xfrm>
        </p:grpSpPr>
        <p:sp>
          <p:nvSpPr>
            <p:cNvPr id="1552" name="Куб 1551">
              <a:extLst>
                <a:ext uri="{FF2B5EF4-FFF2-40B4-BE49-F238E27FC236}">
                  <a16:creationId xmlns:a16="http://schemas.microsoft.com/office/drawing/2014/main" id="{E54DF1DD-C919-1420-9574-82602038F7F9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3" name="Паралелограм 1552">
              <a:extLst>
                <a:ext uri="{FF2B5EF4-FFF2-40B4-BE49-F238E27FC236}">
                  <a16:creationId xmlns:a16="http://schemas.microsoft.com/office/drawing/2014/main" id="{805CABEB-C5A4-CC49-59D8-8B1715E6387F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4" name="Паралелограм 1553">
              <a:extLst>
                <a:ext uri="{FF2B5EF4-FFF2-40B4-BE49-F238E27FC236}">
                  <a16:creationId xmlns:a16="http://schemas.microsoft.com/office/drawing/2014/main" id="{1969A29B-0E83-4BA3-BE9A-80C895E77E7E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5" name="Паралелограм 1554">
              <a:extLst>
                <a:ext uri="{FF2B5EF4-FFF2-40B4-BE49-F238E27FC236}">
                  <a16:creationId xmlns:a16="http://schemas.microsoft.com/office/drawing/2014/main" id="{98A3D676-1B2C-E6DD-CBCA-17F6D298F8FA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6" name="Паралелограм 1555">
              <a:extLst>
                <a:ext uri="{FF2B5EF4-FFF2-40B4-BE49-F238E27FC236}">
                  <a16:creationId xmlns:a16="http://schemas.microsoft.com/office/drawing/2014/main" id="{EA391DCC-6170-4CAA-F5F6-E1555CDFE36E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7" name="Паралелограм 1556">
              <a:extLst>
                <a:ext uri="{FF2B5EF4-FFF2-40B4-BE49-F238E27FC236}">
                  <a16:creationId xmlns:a16="http://schemas.microsoft.com/office/drawing/2014/main" id="{BBCDEE3D-8313-D082-F2C8-FC80D582D9D1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8" name="Паралелограм 1557">
              <a:extLst>
                <a:ext uri="{FF2B5EF4-FFF2-40B4-BE49-F238E27FC236}">
                  <a16:creationId xmlns:a16="http://schemas.microsoft.com/office/drawing/2014/main" id="{9A344FDB-F1D3-796B-4DC7-7E279F2BD9D5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9" name="Паралелограм 1558">
              <a:extLst>
                <a:ext uri="{FF2B5EF4-FFF2-40B4-BE49-F238E27FC236}">
                  <a16:creationId xmlns:a16="http://schemas.microsoft.com/office/drawing/2014/main" id="{900F8F9B-D4DB-7297-46DD-72CAF931278D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0" name="Паралелограм 1559">
              <a:extLst>
                <a:ext uri="{FF2B5EF4-FFF2-40B4-BE49-F238E27FC236}">
                  <a16:creationId xmlns:a16="http://schemas.microsoft.com/office/drawing/2014/main" id="{4E2F3E29-F41F-2D23-6D55-28E7848A5ADB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1" name="Паралелограм 1560">
              <a:extLst>
                <a:ext uri="{FF2B5EF4-FFF2-40B4-BE49-F238E27FC236}">
                  <a16:creationId xmlns:a16="http://schemas.microsoft.com/office/drawing/2014/main" id="{3D2A6009-92E0-710A-13C8-BB0376EE6980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2" name="Паралелограм 1561">
              <a:extLst>
                <a:ext uri="{FF2B5EF4-FFF2-40B4-BE49-F238E27FC236}">
                  <a16:creationId xmlns:a16="http://schemas.microsoft.com/office/drawing/2014/main" id="{9044F2CB-3BE4-4263-8C82-6FDA69E3628D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3" name="Паралелограм 1562">
              <a:extLst>
                <a:ext uri="{FF2B5EF4-FFF2-40B4-BE49-F238E27FC236}">
                  <a16:creationId xmlns:a16="http://schemas.microsoft.com/office/drawing/2014/main" id="{DCE403B1-F076-9879-C8B1-B42C1842C51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4" name="Паралелограм 1563">
              <a:extLst>
                <a:ext uri="{FF2B5EF4-FFF2-40B4-BE49-F238E27FC236}">
                  <a16:creationId xmlns:a16="http://schemas.microsoft.com/office/drawing/2014/main" id="{6CFB324C-6AB4-65DF-83A6-1527CA3D92E2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5" name="Паралелограм 1564">
              <a:extLst>
                <a:ext uri="{FF2B5EF4-FFF2-40B4-BE49-F238E27FC236}">
                  <a16:creationId xmlns:a16="http://schemas.microsoft.com/office/drawing/2014/main" id="{5CDBE9FA-D740-D844-123C-94AA4AE5495F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6" name="Паралелограм 1565">
              <a:extLst>
                <a:ext uri="{FF2B5EF4-FFF2-40B4-BE49-F238E27FC236}">
                  <a16:creationId xmlns:a16="http://schemas.microsoft.com/office/drawing/2014/main" id="{11E98611-55B8-2CF8-26B0-D1E8ADE00DAD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7" name="Прямокутник: округлені кути 1566">
              <a:extLst>
                <a:ext uri="{FF2B5EF4-FFF2-40B4-BE49-F238E27FC236}">
                  <a16:creationId xmlns:a16="http://schemas.microsoft.com/office/drawing/2014/main" id="{4574A3DD-7550-F9B2-B392-9078FB8D8B2A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8" name="Прямокутник: округлені кути 1567">
              <a:extLst>
                <a:ext uri="{FF2B5EF4-FFF2-40B4-BE49-F238E27FC236}">
                  <a16:creationId xmlns:a16="http://schemas.microsoft.com/office/drawing/2014/main" id="{1584A7F0-F9B8-8804-9EDB-B73CDE7BE1D8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9" name="Прямокутник: округлені кути 1568">
              <a:extLst>
                <a:ext uri="{FF2B5EF4-FFF2-40B4-BE49-F238E27FC236}">
                  <a16:creationId xmlns:a16="http://schemas.microsoft.com/office/drawing/2014/main" id="{4FC32EAF-443F-23CA-F379-92522DE03300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0" name="Прямокутник: округлені кути 1569">
              <a:extLst>
                <a:ext uri="{FF2B5EF4-FFF2-40B4-BE49-F238E27FC236}">
                  <a16:creationId xmlns:a16="http://schemas.microsoft.com/office/drawing/2014/main" id="{33FE6561-3FB3-1E89-DD96-E9353A7ED861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1" name="Прямокутник: округлені кути 1570">
              <a:extLst>
                <a:ext uri="{FF2B5EF4-FFF2-40B4-BE49-F238E27FC236}">
                  <a16:creationId xmlns:a16="http://schemas.microsoft.com/office/drawing/2014/main" id="{445F037E-A427-9638-10E1-B3DF23C63E5C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2" name="Прямокутник: округлені кути 1571">
              <a:extLst>
                <a:ext uri="{FF2B5EF4-FFF2-40B4-BE49-F238E27FC236}">
                  <a16:creationId xmlns:a16="http://schemas.microsoft.com/office/drawing/2014/main" id="{F39A098A-CB9E-4FE2-0B91-D640A015F76A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3" name="Прямокутник: округлені кути 1572">
              <a:extLst>
                <a:ext uri="{FF2B5EF4-FFF2-40B4-BE49-F238E27FC236}">
                  <a16:creationId xmlns:a16="http://schemas.microsoft.com/office/drawing/2014/main" id="{6AE150D8-466C-AB45-260E-12B866AA55A6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4" name="Прямокутник: округлені кути 1573">
              <a:extLst>
                <a:ext uri="{FF2B5EF4-FFF2-40B4-BE49-F238E27FC236}">
                  <a16:creationId xmlns:a16="http://schemas.microsoft.com/office/drawing/2014/main" id="{B902EA13-8276-EBA4-62C9-6A03E9844567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75" name="Групувати 1574">
            <a:extLst>
              <a:ext uri="{FF2B5EF4-FFF2-40B4-BE49-F238E27FC236}">
                <a16:creationId xmlns:a16="http://schemas.microsoft.com/office/drawing/2014/main" id="{5D1458F3-F311-1AFE-4045-A94E6D2767FD}"/>
              </a:ext>
            </a:extLst>
          </p:cNvPr>
          <p:cNvGrpSpPr/>
          <p:nvPr/>
        </p:nvGrpSpPr>
        <p:grpSpPr>
          <a:xfrm>
            <a:off x="1793546" y="4296140"/>
            <a:ext cx="1259505" cy="1261642"/>
            <a:chOff x="9685489" y="4339035"/>
            <a:chExt cx="1259505" cy="1261642"/>
          </a:xfrm>
        </p:grpSpPr>
        <p:sp>
          <p:nvSpPr>
            <p:cNvPr id="1576" name="Куб 1575">
              <a:extLst>
                <a:ext uri="{FF2B5EF4-FFF2-40B4-BE49-F238E27FC236}">
                  <a16:creationId xmlns:a16="http://schemas.microsoft.com/office/drawing/2014/main" id="{8D89C9B9-5AD2-2F33-85A7-FDCF0C0CD2BF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7" name="Паралелограм 1576">
              <a:extLst>
                <a:ext uri="{FF2B5EF4-FFF2-40B4-BE49-F238E27FC236}">
                  <a16:creationId xmlns:a16="http://schemas.microsoft.com/office/drawing/2014/main" id="{5A3805A7-383F-5A00-7B06-98CEE213B0B9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8" name="Паралелограм 1577">
              <a:extLst>
                <a:ext uri="{FF2B5EF4-FFF2-40B4-BE49-F238E27FC236}">
                  <a16:creationId xmlns:a16="http://schemas.microsoft.com/office/drawing/2014/main" id="{232A1952-B8CA-C5E7-49B7-C3EE0D9F8CBB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9" name="Паралелограм 1578">
              <a:extLst>
                <a:ext uri="{FF2B5EF4-FFF2-40B4-BE49-F238E27FC236}">
                  <a16:creationId xmlns:a16="http://schemas.microsoft.com/office/drawing/2014/main" id="{52DDACCE-4762-9256-8ECF-51FDAA9BFDE7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0" name="Паралелограм 1579">
              <a:extLst>
                <a:ext uri="{FF2B5EF4-FFF2-40B4-BE49-F238E27FC236}">
                  <a16:creationId xmlns:a16="http://schemas.microsoft.com/office/drawing/2014/main" id="{B7536F19-4710-678B-2EA8-B9142554932F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1" name="Паралелограм 1580">
              <a:extLst>
                <a:ext uri="{FF2B5EF4-FFF2-40B4-BE49-F238E27FC236}">
                  <a16:creationId xmlns:a16="http://schemas.microsoft.com/office/drawing/2014/main" id="{7673D41A-B55F-05F2-945A-1D23E154D234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2" name="Паралелограм 1581">
              <a:extLst>
                <a:ext uri="{FF2B5EF4-FFF2-40B4-BE49-F238E27FC236}">
                  <a16:creationId xmlns:a16="http://schemas.microsoft.com/office/drawing/2014/main" id="{9512B791-15B7-062A-9D28-846C344F318B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3" name="Паралелограм 1582">
              <a:extLst>
                <a:ext uri="{FF2B5EF4-FFF2-40B4-BE49-F238E27FC236}">
                  <a16:creationId xmlns:a16="http://schemas.microsoft.com/office/drawing/2014/main" id="{8B0AEFB9-AA70-9063-F0C4-807996C2EA4A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4" name="Паралелограм 1583">
              <a:extLst>
                <a:ext uri="{FF2B5EF4-FFF2-40B4-BE49-F238E27FC236}">
                  <a16:creationId xmlns:a16="http://schemas.microsoft.com/office/drawing/2014/main" id="{CA3EBE7A-E6DE-2A6C-BA49-091CF80A2C24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5" name="Паралелограм 1584">
              <a:extLst>
                <a:ext uri="{FF2B5EF4-FFF2-40B4-BE49-F238E27FC236}">
                  <a16:creationId xmlns:a16="http://schemas.microsoft.com/office/drawing/2014/main" id="{F5CA683B-FD75-F7F2-CEAB-DBFCE0CCDD98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6" name="Паралелограм 1585">
              <a:extLst>
                <a:ext uri="{FF2B5EF4-FFF2-40B4-BE49-F238E27FC236}">
                  <a16:creationId xmlns:a16="http://schemas.microsoft.com/office/drawing/2014/main" id="{4402D208-37AE-9B32-9C0A-ED84DC561CA2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7" name="Паралелограм 1586">
              <a:extLst>
                <a:ext uri="{FF2B5EF4-FFF2-40B4-BE49-F238E27FC236}">
                  <a16:creationId xmlns:a16="http://schemas.microsoft.com/office/drawing/2014/main" id="{1E491DCD-3884-75EF-B50E-718159D715DA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8" name="Паралелограм 1587">
              <a:extLst>
                <a:ext uri="{FF2B5EF4-FFF2-40B4-BE49-F238E27FC236}">
                  <a16:creationId xmlns:a16="http://schemas.microsoft.com/office/drawing/2014/main" id="{EDC268B8-45A2-511A-93B3-1C9DFAF14F85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9" name="Паралелограм 1588">
              <a:extLst>
                <a:ext uri="{FF2B5EF4-FFF2-40B4-BE49-F238E27FC236}">
                  <a16:creationId xmlns:a16="http://schemas.microsoft.com/office/drawing/2014/main" id="{05C95F46-5C97-44CA-A92F-C75B57AF8539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0" name="Паралелограм 1589">
              <a:extLst>
                <a:ext uri="{FF2B5EF4-FFF2-40B4-BE49-F238E27FC236}">
                  <a16:creationId xmlns:a16="http://schemas.microsoft.com/office/drawing/2014/main" id="{2910E060-3D03-5617-DAE3-3DC106D19B8C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1" name="Прямокутник: округлені кути 1590">
              <a:extLst>
                <a:ext uri="{FF2B5EF4-FFF2-40B4-BE49-F238E27FC236}">
                  <a16:creationId xmlns:a16="http://schemas.microsoft.com/office/drawing/2014/main" id="{C99C2D1B-A2DE-B29E-90F5-6604B0EEEDEC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2" name="Прямокутник: округлені кути 1591">
              <a:extLst>
                <a:ext uri="{FF2B5EF4-FFF2-40B4-BE49-F238E27FC236}">
                  <a16:creationId xmlns:a16="http://schemas.microsoft.com/office/drawing/2014/main" id="{DD4D8A90-E91D-2E1F-5FE4-9711DA28AE97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3" name="Прямокутник: округлені кути 1592">
              <a:extLst>
                <a:ext uri="{FF2B5EF4-FFF2-40B4-BE49-F238E27FC236}">
                  <a16:creationId xmlns:a16="http://schemas.microsoft.com/office/drawing/2014/main" id="{C4C76721-4342-1891-A06C-C0DF4A1BBF8B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4" name="Прямокутник: округлені кути 1593">
              <a:extLst>
                <a:ext uri="{FF2B5EF4-FFF2-40B4-BE49-F238E27FC236}">
                  <a16:creationId xmlns:a16="http://schemas.microsoft.com/office/drawing/2014/main" id="{851A6AE2-0499-74E9-4151-3BC2C0219996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5" name="Прямокутник: округлені кути 1594">
              <a:extLst>
                <a:ext uri="{FF2B5EF4-FFF2-40B4-BE49-F238E27FC236}">
                  <a16:creationId xmlns:a16="http://schemas.microsoft.com/office/drawing/2014/main" id="{C6E64AFB-37E0-8776-20D1-86A7FF3FC6D0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6" name="Прямокутник: округлені кути 1595">
              <a:extLst>
                <a:ext uri="{FF2B5EF4-FFF2-40B4-BE49-F238E27FC236}">
                  <a16:creationId xmlns:a16="http://schemas.microsoft.com/office/drawing/2014/main" id="{E075C566-0BAD-7EFF-5ECB-BE3A5CF4DEC5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7" name="Прямокутник: округлені кути 1596">
              <a:extLst>
                <a:ext uri="{FF2B5EF4-FFF2-40B4-BE49-F238E27FC236}">
                  <a16:creationId xmlns:a16="http://schemas.microsoft.com/office/drawing/2014/main" id="{09D8BA8B-64DD-D27F-20F7-A98C0F779E04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8" name="Прямокутник: округлені кути 1597">
              <a:extLst>
                <a:ext uri="{FF2B5EF4-FFF2-40B4-BE49-F238E27FC236}">
                  <a16:creationId xmlns:a16="http://schemas.microsoft.com/office/drawing/2014/main" id="{5FED52A0-CFF2-0884-9168-95EFA99AF4B0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99" name="Групувати 1598">
            <a:extLst>
              <a:ext uri="{FF2B5EF4-FFF2-40B4-BE49-F238E27FC236}">
                <a16:creationId xmlns:a16="http://schemas.microsoft.com/office/drawing/2014/main" id="{246A607F-FB13-82A8-45FE-2B298F6E0450}"/>
              </a:ext>
            </a:extLst>
          </p:cNvPr>
          <p:cNvGrpSpPr/>
          <p:nvPr/>
        </p:nvGrpSpPr>
        <p:grpSpPr>
          <a:xfrm>
            <a:off x="3406615" y="1993492"/>
            <a:ext cx="1259505" cy="1261642"/>
            <a:chOff x="9685489" y="4339035"/>
            <a:chExt cx="1259505" cy="1261642"/>
          </a:xfrm>
        </p:grpSpPr>
        <p:sp>
          <p:nvSpPr>
            <p:cNvPr id="1600" name="Куб 1599">
              <a:extLst>
                <a:ext uri="{FF2B5EF4-FFF2-40B4-BE49-F238E27FC236}">
                  <a16:creationId xmlns:a16="http://schemas.microsoft.com/office/drawing/2014/main" id="{3621625E-8BE2-ED7C-089B-F9902440A2B5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1" name="Паралелограм 1600">
              <a:extLst>
                <a:ext uri="{FF2B5EF4-FFF2-40B4-BE49-F238E27FC236}">
                  <a16:creationId xmlns:a16="http://schemas.microsoft.com/office/drawing/2014/main" id="{CB022056-F5E6-AE17-94F5-F11384D3D603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2" name="Паралелограм 1601">
              <a:extLst>
                <a:ext uri="{FF2B5EF4-FFF2-40B4-BE49-F238E27FC236}">
                  <a16:creationId xmlns:a16="http://schemas.microsoft.com/office/drawing/2014/main" id="{44799B4B-9893-5876-4BD3-5D30F4DFDABC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3" name="Паралелограм 1602">
              <a:extLst>
                <a:ext uri="{FF2B5EF4-FFF2-40B4-BE49-F238E27FC236}">
                  <a16:creationId xmlns:a16="http://schemas.microsoft.com/office/drawing/2014/main" id="{C7AC2C0A-D6CB-3D71-BAA0-469A00D84BA3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4" name="Паралелограм 1603">
              <a:extLst>
                <a:ext uri="{FF2B5EF4-FFF2-40B4-BE49-F238E27FC236}">
                  <a16:creationId xmlns:a16="http://schemas.microsoft.com/office/drawing/2014/main" id="{758D7629-CB1A-42E0-3932-839A3313F0DD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5" name="Паралелограм 1604">
              <a:extLst>
                <a:ext uri="{FF2B5EF4-FFF2-40B4-BE49-F238E27FC236}">
                  <a16:creationId xmlns:a16="http://schemas.microsoft.com/office/drawing/2014/main" id="{A848D63D-9A43-0F1C-40D1-396B3B336ABF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6" name="Паралелограм 1605">
              <a:extLst>
                <a:ext uri="{FF2B5EF4-FFF2-40B4-BE49-F238E27FC236}">
                  <a16:creationId xmlns:a16="http://schemas.microsoft.com/office/drawing/2014/main" id="{ED968DFC-C317-78D9-4763-2B44A426E225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7" name="Паралелограм 1606">
              <a:extLst>
                <a:ext uri="{FF2B5EF4-FFF2-40B4-BE49-F238E27FC236}">
                  <a16:creationId xmlns:a16="http://schemas.microsoft.com/office/drawing/2014/main" id="{8B8D000C-98C5-5417-E3D7-DCFAB0C69739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8" name="Паралелограм 1607">
              <a:extLst>
                <a:ext uri="{FF2B5EF4-FFF2-40B4-BE49-F238E27FC236}">
                  <a16:creationId xmlns:a16="http://schemas.microsoft.com/office/drawing/2014/main" id="{493DE250-63FD-9C27-AB14-B1E89F4D85CA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9" name="Паралелограм 1608">
              <a:extLst>
                <a:ext uri="{FF2B5EF4-FFF2-40B4-BE49-F238E27FC236}">
                  <a16:creationId xmlns:a16="http://schemas.microsoft.com/office/drawing/2014/main" id="{802C036B-1550-129C-775B-F4E9D8FDC142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0" name="Паралелограм 1609">
              <a:extLst>
                <a:ext uri="{FF2B5EF4-FFF2-40B4-BE49-F238E27FC236}">
                  <a16:creationId xmlns:a16="http://schemas.microsoft.com/office/drawing/2014/main" id="{728777C9-37D7-D691-7308-E110B2EC0040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1" name="Паралелограм 1610">
              <a:extLst>
                <a:ext uri="{FF2B5EF4-FFF2-40B4-BE49-F238E27FC236}">
                  <a16:creationId xmlns:a16="http://schemas.microsoft.com/office/drawing/2014/main" id="{30F6F482-2C8A-C3F6-579B-63B89945DE23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2" name="Паралелограм 1611">
              <a:extLst>
                <a:ext uri="{FF2B5EF4-FFF2-40B4-BE49-F238E27FC236}">
                  <a16:creationId xmlns:a16="http://schemas.microsoft.com/office/drawing/2014/main" id="{192A2DF4-C15E-407B-435A-92DFA2FC8DCC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3" name="Паралелограм 1612">
              <a:extLst>
                <a:ext uri="{FF2B5EF4-FFF2-40B4-BE49-F238E27FC236}">
                  <a16:creationId xmlns:a16="http://schemas.microsoft.com/office/drawing/2014/main" id="{5F0FFFDB-6B30-3EBB-BC27-203750308175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4" name="Паралелограм 1613">
              <a:extLst>
                <a:ext uri="{FF2B5EF4-FFF2-40B4-BE49-F238E27FC236}">
                  <a16:creationId xmlns:a16="http://schemas.microsoft.com/office/drawing/2014/main" id="{E0152466-0312-B8DC-78C2-952E42FDA6B1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5" name="Прямокутник: округлені кути 1614">
              <a:extLst>
                <a:ext uri="{FF2B5EF4-FFF2-40B4-BE49-F238E27FC236}">
                  <a16:creationId xmlns:a16="http://schemas.microsoft.com/office/drawing/2014/main" id="{5D9E34B8-8F02-941D-E7CC-DAE651053B08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6" name="Прямокутник: округлені кути 1615">
              <a:extLst>
                <a:ext uri="{FF2B5EF4-FFF2-40B4-BE49-F238E27FC236}">
                  <a16:creationId xmlns:a16="http://schemas.microsoft.com/office/drawing/2014/main" id="{964247A6-B927-FBE1-C9AE-5ED8456120C4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7" name="Прямокутник: округлені кути 1616">
              <a:extLst>
                <a:ext uri="{FF2B5EF4-FFF2-40B4-BE49-F238E27FC236}">
                  <a16:creationId xmlns:a16="http://schemas.microsoft.com/office/drawing/2014/main" id="{D2219D2D-A101-D2ED-EEFD-E79FCDB98210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8" name="Прямокутник: округлені кути 1617">
              <a:extLst>
                <a:ext uri="{FF2B5EF4-FFF2-40B4-BE49-F238E27FC236}">
                  <a16:creationId xmlns:a16="http://schemas.microsoft.com/office/drawing/2014/main" id="{1C74AB75-6AB8-F117-5A8F-25317F6E72FC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9" name="Прямокутник: округлені кути 1618">
              <a:extLst>
                <a:ext uri="{FF2B5EF4-FFF2-40B4-BE49-F238E27FC236}">
                  <a16:creationId xmlns:a16="http://schemas.microsoft.com/office/drawing/2014/main" id="{A717F358-806D-6FF0-78AD-9DBF4FA33FAB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0" name="Прямокутник: округлені кути 1619">
              <a:extLst>
                <a:ext uri="{FF2B5EF4-FFF2-40B4-BE49-F238E27FC236}">
                  <a16:creationId xmlns:a16="http://schemas.microsoft.com/office/drawing/2014/main" id="{D0734C4C-624B-4E89-E5CF-DE20E954470C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1" name="Прямокутник: округлені кути 1620">
              <a:extLst>
                <a:ext uri="{FF2B5EF4-FFF2-40B4-BE49-F238E27FC236}">
                  <a16:creationId xmlns:a16="http://schemas.microsoft.com/office/drawing/2014/main" id="{5439B692-7973-A908-E2E2-B295F5B1BA61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2" name="Прямокутник: округлені кути 1621">
              <a:extLst>
                <a:ext uri="{FF2B5EF4-FFF2-40B4-BE49-F238E27FC236}">
                  <a16:creationId xmlns:a16="http://schemas.microsoft.com/office/drawing/2014/main" id="{3F915CD9-D985-4A11-E3C2-2F1CBA16F67E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623" name="Групувати 1622">
            <a:extLst>
              <a:ext uri="{FF2B5EF4-FFF2-40B4-BE49-F238E27FC236}">
                <a16:creationId xmlns:a16="http://schemas.microsoft.com/office/drawing/2014/main" id="{A6B6F950-AB38-A87E-B27D-9FAE60D8A3B8}"/>
              </a:ext>
            </a:extLst>
          </p:cNvPr>
          <p:cNvGrpSpPr/>
          <p:nvPr/>
        </p:nvGrpSpPr>
        <p:grpSpPr>
          <a:xfrm>
            <a:off x="2868232" y="2529953"/>
            <a:ext cx="1259505" cy="1261642"/>
            <a:chOff x="9685489" y="4339035"/>
            <a:chExt cx="1259505" cy="1261642"/>
          </a:xfrm>
        </p:grpSpPr>
        <p:sp>
          <p:nvSpPr>
            <p:cNvPr id="1624" name="Куб 1623">
              <a:extLst>
                <a:ext uri="{FF2B5EF4-FFF2-40B4-BE49-F238E27FC236}">
                  <a16:creationId xmlns:a16="http://schemas.microsoft.com/office/drawing/2014/main" id="{9EE8DA49-9BC8-955A-BEC0-6849899896AD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5" name="Паралелограм 1624">
              <a:extLst>
                <a:ext uri="{FF2B5EF4-FFF2-40B4-BE49-F238E27FC236}">
                  <a16:creationId xmlns:a16="http://schemas.microsoft.com/office/drawing/2014/main" id="{B0AD489F-6677-38FC-95EB-16BD3FCA9002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6" name="Паралелограм 1625">
              <a:extLst>
                <a:ext uri="{FF2B5EF4-FFF2-40B4-BE49-F238E27FC236}">
                  <a16:creationId xmlns:a16="http://schemas.microsoft.com/office/drawing/2014/main" id="{BE5578A4-060B-CB20-3067-7FCB0FEA8658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7" name="Паралелограм 1626">
              <a:extLst>
                <a:ext uri="{FF2B5EF4-FFF2-40B4-BE49-F238E27FC236}">
                  <a16:creationId xmlns:a16="http://schemas.microsoft.com/office/drawing/2014/main" id="{88760C30-72A4-7C8A-11F1-791B1192BE5A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8" name="Паралелограм 1627">
              <a:extLst>
                <a:ext uri="{FF2B5EF4-FFF2-40B4-BE49-F238E27FC236}">
                  <a16:creationId xmlns:a16="http://schemas.microsoft.com/office/drawing/2014/main" id="{DEC1D882-1C8A-3178-7DAD-DDB98BCE5445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9" name="Паралелограм 1628">
              <a:extLst>
                <a:ext uri="{FF2B5EF4-FFF2-40B4-BE49-F238E27FC236}">
                  <a16:creationId xmlns:a16="http://schemas.microsoft.com/office/drawing/2014/main" id="{A989CFBA-339D-AB26-EC53-CAA14386C813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0" name="Паралелограм 1629">
              <a:extLst>
                <a:ext uri="{FF2B5EF4-FFF2-40B4-BE49-F238E27FC236}">
                  <a16:creationId xmlns:a16="http://schemas.microsoft.com/office/drawing/2014/main" id="{83082EFF-0807-6304-E600-711766B48583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1" name="Паралелограм 1630">
              <a:extLst>
                <a:ext uri="{FF2B5EF4-FFF2-40B4-BE49-F238E27FC236}">
                  <a16:creationId xmlns:a16="http://schemas.microsoft.com/office/drawing/2014/main" id="{BE46BB8A-8D06-FD9F-E490-0B3D2F1A8DE2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2" name="Паралелограм 1631">
              <a:extLst>
                <a:ext uri="{FF2B5EF4-FFF2-40B4-BE49-F238E27FC236}">
                  <a16:creationId xmlns:a16="http://schemas.microsoft.com/office/drawing/2014/main" id="{021276D9-6842-393D-B866-2741DF460C63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3" name="Паралелограм 1632">
              <a:extLst>
                <a:ext uri="{FF2B5EF4-FFF2-40B4-BE49-F238E27FC236}">
                  <a16:creationId xmlns:a16="http://schemas.microsoft.com/office/drawing/2014/main" id="{56C68AD2-7437-394A-C877-840F1A71ABC5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4" name="Паралелограм 1633">
              <a:extLst>
                <a:ext uri="{FF2B5EF4-FFF2-40B4-BE49-F238E27FC236}">
                  <a16:creationId xmlns:a16="http://schemas.microsoft.com/office/drawing/2014/main" id="{9BA893D6-4EDB-A2D7-DEB1-B08E09D1DA19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5" name="Паралелограм 1634">
              <a:extLst>
                <a:ext uri="{FF2B5EF4-FFF2-40B4-BE49-F238E27FC236}">
                  <a16:creationId xmlns:a16="http://schemas.microsoft.com/office/drawing/2014/main" id="{04CA04EE-8E28-2E40-0D7A-CD6AE384145F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6" name="Паралелограм 1635">
              <a:extLst>
                <a:ext uri="{FF2B5EF4-FFF2-40B4-BE49-F238E27FC236}">
                  <a16:creationId xmlns:a16="http://schemas.microsoft.com/office/drawing/2014/main" id="{4DAD73B9-4C4C-6D16-9B8F-CE178E485D6A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7" name="Паралелограм 1636">
              <a:extLst>
                <a:ext uri="{FF2B5EF4-FFF2-40B4-BE49-F238E27FC236}">
                  <a16:creationId xmlns:a16="http://schemas.microsoft.com/office/drawing/2014/main" id="{9ACE5D07-33AB-2F24-191E-9FDD66D58BAC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8" name="Паралелограм 1637">
              <a:extLst>
                <a:ext uri="{FF2B5EF4-FFF2-40B4-BE49-F238E27FC236}">
                  <a16:creationId xmlns:a16="http://schemas.microsoft.com/office/drawing/2014/main" id="{D83D115C-0772-6E39-5B11-7EF2E1B23C31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9" name="Прямокутник: округлені кути 1638">
              <a:extLst>
                <a:ext uri="{FF2B5EF4-FFF2-40B4-BE49-F238E27FC236}">
                  <a16:creationId xmlns:a16="http://schemas.microsoft.com/office/drawing/2014/main" id="{1146E107-A53C-8F0C-874D-D5F220E0552F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0" name="Прямокутник: округлені кути 1639">
              <a:extLst>
                <a:ext uri="{FF2B5EF4-FFF2-40B4-BE49-F238E27FC236}">
                  <a16:creationId xmlns:a16="http://schemas.microsoft.com/office/drawing/2014/main" id="{61510A4B-0339-B6DA-EA7A-B71C04452FAA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1" name="Прямокутник: округлені кути 1640">
              <a:extLst>
                <a:ext uri="{FF2B5EF4-FFF2-40B4-BE49-F238E27FC236}">
                  <a16:creationId xmlns:a16="http://schemas.microsoft.com/office/drawing/2014/main" id="{73E96933-8C00-F6C0-35AC-E9ADFC841709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2" name="Прямокутник: округлені кути 1641">
              <a:extLst>
                <a:ext uri="{FF2B5EF4-FFF2-40B4-BE49-F238E27FC236}">
                  <a16:creationId xmlns:a16="http://schemas.microsoft.com/office/drawing/2014/main" id="{4D0481B8-7AC2-83CF-E317-30FBD44D2D50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3" name="Прямокутник: округлені кути 1642">
              <a:extLst>
                <a:ext uri="{FF2B5EF4-FFF2-40B4-BE49-F238E27FC236}">
                  <a16:creationId xmlns:a16="http://schemas.microsoft.com/office/drawing/2014/main" id="{4AAB4848-E482-F71F-CB0F-2A2725A6C9AA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4" name="Прямокутник: округлені кути 1643">
              <a:extLst>
                <a:ext uri="{FF2B5EF4-FFF2-40B4-BE49-F238E27FC236}">
                  <a16:creationId xmlns:a16="http://schemas.microsoft.com/office/drawing/2014/main" id="{F143C33F-C74A-0289-5B59-B42D66FCCD48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5" name="Прямокутник: округлені кути 1644">
              <a:extLst>
                <a:ext uri="{FF2B5EF4-FFF2-40B4-BE49-F238E27FC236}">
                  <a16:creationId xmlns:a16="http://schemas.microsoft.com/office/drawing/2014/main" id="{70730F7A-E494-B852-DF31-ABB1BA620E51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6" name="Прямокутник: округлені кути 1645">
              <a:extLst>
                <a:ext uri="{FF2B5EF4-FFF2-40B4-BE49-F238E27FC236}">
                  <a16:creationId xmlns:a16="http://schemas.microsoft.com/office/drawing/2014/main" id="{427412B1-DCBA-DED8-F5D1-0AF8048A51F8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647" name="Групувати 1646">
            <a:extLst>
              <a:ext uri="{FF2B5EF4-FFF2-40B4-BE49-F238E27FC236}">
                <a16:creationId xmlns:a16="http://schemas.microsoft.com/office/drawing/2014/main" id="{89046DD7-EE62-7B95-7437-CC40DFDC7174}"/>
              </a:ext>
            </a:extLst>
          </p:cNvPr>
          <p:cNvGrpSpPr/>
          <p:nvPr/>
        </p:nvGrpSpPr>
        <p:grpSpPr>
          <a:xfrm>
            <a:off x="2330655" y="3060564"/>
            <a:ext cx="1259505" cy="1261642"/>
            <a:chOff x="9685489" y="4339035"/>
            <a:chExt cx="1259505" cy="1261642"/>
          </a:xfrm>
        </p:grpSpPr>
        <p:sp>
          <p:nvSpPr>
            <p:cNvPr id="1648" name="Куб 1647">
              <a:extLst>
                <a:ext uri="{FF2B5EF4-FFF2-40B4-BE49-F238E27FC236}">
                  <a16:creationId xmlns:a16="http://schemas.microsoft.com/office/drawing/2014/main" id="{815E0152-60DC-EE5A-1747-123819A45476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9" name="Паралелограм 1648">
              <a:extLst>
                <a:ext uri="{FF2B5EF4-FFF2-40B4-BE49-F238E27FC236}">
                  <a16:creationId xmlns:a16="http://schemas.microsoft.com/office/drawing/2014/main" id="{9DDE1D7F-B4B8-6F07-B65B-AC4611F4CF61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0" name="Паралелограм 1649">
              <a:extLst>
                <a:ext uri="{FF2B5EF4-FFF2-40B4-BE49-F238E27FC236}">
                  <a16:creationId xmlns:a16="http://schemas.microsoft.com/office/drawing/2014/main" id="{35C98E16-2246-60DF-C910-E0A0C2FF8038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1" name="Паралелограм 1650">
              <a:extLst>
                <a:ext uri="{FF2B5EF4-FFF2-40B4-BE49-F238E27FC236}">
                  <a16:creationId xmlns:a16="http://schemas.microsoft.com/office/drawing/2014/main" id="{033887C8-4E7F-DE42-798B-9250881F1BEA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2" name="Паралелограм 1651">
              <a:extLst>
                <a:ext uri="{FF2B5EF4-FFF2-40B4-BE49-F238E27FC236}">
                  <a16:creationId xmlns:a16="http://schemas.microsoft.com/office/drawing/2014/main" id="{AA7DC462-4D8A-7EE4-D23E-AB1FFFC0EEED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3" name="Паралелограм 1652">
              <a:extLst>
                <a:ext uri="{FF2B5EF4-FFF2-40B4-BE49-F238E27FC236}">
                  <a16:creationId xmlns:a16="http://schemas.microsoft.com/office/drawing/2014/main" id="{91B9A2D1-F89B-662E-D38E-DF1C43071CFE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4" name="Паралелограм 1653">
              <a:extLst>
                <a:ext uri="{FF2B5EF4-FFF2-40B4-BE49-F238E27FC236}">
                  <a16:creationId xmlns:a16="http://schemas.microsoft.com/office/drawing/2014/main" id="{A3194595-0802-EBB7-FF24-91BCD476D0F6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5" name="Паралелограм 1654">
              <a:extLst>
                <a:ext uri="{FF2B5EF4-FFF2-40B4-BE49-F238E27FC236}">
                  <a16:creationId xmlns:a16="http://schemas.microsoft.com/office/drawing/2014/main" id="{6C458B04-6BA4-2151-C88D-F8C9597C1E8D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6" name="Паралелограм 1655">
              <a:extLst>
                <a:ext uri="{FF2B5EF4-FFF2-40B4-BE49-F238E27FC236}">
                  <a16:creationId xmlns:a16="http://schemas.microsoft.com/office/drawing/2014/main" id="{6D3081CF-C74F-4862-8F8F-5FAB1383702A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7" name="Паралелограм 1656">
              <a:extLst>
                <a:ext uri="{FF2B5EF4-FFF2-40B4-BE49-F238E27FC236}">
                  <a16:creationId xmlns:a16="http://schemas.microsoft.com/office/drawing/2014/main" id="{0ED4A6CC-4DCF-7C59-6ACA-71FCA246FA7F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8" name="Паралелограм 1657">
              <a:extLst>
                <a:ext uri="{FF2B5EF4-FFF2-40B4-BE49-F238E27FC236}">
                  <a16:creationId xmlns:a16="http://schemas.microsoft.com/office/drawing/2014/main" id="{DC62D676-689A-BCBA-2391-3120016DCF5A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9" name="Паралелограм 1658">
              <a:extLst>
                <a:ext uri="{FF2B5EF4-FFF2-40B4-BE49-F238E27FC236}">
                  <a16:creationId xmlns:a16="http://schemas.microsoft.com/office/drawing/2014/main" id="{88DA74C4-2FEE-48EB-6FE7-E841A1E40FB2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0" name="Паралелограм 1659">
              <a:extLst>
                <a:ext uri="{FF2B5EF4-FFF2-40B4-BE49-F238E27FC236}">
                  <a16:creationId xmlns:a16="http://schemas.microsoft.com/office/drawing/2014/main" id="{FC07D00C-5DA1-A0A7-94F1-A91042DDD1F4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1" name="Паралелограм 1660">
              <a:extLst>
                <a:ext uri="{FF2B5EF4-FFF2-40B4-BE49-F238E27FC236}">
                  <a16:creationId xmlns:a16="http://schemas.microsoft.com/office/drawing/2014/main" id="{E04F29C0-FB1C-CC40-85AC-B37446CDCD9E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2" name="Паралелограм 1661">
              <a:extLst>
                <a:ext uri="{FF2B5EF4-FFF2-40B4-BE49-F238E27FC236}">
                  <a16:creationId xmlns:a16="http://schemas.microsoft.com/office/drawing/2014/main" id="{F37EBC6C-7124-A3B7-8B65-1D38FAE82B48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3" name="Прямокутник: округлені кути 1662">
              <a:extLst>
                <a:ext uri="{FF2B5EF4-FFF2-40B4-BE49-F238E27FC236}">
                  <a16:creationId xmlns:a16="http://schemas.microsoft.com/office/drawing/2014/main" id="{2A9B09CF-1887-9ABF-05C8-1C737AAA1243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4" name="Прямокутник: округлені кути 1663">
              <a:extLst>
                <a:ext uri="{FF2B5EF4-FFF2-40B4-BE49-F238E27FC236}">
                  <a16:creationId xmlns:a16="http://schemas.microsoft.com/office/drawing/2014/main" id="{6A9E4C1F-6FA0-63B8-160F-1CC9B5C2DCA8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5" name="Прямокутник: округлені кути 1664">
              <a:extLst>
                <a:ext uri="{FF2B5EF4-FFF2-40B4-BE49-F238E27FC236}">
                  <a16:creationId xmlns:a16="http://schemas.microsoft.com/office/drawing/2014/main" id="{D15ACDC0-8AEB-3274-9216-B3677975BB56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6" name="Прямокутник: округлені кути 1665">
              <a:extLst>
                <a:ext uri="{FF2B5EF4-FFF2-40B4-BE49-F238E27FC236}">
                  <a16:creationId xmlns:a16="http://schemas.microsoft.com/office/drawing/2014/main" id="{56580682-EA3A-85F9-C582-4CFA29D7E064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7" name="Прямокутник: округлені кути 1666">
              <a:extLst>
                <a:ext uri="{FF2B5EF4-FFF2-40B4-BE49-F238E27FC236}">
                  <a16:creationId xmlns:a16="http://schemas.microsoft.com/office/drawing/2014/main" id="{E03ABE3D-684B-43D8-05A9-6E934181945D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8" name="Прямокутник: округлені кути 1667">
              <a:extLst>
                <a:ext uri="{FF2B5EF4-FFF2-40B4-BE49-F238E27FC236}">
                  <a16:creationId xmlns:a16="http://schemas.microsoft.com/office/drawing/2014/main" id="{B79D5D73-6F34-AFDB-91CB-5B94A827D069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9" name="Прямокутник: округлені кути 1668">
              <a:extLst>
                <a:ext uri="{FF2B5EF4-FFF2-40B4-BE49-F238E27FC236}">
                  <a16:creationId xmlns:a16="http://schemas.microsoft.com/office/drawing/2014/main" id="{E93CE658-2A6A-127E-0957-8AE6447FB748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0" name="Прямокутник: округлені кути 1669">
              <a:extLst>
                <a:ext uri="{FF2B5EF4-FFF2-40B4-BE49-F238E27FC236}">
                  <a16:creationId xmlns:a16="http://schemas.microsoft.com/office/drawing/2014/main" id="{2AE7EA9D-61B8-0906-A7DD-3986ABC4AD6A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671" name="Групувати 1670">
            <a:extLst>
              <a:ext uri="{FF2B5EF4-FFF2-40B4-BE49-F238E27FC236}">
                <a16:creationId xmlns:a16="http://schemas.microsoft.com/office/drawing/2014/main" id="{68FA9B31-1DA0-19D1-A15A-306483D063CB}"/>
              </a:ext>
            </a:extLst>
          </p:cNvPr>
          <p:cNvGrpSpPr/>
          <p:nvPr/>
        </p:nvGrpSpPr>
        <p:grpSpPr>
          <a:xfrm>
            <a:off x="1783649" y="3608544"/>
            <a:ext cx="1259505" cy="1261642"/>
            <a:chOff x="9685489" y="4339035"/>
            <a:chExt cx="1259505" cy="1261642"/>
          </a:xfrm>
        </p:grpSpPr>
        <p:sp>
          <p:nvSpPr>
            <p:cNvPr id="1672" name="Куб 1671">
              <a:extLst>
                <a:ext uri="{FF2B5EF4-FFF2-40B4-BE49-F238E27FC236}">
                  <a16:creationId xmlns:a16="http://schemas.microsoft.com/office/drawing/2014/main" id="{16306B6C-3186-6FF5-67DC-F513418A8101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3" name="Паралелограм 1672">
              <a:extLst>
                <a:ext uri="{FF2B5EF4-FFF2-40B4-BE49-F238E27FC236}">
                  <a16:creationId xmlns:a16="http://schemas.microsoft.com/office/drawing/2014/main" id="{CB2C001E-8943-4DBC-855C-5FB60F923B76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4" name="Паралелограм 1673">
              <a:extLst>
                <a:ext uri="{FF2B5EF4-FFF2-40B4-BE49-F238E27FC236}">
                  <a16:creationId xmlns:a16="http://schemas.microsoft.com/office/drawing/2014/main" id="{886AAEB1-DB5C-8DC0-1A1B-3EB800895728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5" name="Паралелограм 1674">
              <a:extLst>
                <a:ext uri="{FF2B5EF4-FFF2-40B4-BE49-F238E27FC236}">
                  <a16:creationId xmlns:a16="http://schemas.microsoft.com/office/drawing/2014/main" id="{82ED539E-C96E-63C4-C02D-21270414391C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6" name="Паралелограм 1675">
              <a:extLst>
                <a:ext uri="{FF2B5EF4-FFF2-40B4-BE49-F238E27FC236}">
                  <a16:creationId xmlns:a16="http://schemas.microsoft.com/office/drawing/2014/main" id="{F4FCB39D-FB99-9FAC-FF1F-EDB4FE5E7865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7" name="Паралелограм 1676">
              <a:extLst>
                <a:ext uri="{FF2B5EF4-FFF2-40B4-BE49-F238E27FC236}">
                  <a16:creationId xmlns:a16="http://schemas.microsoft.com/office/drawing/2014/main" id="{8057148F-104E-CAEE-8F60-BCB5294652D1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8" name="Паралелограм 1677">
              <a:extLst>
                <a:ext uri="{FF2B5EF4-FFF2-40B4-BE49-F238E27FC236}">
                  <a16:creationId xmlns:a16="http://schemas.microsoft.com/office/drawing/2014/main" id="{4144AF34-45C9-F0B0-B479-FB22E7847166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9" name="Паралелограм 1678">
              <a:extLst>
                <a:ext uri="{FF2B5EF4-FFF2-40B4-BE49-F238E27FC236}">
                  <a16:creationId xmlns:a16="http://schemas.microsoft.com/office/drawing/2014/main" id="{81996DFA-E520-146E-5172-C007C2BD684B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0" name="Паралелограм 1679">
              <a:extLst>
                <a:ext uri="{FF2B5EF4-FFF2-40B4-BE49-F238E27FC236}">
                  <a16:creationId xmlns:a16="http://schemas.microsoft.com/office/drawing/2014/main" id="{91D0D519-ED6F-DEE1-2070-E078005EA593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1" name="Паралелограм 1680">
              <a:extLst>
                <a:ext uri="{FF2B5EF4-FFF2-40B4-BE49-F238E27FC236}">
                  <a16:creationId xmlns:a16="http://schemas.microsoft.com/office/drawing/2014/main" id="{A8966873-CD83-00D4-E981-61BC7D030F81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2" name="Паралелограм 1681">
              <a:extLst>
                <a:ext uri="{FF2B5EF4-FFF2-40B4-BE49-F238E27FC236}">
                  <a16:creationId xmlns:a16="http://schemas.microsoft.com/office/drawing/2014/main" id="{8D467147-2FCD-E770-62A4-6884677B0410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3" name="Паралелограм 1682">
              <a:extLst>
                <a:ext uri="{FF2B5EF4-FFF2-40B4-BE49-F238E27FC236}">
                  <a16:creationId xmlns:a16="http://schemas.microsoft.com/office/drawing/2014/main" id="{0C48CE5B-42CE-EA4A-5716-3D2B239E5DE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4" name="Паралелограм 1683">
              <a:extLst>
                <a:ext uri="{FF2B5EF4-FFF2-40B4-BE49-F238E27FC236}">
                  <a16:creationId xmlns:a16="http://schemas.microsoft.com/office/drawing/2014/main" id="{896E9673-F7F7-74D1-5DF2-7BD3F2C714CE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5" name="Паралелограм 1684">
              <a:extLst>
                <a:ext uri="{FF2B5EF4-FFF2-40B4-BE49-F238E27FC236}">
                  <a16:creationId xmlns:a16="http://schemas.microsoft.com/office/drawing/2014/main" id="{EAE56830-8B92-40C7-3A37-052965401793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6" name="Паралелограм 1685">
              <a:extLst>
                <a:ext uri="{FF2B5EF4-FFF2-40B4-BE49-F238E27FC236}">
                  <a16:creationId xmlns:a16="http://schemas.microsoft.com/office/drawing/2014/main" id="{7BE345A2-CB03-1008-5D58-6044A81BEBA2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7" name="Прямокутник: округлені кути 1686">
              <a:extLst>
                <a:ext uri="{FF2B5EF4-FFF2-40B4-BE49-F238E27FC236}">
                  <a16:creationId xmlns:a16="http://schemas.microsoft.com/office/drawing/2014/main" id="{2C72DBC4-C712-592C-94F5-E25616D4234B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8" name="Прямокутник: округлені кути 1687">
              <a:extLst>
                <a:ext uri="{FF2B5EF4-FFF2-40B4-BE49-F238E27FC236}">
                  <a16:creationId xmlns:a16="http://schemas.microsoft.com/office/drawing/2014/main" id="{C870D14C-0238-909C-1535-D846C6EA01F8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9" name="Прямокутник: округлені кути 1688">
              <a:extLst>
                <a:ext uri="{FF2B5EF4-FFF2-40B4-BE49-F238E27FC236}">
                  <a16:creationId xmlns:a16="http://schemas.microsoft.com/office/drawing/2014/main" id="{D70DB097-D36E-E846-4B73-9733C7462852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0" name="Прямокутник: округлені кути 1689">
              <a:extLst>
                <a:ext uri="{FF2B5EF4-FFF2-40B4-BE49-F238E27FC236}">
                  <a16:creationId xmlns:a16="http://schemas.microsoft.com/office/drawing/2014/main" id="{AB45514C-8983-66FE-1149-A05F8078E792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1" name="Прямокутник: округлені кути 1690">
              <a:extLst>
                <a:ext uri="{FF2B5EF4-FFF2-40B4-BE49-F238E27FC236}">
                  <a16:creationId xmlns:a16="http://schemas.microsoft.com/office/drawing/2014/main" id="{037B9FA6-7400-ED8C-55E3-8A777FDA633E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2" name="Прямокутник: округлені кути 1691">
              <a:extLst>
                <a:ext uri="{FF2B5EF4-FFF2-40B4-BE49-F238E27FC236}">
                  <a16:creationId xmlns:a16="http://schemas.microsoft.com/office/drawing/2014/main" id="{9BA296AA-33C1-491E-5EC9-4DC441E313EF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3" name="Прямокутник: округлені кути 1692">
              <a:extLst>
                <a:ext uri="{FF2B5EF4-FFF2-40B4-BE49-F238E27FC236}">
                  <a16:creationId xmlns:a16="http://schemas.microsoft.com/office/drawing/2014/main" id="{7F20C91B-7EDC-F0DA-400D-37941CDC48DC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4" name="Прямокутник: округлені кути 1693">
              <a:extLst>
                <a:ext uri="{FF2B5EF4-FFF2-40B4-BE49-F238E27FC236}">
                  <a16:creationId xmlns:a16="http://schemas.microsoft.com/office/drawing/2014/main" id="{3D57E25D-91DB-973D-A314-2F57D65CAA96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" name="Групувати 26">
            <a:extLst>
              <a:ext uri="{FF2B5EF4-FFF2-40B4-BE49-F238E27FC236}">
                <a16:creationId xmlns:a16="http://schemas.microsoft.com/office/drawing/2014/main" id="{891D1A7A-328B-2C3F-E401-C548B615DC77}"/>
              </a:ext>
            </a:extLst>
          </p:cNvPr>
          <p:cNvGrpSpPr/>
          <p:nvPr/>
        </p:nvGrpSpPr>
        <p:grpSpPr>
          <a:xfrm>
            <a:off x="3413574" y="1264866"/>
            <a:ext cx="1259505" cy="1261642"/>
            <a:chOff x="9685489" y="4339035"/>
            <a:chExt cx="1259505" cy="1261642"/>
          </a:xfrm>
        </p:grpSpPr>
        <p:sp>
          <p:nvSpPr>
            <p:cNvPr id="28" name="Куб 27">
              <a:extLst>
                <a:ext uri="{FF2B5EF4-FFF2-40B4-BE49-F238E27FC236}">
                  <a16:creationId xmlns:a16="http://schemas.microsoft.com/office/drawing/2014/main" id="{3F53D154-4219-30B9-818A-EF0D1D0F4F1D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" name="Паралелограм 28">
              <a:extLst>
                <a:ext uri="{FF2B5EF4-FFF2-40B4-BE49-F238E27FC236}">
                  <a16:creationId xmlns:a16="http://schemas.microsoft.com/office/drawing/2014/main" id="{91377AAE-F503-DEED-1F9F-C3015CE12DBE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Паралелограм 29">
              <a:extLst>
                <a:ext uri="{FF2B5EF4-FFF2-40B4-BE49-F238E27FC236}">
                  <a16:creationId xmlns:a16="http://schemas.microsoft.com/office/drawing/2014/main" id="{64CC7F83-F3FF-8564-34AF-BC8B25AC7AA7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" name="Паралелограм 30">
              <a:extLst>
                <a:ext uri="{FF2B5EF4-FFF2-40B4-BE49-F238E27FC236}">
                  <a16:creationId xmlns:a16="http://schemas.microsoft.com/office/drawing/2014/main" id="{63579CE1-105E-8630-8A0F-57314B4A974F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Паралелограм 31">
              <a:extLst>
                <a:ext uri="{FF2B5EF4-FFF2-40B4-BE49-F238E27FC236}">
                  <a16:creationId xmlns:a16="http://schemas.microsoft.com/office/drawing/2014/main" id="{5C45A0B3-8FE9-B8B1-660B-CB942F0ABF21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Паралелограм 32">
              <a:extLst>
                <a:ext uri="{FF2B5EF4-FFF2-40B4-BE49-F238E27FC236}">
                  <a16:creationId xmlns:a16="http://schemas.microsoft.com/office/drawing/2014/main" id="{8E8889DC-05E4-DB23-8A21-6311584FC37A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Паралелограм 33">
              <a:extLst>
                <a:ext uri="{FF2B5EF4-FFF2-40B4-BE49-F238E27FC236}">
                  <a16:creationId xmlns:a16="http://schemas.microsoft.com/office/drawing/2014/main" id="{7350A3F4-CBB0-4E14-F45D-5B04DBAE71F5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Паралелограм 34">
              <a:extLst>
                <a:ext uri="{FF2B5EF4-FFF2-40B4-BE49-F238E27FC236}">
                  <a16:creationId xmlns:a16="http://schemas.microsoft.com/office/drawing/2014/main" id="{355B9CB5-5B99-E3C9-1C34-D581C46CB80C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Паралелограм 35">
              <a:extLst>
                <a:ext uri="{FF2B5EF4-FFF2-40B4-BE49-F238E27FC236}">
                  <a16:creationId xmlns:a16="http://schemas.microsoft.com/office/drawing/2014/main" id="{9B22382A-B07D-76BF-55DD-3F45D686A8C9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" name="Паралелограм 36">
              <a:extLst>
                <a:ext uri="{FF2B5EF4-FFF2-40B4-BE49-F238E27FC236}">
                  <a16:creationId xmlns:a16="http://schemas.microsoft.com/office/drawing/2014/main" id="{ED29B6AF-0CBC-B3FD-8496-BF07DBCAC14B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Паралелограм 37">
              <a:extLst>
                <a:ext uri="{FF2B5EF4-FFF2-40B4-BE49-F238E27FC236}">
                  <a16:creationId xmlns:a16="http://schemas.microsoft.com/office/drawing/2014/main" id="{C0B374C9-B9F7-4DEB-03A0-59C6796B8CF0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Паралелограм 38">
              <a:extLst>
                <a:ext uri="{FF2B5EF4-FFF2-40B4-BE49-F238E27FC236}">
                  <a16:creationId xmlns:a16="http://schemas.microsoft.com/office/drawing/2014/main" id="{E75621E5-AB6E-A255-0AB9-50CB09BBFF37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Паралелограм 39">
              <a:extLst>
                <a:ext uri="{FF2B5EF4-FFF2-40B4-BE49-F238E27FC236}">
                  <a16:creationId xmlns:a16="http://schemas.microsoft.com/office/drawing/2014/main" id="{7A34579D-04FD-5C0C-7A7F-860E9AC57D20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" name="Паралелограм 40">
              <a:extLst>
                <a:ext uri="{FF2B5EF4-FFF2-40B4-BE49-F238E27FC236}">
                  <a16:creationId xmlns:a16="http://schemas.microsoft.com/office/drawing/2014/main" id="{F9AE4E1F-C1B7-F56E-78CB-A3DB36509361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Паралелограм 41">
              <a:extLst>
                <a:ext uri="{FF2B5EF4-FFF2-40B4-BE49-F238E27FC236}">
                  <a16:creationId xmlns:a16="http://schemas.microsoft.com/office/drawing/2014/main" id="{3D6B137F-CA59-CA67-CC4E-FC30E36FA029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3" name="Прямокутник: округлені кути 42">
              <a:extLst>
                <a:ext uri="{FF2B5EF4-FFF2-40B4-BE49-F238E27FC236}">
                  <a16:creationId xmlns:a16="http://schemas.microsoft.com/office/drawing/2014/main" id="{FCFC6113-CB07-6088-6B2C-596D4996E8FB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Прямокутник: округлені кути 43">
              <a:extLst>
                <a:ext uri="{FF2B5EF4-FFF2-40B4-BE49-F238E27FC236}">
                  <a16:creationId xmlns:a16="http://schemas.microsoft.com/office/drawing/2014/main" id="{65860709-2717-CEAA-EC22-DACBDC65B8B3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Прямокутник: округлені кути 44">
              <a:extLst>
                <a:ext uri="{FF2B5EF4-FFF2-40B4-BE49-F238E27FC236}">
                  <a16:creationId xmlns:a16="http://schemas.microsoft.com/office/drawing/2014/main" id="{0829E0B8-A6BF-D972-9682-A546A5337B45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Прямокутник: округлені кути 45">
              <a:extLst>
                <a:ext uri="{FF2B5EF4-FFF2-40B4-BE49-F238E27FC236}">
                  <a16:creationId xmlns:a16="http://schemas.microsoft.com/office/drawing/2014/main" id="{CF4F905B-F162-9684-EBB5-C5CABE2A7DA0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Прямокутник: округлені кути 46">
              <a:extLst>
                <a:ext uri="{FF2B5EF4-FFF2-40B4-BE49-F238E27FC236}">
                  <a16:creationId xmlns:a16="http://schemas.microsoft.com/office/drawing/2014/main" id="{D05F3273-01E7-05F5-CBC5-B2871F5671C4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Прямокутник: округлені кути 47">
              <a:extLst>
                <a:ext uri="{FF2B5EF4-FFF2-40B4-BE49-F238E27FC236}">
                  <a16:creationId xmlns:a16="http://schemas.microsoft.com/office/drawing/2014/main" id="{EC7C4DEF-0604-C606-9910-D3E09F027B18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Прямокутник: округлені кути 48">
              <a:extLst>
                <a:ext uri="{FF2B5EF4-FFF2-40B4-BE49-F238E27FC236}">
                  <a16:creationId xmlns:a16="http://schemas.microsoft.com/office/drawing/2014/main" id="{B603652D-E1DB-2A9F-C947-B4D663BF7DF3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Прямокутник: округлені кути 49">
              <a:extLst>
                <a:ext uri="{FF2B5EF4-FFF2-40B4-BE49-F238E27FC236}">
                  <a16:creationId xmlns:a16="http://schemas.microsoft.com/office/drawing/2014/main" id="{861CB708-12A9-BB7A-1DEE-3C6517751804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951" name="Групувати 950">
            <a:extLst>
              <a:ext uri="{FF2B5EF4-FFF2-40B4-BE49-F238E27FC236}">
                <a16:creationId xmlns:a16="http://schemas.microsoft.com/office/drawing/2014/main" id="{A4CF45EE-D848-C508-B182-F2494412A22F}"/>
              </a:ext>
            </a:extLst>
          </p:cNvPr>
          <p:cNvGrpSpPr/>
          <p:nvPr/>
        </p:nvGrpSpPr>
        <p:grpSpPr>
          <a:xfrm>
            <a:off x="2875191" y="1801327"/>
            <a:ext cx="1259505" cy="1261642"/>
            <a:chOff x="9685489" y="4339035"/>
            <a:chExt cx="1259505" cy="1261642"/>
          </a:xfrm>
        </p:grpSpPr>
        <p:sp>
          <p:nvSpPr>
            <p:cNvPr id="952" name="Куб 951">
              <a:extLst>
                <a:ext uri="{FF2B5EF4-FFF2-40B4-BE49-F238E27FC236}">
                  <a16:creationId xmlns:a16="http://schemas.microsoft.com/office/drawing/2014/main" id="{06D18DF2-B3CC-7245-C69E-E4EEDEC56F70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3" name="Паралелограм 952">
              <a:extLst>
                <a:ext uri="{FF2B5EF4-FFF2-40B4-BE49-F238E27FC236}">
                  <a16:creationId xmlns:a16="http://schemas.microsoft.com/office/drawing/2014/main" id="{DA3A4FCE-0E4E-09FA-B225-A287867C0E59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4" name="Паралелограм 953">
              <a:extLst>
                <a:ext uri="{FF2B5EF4-FFF2-40B4-BE49-F238E27FC236}">
                  <a16:creationId xmlns:a16="http://schemas.microsoft.com/office/drawing/2014/main" id="{3737F83E-D70D-2454-293C-99477BD1B4FB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5" name="Паралелограм 954">
              <a:extLst>
                <a:ext uri="{FF2B5EF4-FFF2-40B4-BE49-F238E27FC236}">
                  <a16:creationId xmlns:a16="http://schemas.microsoft.com/office/drawing/2014/main" id="{82965AAC-0D0A-81B3-27F5-5F3DFA40636B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6" name="Паралелограм 955">
              <a:extLst>
                <a:ext uri="{FF2B5EF4-FFF2-40B4-BE49-F238E27FC236}">
                  <a16:creationId xmlns:a16="http://schemas.microsoft.com/office/drawing/2014/main" id="{D165ED9E-4857-5A69-18E9-B30DBC006BF0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7" name="Паралелограм 956">
              <a:extLst>
                <a:ext uri="{FF2B5EF4-FFF2-40B4-BE49-F238E27FC236}">
                  <a16:creationId xmlns:a16="http://schemas.microsoft.com/office/drawing/2014/main" id="{55DFC835-0709-B916-3E9A-2922C3F09AF9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8" name="Паралелограм 957">
              <a:extLst>
                <a:ext uri="{FF2B5EF4-FFF2-40B4-BE49-F238E27FC236}">
                  <a16:creationId xmlns:a16="http://schemas.microsoft.com/office/drawing/2014/main" id="{1BE5A1C3-363B-033F-07F6-129D45A1634F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9" name="Паралелограм 958">
              <a:extLst>
                <a:ext uri="{FF2B5EF4-FFF2-40B4-BE49-F238E27FC236}">
                  <a16:creationId xmlns:a16="http://schemas.microsoft.com/office/drawing/2014/main" id="{951E3474-9F9D-AB02-14DB-1D15BA234392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0" name="Паралелограм 959">
              <a:extLst>
                <a:ext uri="{FF2B5EF4-FFF2-40B4-BE49-F238E27FC236}">
                  <a16:creationId xmlns:a16="http://schemas.microsoft.com/office/drawing/2014/main" id="{B72F86B8-C150-391A-F9D5-7F51A27FA834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1" name="Паралелограм 960">
              <a:extLst>
                <a:ext uri="{FF2B5EF4-FFF2-40B4-BE49-F238E27FC236}">
                  <a16:creationId xmlns:a16="http://schemas.microsoft.com/office/drawing/2014/main" id="{A36F09BC-B47E-FC8E-5C04-E30B28FC5F1C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2" name="Паралелограм 961">
              <a:extLst>
                <a:ext uri="{FF2B5EF4-FFF2-40B4-BE49-F238E27FC236}">
                  <a16:creationId xmlns:a16="http://schemas.microsoft.com/office/drawing/2014/main" id="{AB96102B-4576-D3C4-315A-0437582D4398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3" name="Паралелограм 962">
              <a:extLst>
                <a:ext uri="{FF2B5EF4-FFF2-40B4-BE49-F238E27FC236}">
                  <a16:creationId xmlns:a16="http://schemas.microsoft.com/office/drawing/2014/main" id="{22797D15-5A41-3A78-78C5-B674FD2BB482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4" name="Паралелограм 963">
              <a:extLst>
                <a:ext uri="{FF2B5EF4-FFF2-40B4-BE49-F238E27FC236}">
                  <a16:creationId xmlns:a16="http://schemas.microsoft.com/office/drawing/2014/main" id="{D46C9562-2636-D1EC-695D-8C571EA79AA7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5" name="Паралелограм 964">
              <a:extLst>
                <a:ext uri="{FF2B5EF4-FFF2-40B4-BE49-F238E27FC236}">
                  <a16:creationId xmlns:a16="http://schemas.microsoft.com/office/drawing/2014/main" id="{D5E29311-17D8-2757-36D7-690BDE755AC5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6" name="Паралелограм 965">
              <a:extLst>
                <a:ext uri="{FF2B5EF4-FFF2-40B4-BE49-F238E27FC236}">
                  <a16:creationId xmlns:a16="http://schemas.microsoft.com/office/drawing/2014/main" id="{11781909-0614-8A28-2DB0-C566D7F7048C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7" name="Прямокутник: округлені кути 966">
              <a:extLst>
                <a:ext uri="{FF2B5EF4-FFF2-40B4-BE49-F238E27FC236}">
                  <a16:creationId xmlns:a16="http://schemas.microsoft.com/office/drawing/2014/main" id="{7CC098F6-07EC-8985-C37F-32C39DB997F7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8" name="Прямокутник: округлені кути 967">
              <a:extLst>
                <a:ext uri="{FF2B5EF4-FFF2-40B4-BE49-F238E27FC236}">
                  <a16:creationId xmlns:a16="http://schemas.microsoft.com/office/drawing/2014/main" id="{B001BAA7-0452-F08A-943B-B99860F22DC2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9" name="Прямокутник: округлені кути 968">
              <a:extLst>
                <a:ext uri="{FF2B5EF4-FFF2-40B4-BE49-F238E27FC236}">
                  <a16:creationId xmlns:a16="http://schemas.microsoft.com/office/drawing/2014/main" id="{F1DF859E-E500-0A7A-E6C4-7584B328C4F8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0" name="Прямокутник: округлені кути 969">
              <a:extLst>
                <a:ext uri="{FF2B5EF4-FFF2-40B4-BE49-F238E27FC236}">
                  <a16:creationId xmlns:a16="http://schemas.microsoft.com/office/drawing/2014/main" id="{F92D15A6-640A-4725-5BF1-D8A9CFEC62C1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1" name="Прямокутник: округлені кути 970">
              <a:extLst>
                <a:ext uri="{FF2B5EF4-FFF2-40B4-BE49-F238E27FC236}">
                  <a16:creationId xmlns:a16="http://schemas.microsoft.com/office/drawing/2014/main" id="{7D289585-E01B-01C8-5B5A-132FA04C1C11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2" name="Прямокутник: округлені кути 971">
              <a:extLst>
                <a:ext uri="{FF2B5EF4-FFF2-40B4-BE49-F238E27FC236}">
                  <a16:creationId xmlns:a16="http://schemas.microsoft.com/office/drawing/2014/main" id="{F005D27C-9371-358E-E6D0-979FEED5004B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3" name="Прямокутник: округлені кути 972">
              <a:extLst>
                <a:ext uri="{FF2B5EF4-FFF2-40B4-BE49-F238E27FC236}">
                  <a16:creationId xmlns:a16="http://schemas.microsoft.com/office/drawing/2014/main" id="{6DE2C5A2-E89D-665D-57BE-EF814C548CB9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4" name="Прямокутник: округлені кути 973">
              <a:extLst>
                <a:ext uri="{FF2B5EF4-FFF2-40B4-BE49-F238E27FC236}">
                  <a16:creationId xmlns:a16="http://schemas.microsoft.com/office/drawing/2014/main" id="{85A480B3-1315-E8E2-4289-ADE6F25C51A5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975" name="Групувати 974">
            <a:extLst>
              <a:ext uri="{FF2B5EF4-FFF2-40B4-BE49-F238E27FC236}">
                <a16:creationId xmlns:a16="http://schemas.microsoft.com/office/drawing/2014/main" id="{A3BE9135-48CD-A47B-30C9-A296F0D7ACCE}"/>
              </a:ext>
            </a:extLst>
          </p:cNvPr>
          <p:cNvGrpSpPr/>
          <p:nvPr/>
        </p:nvGrpSpPr>
        <p:grpSpPr>
          <a:xfrm>
            <a:off x="2337614" y="2331938"/>
            <a:ext cx="1259505" cy="1261642"/>
            <a:chOff x="9685489" y="4339035"/>
            <a:chExt cx="1259505" cy="1261642"/>
          </a:xfrm>
        </p:grpSpPr>
        <p:sp>
          <p:nvSpPr>
            <p:cNvPr id="976" name="Куб 975">
              <a:extLst>
                <a:ext uri="{FF2B5EF4-FFF2-40B4-BE49-F238E27FC236}">
                  <a16:creationId xmlns:a16="http://schemas.microsoft.com/office/drawing/2014/main" id="{B7E906A7-C370-5583-8F78-640B68E866AB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7" name="Паралелограм 976">
              <a:extLst>
                <a:ext uri="{FF2B5EF4-FFF2-40B4-BE49-F238E27FC236}">
                  <a16:creationId xmlns:a16="http://schemas.microsoft.com/office/drawing/2014/main" id="{3BF42628-74B2-DB70-135C-931CD8538ADD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8" name="Паралелограм 977">
              <a:extLst>
                <a:ext uri="{FF2B5EF4-FFF2-40B4-BE49-F238E27FC236}">
                  <a16:creationId xmlns:a16="http://schemas.microsoft.com/office/drawing/2014/main" id="{68F4BBD9-E22A-36CC-779F-08016053FB55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9" name="Паралелограм 978">
              <a:extLst>
                <a:ext uri="{FF2B5EF4-FFF2-40B4-BE49-F238E27FC236}">
                  <a16:creationId xmlns:a16="http://schemas.microsoft.com/office/drawing/2014/main" id="{5A11E9FC-80A9-785A-4DDC-3B6515C79987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0" name="Паралелограм 979">
              <a:extLst>
                <a:ext uri="{FF2B5EF4-FFF2-40B4-BE49-F238E27FC236}">
                  <a16:creationId xmlns:a16="http://schemas.microsoft.com/office/drawing/2014/main" id="{16BBEE5C-CDBF-CB12-AD9C-4D49487DFDF9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1" name="Паралелограм 980">
              <a:extLst>
                <a:ext uri="{FF2B5EF4-FFF2-40B4-BE49-F238E27FC236}">
                  <a16:creationId xmlns:a16="http://schemas.microsoft.com/office/drawing/2014/main" id="{D9628DE6-0608-2A08-EE5B-32A0C96A8A70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2" name="Паралелограм 981">
              <a:extLst>
                <a:ext uri="{FF2B5EF4-FFF2-40B4-BE49-F238E27FC236}">
                  <a16:creationId xmlns:a16="http://schemas.microsoft.com/office/drawing/2014/main" id="{0E4FD449-61A9-B786-A6B2-6B31AE001D9A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3" name="Паралелограм 982">
              <a:extLst>
                <a:ext uri="{FF2B5EF4-FFF2-40B4-BE49-F238E27FC236}">
                  <a16:creationId xmlns:a16="http://schemas.microsoft.com/office/drawing/2014/main" id="{F11B29DE-D5A3-71A6-2F19-DDAE8D5DB2E7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4" name="Паралелограм 983">
              <a:extLst>
                <a:ext uri="{FF2B5EF4-FFF2-40B4-BE49-F238E27FC236}">
                  <a16:creationId xmlns:a16="http://schemas.microsoft.com/office/drawing/2014/main" id="{98688983-4808-9900-0CC8-615139F08DAC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5" name="Паралелограм 984">
              <a:extLst>
                <a:ext uri="{FF2B5EF4-FFF2-40B4-BE49-F238E27FC236}">
                  <a16:creationId xmlns:a16="http://schemas.microsoft.com/office/drawing/2014/main" id="{79CFA013-DB44-3D22-C8D7-1C22B39ADDD8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6" name="Паралелограм 985">
              <a:extLst>
                <a:ext uri="{FF2B5EF4-FFF2-40B4-BE49-F238E27FC236}">
                  <a16:creationId xmlns:a16="http://schemas.microsoft.com/office/drawing/2014/main" id="{7CB1E3EF-B36A-8297-22AB-A75FEE89EAEE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7" name="Паралелограм 986">
              <a:extLst>
                <a:ext uri="{FF2B5EF4-FFF2-40B4-BE49-F238E27FC236}">
                  <a16:creationId xmlns:a16="http://schemas.microsoft.com/office/drawing/2014/main" id="{CB3AF490-B421-FD59-530D-5A266CD7886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8" name="Паралелограм 987">
              <a:extLst>
                <a:ext uri="{FF2B5EF4-FFF2-40B4-BE49-F238E27FC236}">
                  <a16:creationId xmlns:a16="http://schemas.microsoft.com/office/drawing/2014/main" id="{BF150BD0-FD3D-264A-E912-94BAF225E899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9" name="Паралелограм 988">
              <a:extLst>
                <a:ext uri="{FF2B5EF4-FFF2-40B4-BE49-F238E27FC236}">
                  <a16:creationId xmlns:a16="http://schemas.microsoft.com/office/drawing/2014/main" id="{471927F7-9F35-B583-711D-9A61921B57BA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0" name="Паралелограм 989">
              <a:extLst>
                <a:ext uri="{FF2B5EF4-FFF2-40B4-BE49-F238E27FC236}">
                  <a16:creationId xmlns:a16="http://schemas.microsoft.com/office/drawing/2014/main" id="{65187365-761A-AE6F-4898-82738CA2225C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1" name="Прямокутник: округлені кути 990">
              <a:extLst>
                <a:ext uri="{FF2B5EF4-FFF2-40B4-BE49-F238E27FC236}">
                  <a16:creationId xmlns:a16="http://schemas.microsoft.com/office/drawing/2014/main" id="{DF36BAC4-D40E-3B10-89BB-A7952D4C3AD9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2" name="Прямокутник: округлені кути 991">
              <a:extLst>
                <a:ext uri="{FF2B5EF4-FFF2-40B4-BE49-F238E27FC236}">
                  <a16:creationId xmlns:a16="http://schemas.microsoft.com/office/drawing/2014/main" id="{26D68CBA-E28F-ADA2-FB95-D887D78BD95C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3" name="Прямокутник: округлені кути 992">
              <a:extLst>
                <a:ext uri="{FF2B5EF4-FFF2-40B4-BE49-F238E27FC236}">
                  <a16:creationId xmlns:a16="http://schemas.microsoft.com/office/drawing/2014/main" id="{97D32898-2EB4-7B14-07AC-5E6D664839AE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4" name="Прямокутник: округлені кути 993">
              <a:extLst>
                <a:ext uri="{FF2B5EF4-FFF2-40B4-BE49-F238E27FC236}">
                  <a16:creationId xmlns:a16="http://schemas.microsoft.com/office/drawing/2014/main" id="{9C16283A-A896-2E12-7AE5-3A9F43A2D532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5" name="Прямокутник: округлені кути 994">
              <a:extLst>
                <a:ext uri="{FF2B5EF4-FFF2-40B4-BE49-F238E27FC236}">
                  <a16:creationId xmlns:a16="http://schemas.microsoft.com/office/drawing/2014/main" id="{375D0324-B0A6-F942-455B-69CED7D14F23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6" name="Прямокутник: округлені кути 995">
              <a:extLst>
                <a:ext uri="{FF2B5EF4-FFF2-40B4-BE49-F238E27FC236}">
                  <a16:creationId xmlns:a16="http://schemas.microsoft.com/office/drawing/2014/main" id="{B5AB697E-716C-FCED-236B-74ECB1A2C517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7" name="Прямокутник: округлені кути 996">
              <a:extLst>
                <a:ext uri="{FF2B5EF4-FFF2-40B4-BE49-F238E27FC236}">
                  <a16:creationId xmlns:a16="http://schemas.microsoft.com/office/drawing/2014/main" id="{D6E37D7D-90B9-2195-6E1A-685CF2E6C0FF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98" name="Прямокутник: округлені кути 997">
              <a:extLst>
                <a:ext uri="{FF2B5EF4-FFF2-40B4-BE49-F238E27FC236}">
                  <a16:creationId xmlns:a16="http://schemas.microsoft.com/office/drawing/2014/main" id="{16C211B8-C37F-46C3-FF2B-F8FF0ABAED12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999" name="Групувати 998">
            <a:extLst>
              <a:ext uri="{FF2B5EF4-FFF2-40B4-BE49-F238E27FC236}">
                <a16:creationId xmlns:a16="http://schemas.microsoft.com/office/drawing/2014/main" id="{EB4E62C2-BE30-1230-5098-8F754ECE7CFE}"/>
              </a:ext>
            </a:extLst>
          </p:cNvPr>
          <p:cNvGrpSpPr/>
          <p:nvPr/>
        </p:nvGrpSpPr>
        <p:grpSpPr>
          <a:xfrm>
            <a:off x="1790608" y="2879918"/>
            <a:ext cx="1259505" cy="1261642"/>
            <a:chOff x="9685489" y="4339035"/>
            <a:chExt cx="1259505" cy="1261642"/>
          </a:xfrm>
        </p:grpSpPr>
        <p:sp>
          <p:nvSpPr>
            <p:cNvPr id="1000" name="Куб 999">
              <a:extLst>
                <a:ext uri="{FF2B5EF4-FFF2-40B4-BE49-F238E27FC236}">
                  <a16:creationId xmlns:a16="http://schemas.microsoft.com/office/drawing/2014/main" id="{BD4BBD13-06B3-6622-8762-0DE5DE07B84B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1" name="Паралелограм 1000">
              <a:extLst>
                <a:ext uri="{FF2B5EF4-FFF2-40B4-BE49-F238E27FC236}">
                  <a16:creationId xmlns:a16="http://schemas.microsoft.com/office/drawing/2014/main" id="{BDF6567C-CCDA-B991-D2ED-E83EFCB1588D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2" name="Паралелограм 1001">
              <a:extLst>
                <a:ext uri="{FF2B5EF4-FFF2-40B4-BE49-F238E27FC236}">
                  <a16:creationId xmlns:a16="http://schemas.microsoft.com/office/drawing/2014/main" id="{72ACF2FA-C776-7D57-44A5-32EB9CA5FE44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3" name="Паралелограм 1002">
              <a:extLst>
                <a:ext uri="{FF2B5EF4-FFF2-40B4-BE49-F238E27FC236}">
                  <a16:creationId xmlns:a16="http://schemas.microsoft.com/office/drawing/2014/main" id="{6D237AEB-8F1B-53C6-F5EC-BF69BB72E5FE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4" name="Паралелограм 1003">
              <a:extLst>
                <a:ext uri="{FF2B5EF4-FFF2-40B4-BE49-F238E27FC236}">
                  <a16:creationId xmlns:a16="http://schemas.microsoft.com/office/drawing/2014/main" id="{7151ADDC-F4E1-36CB-AF28-5A0214F92D28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5" name="Паралелограм 1004">
              <a:extLst>
                <a:ext uri="{FF2B5EF4-FFF2-40B4-BE49-F238E27FC236}">
                  <a16:creationId xmlns:a16="http://schemas.microsoft.com/office/drawing/2014/main" id="{061F34A4-B39F-E443-1444-A14CCC245A87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6" name="Паралелограм 1005">
              <a:extLst>
                <a:ext uri="{FF2B5EF4-FFF2-40B4-BE49-F238E27FC236}">
                  <a16:creationId xmlns:a16="http://schemas.microsoft.com/office/drawing/2014/main" id="{F642AC7D-0032-4754-4D59-6A93C05D1B49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7" name="Паралелограм 1006">
              <a:extLst>
                <a:ext uri="{FF2B5EF4-FFF2-40B4-BE49-F238E27FC236}">
                  <a16:creationId xmlns:a16="http://schemas.microsoft.com/office/drawing/2014/main" id="{3991E1D0-8D25-B5EC-5455-C84A22369830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8" name="Паралелограм 1007">
              <a:extLst>
                <a:ext uri="{FF2B5EF4-FFF2-40B4-BE49-F238E27FC236}">
                  <a16:creationId xmlns:a16="http://schemas.microsoft.com/office/drawing/2014/main" id="{09449E06-3640-5E3A-ABEE-007AC6A44601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09" name="Паралелограм 1008">
              <a:extLst>
                <a:ext uri="{FF2B5EF4-FFF2-40B4-BE49-F238E27FC236}">
                  <a16:creationId xmlns:a16="http://schemas.microsoft.com/office/drawing/2014/main" id="{43FC9EE7-600C-2C8A-80DF-3F28F21DD390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0" name="Паралелограм 1009">
              <a:extLst>
                <a:ext uri="{FF2B5EF4-FFF2-40B4-BE49-F238E27FC236}">
                  <a16:creationId xmlns:a16="http://schemas.microsoft.com/office/drawing/2014/main" id="{26FB50BC-89F6-110A-FBAC-136EE7BFD015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1" name="Паралелограм 1010">
              <a:extLst>
                <a:ext uri="{FF2B5EF4-FFF2-40B4-BE49-F238E27FC236}">
                  <a16:creationId xmlns:a16="http://schemas.microsoft.com/office/drawing/2014/main" id="{10D0A829-2BCA-E8E7-DF01-772B7B18192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2" name="Паралелограм 1011">
              <a:extLst>
                <a:ext uri="{FF2B5EF4-FFF2-40B4-BE49-F238E27FC236}">
                  <a16:creationId xmlns:a16="http://schemas.microsoft.com/office/drawing/2014/main" id="{3AE98DC9-13D9-EBDD-E88B-0C808688D5F4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3" name="Паралелограм 1012">
              <a:extLst>
                <a:ext uri="{FF2B5EF4-FFF2-40B4-BE49-F238E27FC236}">
                  <a16:creationId xmlns:a16="http://schemas.microsoft.com/office/drawing/2014/main" id="{DA23007E-A9ED-7599-F2F1-701C0D26C721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4" name="Паралелограм 1013">
              <a:extLst>
                <a:ext uri="{FF2B5EF4-FFF2-40B4-BE49-F238E27FC236}">
                  <a16:creationId xmlns:a16="http://schemas.microsoft.com/office/drawing/2014/main" id="{CA37AB64-9B2F-B1FF-EFED-2FD01941C0C5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5" name="Прямокутник: округлені кути 1014">
              <a:extLst>
                <a:ext uri="{FF2B5EF4-FFF2-40B4-BE49-F238E27FC236}">
                  <a16:creationId xmlns:a16="http://schemas.microsoft.com/office/drawing/2014/main" id="{2D5E34CB-2304-CE92-F69B-F7514DA35252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6" name="Прямокутник: округлені кути 1015">
              <a:extLst>
                <a:ext uri="{FF2B5EF4-FFF2-40B4-BE49-F238E27FC236}">
                  <a16:creationId xmlns:a16="http://schemas.microsoft.com/office/drawing/2014/main" id="{69F9F76B-9736-489D-7EA9-7A5BD2803111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7" name="Прямокутник: округлені кути 1016">
              <a:extLst>
                <a:ext uri="{FF2B5EF4-FFF2-40B4-BE49-F238E27FC236}">
                  <a16:creationId xmlns:a16="http://schemas.microsoft.com/office/drawing/2014/main" id="{D9946E40-7F9C-52B2-A25B-D100242AD7C6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8" name="Прямокутник: округлені кути 1017">
              <a:extLst>
                <a:ext uri="{FF2B5EF4-FFF2-40B4-BE49-F238E27FC236}">
                  <a16:creationId xmlns:a16="http://schemas.microsoft.com/office/drawing/2014/main" id="{7E465F92-59A9-10EA-A5DD-1429CDC76447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19" name="Прямокутник: округлені кути 1018">
              <a:extLst>
                <a:ext uri="{FF2B5EF4-FFF2-40B4-BE49-F238E27FC236}">
                  <a16:creationId xmlns:a16="http://schemas.microsoft.com/office/drawing/2014/main" id="{C7DB9D55-E5AC-C5D6-D15E-BD4BF43AB6E5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0" name="Прямокутник: округлені кути 1019">
              <a:extLst>
                <a:ext uri="{FF2B5EF4-FFF2-40B4-BE49-F238E27FC236}">
                  <a16:creationId xmlns:a16="http://schemas.microsoft.com/office/drawing/2014/main" id="{FABF71E3-F306-E06C-67F1-AC80EF2496F8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1" name="Прямокутник: округлені кути 1020">
              <a:extLst>
                <a:ext uri="{FF2B5EF4-FFF2-40B4-BE49-F238E27FC236}">
                  <a16:creationId xmlns:a16="http://schemas.microsoft.com/office/drawing/2014/main" id="{0CD31BA0-6E77-E30D-6081-61BF4D42D8DC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2" name="Прямокутник: округлені кути 1021">
              <a:extLst>
                <a:ext uri="{FF2B5EF4-FFF2-40B4-BE49-F238E27FC236}">
                  <a16:creationId xmlns:a16="http://schemas.microsoft.com/office/drawing/2014/main" id="{9BAACEFA-6321-E323-0C5C-E76D0EE74820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23" name="Групувати 1022">
            <a:extLst>
              <a:ext uri="{FF2B5EF4-FFF2-40B4-BE49-F238E27FC236}">
                <a16:creationId xmlns:a16="http://schemas.microsoft.com/office/drawing/2014/main" id="{26ACFEEF-7C2E-7222-463B-4325B0D633BD}"/>
              </a:ext>
            </a:extLst>
          </p:cNvPr>
          <p:cNvGrpSpPr/>
          <p:nvPr/>
        </p:nvGrpSpPr>
        <p:grpSpPr>
          <a:xfrm>
            <a:off x="3403677" y="577270"/>
            <a:ext cx="1259505" cy="1261642"/>
            <a:chOff x="9685489" y="4339035"/>
            <a:chExt cx="1259505" cy="1261642"/>
          </a:xfrm>
        </p:grpSpPr>
        <p:sp>
          <p:nvSpPr>
            <p:cNvPr id="1024" name="Куб 1023">
              <a:extLst>
                <a:ext uri="{FF2B5EF4-FFF2-40B4-BE49-F238E27FC236}">
                  <a16:creationId xmlns:a16="http://schemas.microsoft.com/office/drawing/2014/main" id="{BE5D1195-EE0F-717F-808C-58AFF3B02D44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5" name="Паралелограм 1024">
              <a:extLst>
                <a:ext uri="{FF2B5EF4-FFF2-40B4-BE49-F238E27FC236}">
                  <a16:creationId xmlns:a16="http://schemas.microsoft.com/office/drawing/2014/main" id="{7433A49B-6A2F-25B5-F1FC-0B66895A4E17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6" name="Паралелограм 1025">
              <a:extLst>
                <a:ext uri="{FF2B5EF4-FFF2-40B4-BE49-F238E27FC236}">
                  <a16:creationId xmlns:a16="http://schemas.microsoft.com/office/drawing/2014/main" id="{0603DA12-E329-BAEC-2421-42EB59E5B772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7" name="Паралелограм 1026">
              <a:extLst>
                <a:ext uri="{FF2B5EF4-FFF2-40B4-BE49-F238E27FC236}">
                  <a16:creationId xmlns:a16="http://schemas.microsoft.com/office/drawing/2014/main" id="{3557CDE6-739F-7059-E4A3-A5E3AB882E62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8" name="Паралелограм 1027">
              <a:extLst>
                <a:ext uri="{FF2B5EF4-FFF2-40B4-BE49-F238E27FC236}">
                  <a16:creationId xmlns:a16="http://schemas.microsoft.com/office/drawing/2014/main" id="{DE7AAAF9-18C6-6884-20C8-A85971DC0643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29" name="Паралелограм 1028">
              <a:extLst>
                <a:ext uri="{FF2B5EF4-FFF2-40B4-BE49-F238E27FC236}">
                  <a16:creationId xmlns:a16="http://schemas.microsoft.com/office/drawing/2014/main" id="{216711DC-6F5C-CAFE-D23C-6DC7B48A2E1F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0" name="Паралелограм 1029">
              <a:extLst>
                <a:ext uri="{FF2B5EF4-FFF2-40B4-BE49-F238E27FC236}">
                  <a16:creationId xmlns:a16="http://schemas.microsoft.com/office/drawing/2014/main" id="{9519BBA8-BF76-309E-C0DD-42ED434612DB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1" name="Паралелограм 1030">
              <a:extLst>
                <a:ext uri="{FF2B5EF4-FFF2-40B4-BE49-F238E27FC236}">
                  <a16:creationId xmlns:a16="http://schemas.microsoft.com/office/drawing/2014/main" id="{FD562092-94AE-E7E3-05A9-E654E985A8EA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2" name="Паралелограм 1031">
              <a:extLst>
                <a:ext uri="{FF2B5EF4-FFF2-40B4-BE49-F238E27FC236}">
                  <a16:creationId xmlns:a16="http://schemas.microsoft.com/office/drawing/2014/main" id="{0878FEB2-1165-DBF6-2B37-967021FC9B67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3" name="Паралелограм 1032">
              <a:extLst>
                <a:ext uri="{FF2B5EF4-FFF2-40B4-BE49-F238E27FC236}">
                  <a16:creationId xmlns:a16="http://schemas.microsoft.com/office/drawing/2014/main" id="{35DB7E37-9ADB-0A0F-D3F0-44F511B296AC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4" name="Паралелограм 1033">
              <a:extLst>
                <a:ext uri="{FF2B5EF4-FFF2-40B4-BE49-F238E27FC236}">
                  <a16:creationId xmlns:a16="http://schemas.microsoft.com/office/drawing/2014/main" id="{F6D8D8DB-7C75-65ED-8671-DE5130A2AD1F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5" name="Паралелограм 1034">
              <a:extLst>
                <a:ext uri="{FF2B5EF4-FFF2-40B4-BE49-F238E27FC236}">
                  <a16:creationId xmlns:a16="http://schemas.microsoft.com/office/drawing/2014/main" id="{1B07DF1C-33B5-8F7E-5577-CC49974021CE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6" name="Паралелограм 1035">
              <a:extLst>
                <a:ext uri="{FF2B5EF4-FFF2-40B4-BE49-F238E27FC236}">
                  <a16:creationId xmlns:a16="http://schemas.microsoft.com/office/drawing/2014/main" id="{7770E8A2-6EC7-B2DC-CA23-AA1F02CD124B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7" name="Паралелограм 1036">
              <a:extLst>
                <a:ext uri="{FF2B5EF4-FFF2-40B4-BE49-F238E27FC236}">
                  <a16:creationId xmlns:a16="http://schemas.microsoft.com/office/drawing/2014/main" id="{E5D2C028-970A-C579-FADE-FC1FB407294C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8" name="Паралелограм 1037">
              <a:extLst>
                <a:ext uri="{FF2B5EF4-FFF2-40B4-BE49-F238E27FC236}">
                  <a16:creationId xmlns:a16="http://schemas.microsoft.com/office/drawing/2014/main" id="{325BA1FE-DAE5-E125-C047-74268B0A0C07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9" name="Прямокутник: округлені кути 1038">
              <a:extLst>
                <a:ext uri="{FF2B5EF4-FFF2-40B4-BE49-F238E27FC236}">
                  <a16:creationId xmlns:a16="http://schemas.microsoft.com/office/drawing/2014/main" id="{E66F88DB-7E47-4AD4-BC96-889374CFB1D2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0" name="Прямокутник: округлені кути 1039">
              <a:extLst>
                <a:ext uri="{FF2B5EF4-FFF2-40B4-BE49-F238E27FC236}">
                  <a16:creationId xmlns:a16="http://schemas.microsoft.com/office/drawing/2014/main" id="{0CD54323-D703-4BD4-3B57-52ECA5F56F84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1" name="Прямокутник: округлені кути 1040">
              <a:extLst>
                <a:ext uri="{FF2B5EF4-FFF2-40B4-BE49-F238E27FC236}">
                  <a16:creationId xmlns:a16="http://schemas.microsoft.com/office/drawing/2014/main" id="{18AD42A7-CE9A-725D-789D-3F75F2656EF2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2" name="Прямокутник: округлені кути 1041">
              <a:extLst>
                <a:ext uri="{FF2B5EF4-FFF2-40B4-BE49-F238E27FC236}">
                  <a16:creationId xmlns:a16="http://schemas.microsoft.com/office/drawing/2014/main" id="{9E5C795E-87C7-5A78-3DCC-7394D6FE84D0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3" name="Прямокутник: округлені кути 1042">
              <a:extLst>
                <a:ext uri="{FF2B5EF4-FFF2-40B4-BE49-F238E27FC236}">
                  <a16:creationId xmlns:a16="http://schemas.microsoft.com/office/drawing/2014/main" id="{E3C1E8AC-9620-17F2-A5D5-F1C755B84DE8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4" name="Прямокутник: округлені кути 1043">
              <a:extLst>
                <a:ext uri="{FF2B5EF4-FFF2-40B4-BE49-F238E27FC236}">
                  <a16:creationId xmlns:a16="http://schemas.microsoft.com/office/drawing/2014/main" id="{D7370013-F121-F0A7-FC49-FDB06FE649C9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5" name="Прямокутник: округлені кути 1044">
              <a:extLst>
                <a:ext uri="{FF2B5EF4-FFF2-40B4-BE49-F238E27FC236}">
                  <a16:creationId xmlns:a16="http://schemas.microsoft.com/office/drawing/2014/main" id="{FB102BB5-0D74-89F2-13C3-21476894C59E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6" name="Прямокутник: округлені кути 1045">
              <a:extLst>
                <a:ext uri="{FF2B5EF4-FFF2-40B4-BE49-F238E27FC236}">
                  <a16:creationId xmlns:a16="http://schemas.microsoft.com/office/drawing/2014/main" id="{8409FAC8-97D6-6CFA-6AEB-D98937BA853B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47" name="Групувати 1046">
            <a:extLst>
              <a:ext uri="{FF2B5EF4-FFF2-40B4-BE49-F238E27FC236}">
                <a16:creationId xmlns:a16="http://schemas.microsoft.com/office/drawing/2014/main" id="{1C4CBE2F-5BC1-4E3D-0738-ED6545B568D1}"/>
              </a:ext>
            </a:extLst>
          </p:cNvPr>
          <p:cNvGrpSpPr/>
          <p:nvPr/>
        </p:nvGrpSpPr>
        <p:grpSpPr>
          <a:xfrm>
            <a:off x="2865294" y="1113731"/>
            <a:ext cx="1259505" cy="1261642"/>
            <a:chOff x="9685489" y="4339035"/>
            <a:chExt cx="1259505" cy="1261642"/>
          </a:xfrm>
        </p:grpSpPr>
        <p:sp>
          <p:nvSpPr>
            <p:cNvPr id="1048" name="Куб 1047">
              <a:extLst>
                <a:ext uri="{FF2B5EF4-FFF2-40B4-BE49-F238E27FC236}">
                  <a16:creationId xmlns:a16="http://schemas.microsoft.com/office/drawing/2014/main" id="{02C1DBC7-BACA-F48E-859F-A79EA49670C3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9" name="Паралелограм 1048">
              <a:extLst>
                <a:ext uri="{FF2B5EF4-FFF2-40B4-BE49-F238E27FC236}">
                  <a16:creationId xmlns:a16="http://schemas.microsoft.com/office/drawing/2014/main" id="{BE0D4029-BF9E-3DD6-0640-7B14CD07189E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0" name="Паралелограм 1049">
              <a:extLst>
                <a:ext uri="{FF2B5EF4-FFF2-40B4-BE49-F238E27FC236}">
                  <a16:creationId xmlns:a16="http://schemas.microsoft.com/office/drawing/2014/main" id="{4F9194E9-271E-8BA8-2DBB-F8E0F0BE6EF0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1" name="Паралелограм 1050">
              <a:extLst>
                <a:ext uri="{FF2B5EF4-FFF2-40B4-BE49-F238E27FC236}">
                  <a16:creationId xmlns:a16="http://schemas.microsoft.com/office/drawing/2014/main" id="{4F1679DE-EF2E-7B52-B614-2A9F251286D5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2" name="Паралелограм 1051">
              <a:extLst>
                <a:ext uri="{FF2B5EF4-FFF2-40B4-BE49-F238E27FC236}">
                  <a16:creationId xmlns:a16="http://schemas.microsoft.com/office/drawing/2014/main" id="{0D709B50-E974-0290-33D4-1C30B4BB7489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3" name="Паралелограм 1052">
              <a:extLst>
                <a:ext uri="{FF2B5EF4-FFF2-40B4-BE49-F238E27FC236}">
                  <a16:creationId xmlns:a16="http://schemas.microsoft.com/office/drawing/2014/main" id="{5F11424D-D5BD-7186-4738-08E0E995B59E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4" name="Паралелограм 1053">
              <a:extLst>
                <a:ext uri="{FF2B5EF4-FFF2-40B4-BE49-F238E27FC236}">
                  <a16:creationId xmlns:a16="http://schemas.microsoft.com/office/drawing/2014/main" id="{C5096127-4104-C5BD-07C3-898BB76FC35D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5" name="Паралелограм 1054">
              <a:extLst>
                <a:ext uri="{FF2B5EF4-FFF2-40B4-BE49-F238E27FC236}">
                  <a16:creationId xmlns:a16="http://schemas.microsoft.com/office/drawing/2014/main" id="{1E87BA09-7A01-91F3-2D6A-9B6DDC8D70F5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6" name="Паралелограм 1055">
              <a:extLst>
                <a:ext uri="{FF2B5EF4-FFF2-40B4-BE49-F238E27FC236}">
                  <a16:creationId xmlns:a16="http://schemas.microsoft.com/office/drawing/2014/main" id="{6CF5A937-F528-57CB-F204-166EFE9E701D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7" name="Паралелограм 1056">
              <a:extLst>
                <a:ext uri="{FF2B5EF4-FFF2-40B4-BE49-F238E27FC236}">
                  <a16:creationId xmlns:a16="http://schemas.microsoft.com/office/drawing/2014/main" id="{BA2F8672-0A6A-B545-CD2A-411333720CE0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8" name="Паралелограм 1057">
              <a:extLst>
                <a:ext uri="{FF2B5EF4-FFF2-40B4-BE49-F238E27FC236}">
                  <a16:creationId xmlns:a16="http://schemas.microsoft.com/office/drawing/2014/main" id="{171CCCD6-1750-C73C-E0EA-B1CDB28748D6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9" name="Паралелограм 1058">
              <a:extLst>
                <a:ext uri="{FF2B5EF4-FFF2-40B4-BE49-F238E27FC236}">
                  <a16:creationId xmlns:a16="http://schemas.microsoft.com/office/drawing/2014/main" id="{1372D095-EE74-4A5F-5DAB-AA739D5426A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0" name="Паралелограм 1059">
              <a:extLst>
                <a:ext uri="{FF2B5EF4-FFF2-40B4-BE49-F238E27FC236}">
                  <a16:creationId xmlns:a16="http://schemas.microsoft.com/office/drawing/2014/main" id="{D4DE1E81-45C5-431C-ED11-56BC8DDF1F30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1" name="Паралелограм 1060">
              <a:extLst>
                <a:ext uri="{FF2B5EF4-FFF2-40B4-BE49-F238E27FC236}">
                  <a16:creationId xmlns:a16="http://schemas.microsoft.com/office/drawing/2014/main" id="{8B6A9E52-DA70-C897-A378-A5FA732B165E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2" name="Паралелограм 1061">
              <a:extLst>
                <a:ext uri="{FF2B5EF4-FFF2-40B4-BE49-F238E27FC236}">
                  <a16:creationId xmlns:a16="http://schemas.microsoft.com/office/drawing/2014/main" id="{04680700-8A72-2F5B-6569-D816E7BC2EF4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3" name="Прямокутник: округлені кути 1062">
              <a:extLst>
                <a:ext uri="{FF2B5EF4-FFF2-40B4-BE49-F238E27FC236}">
                  <a16:creationId xmlns:a16="http://schemas.microsoft.com/office/drawing/2014/main" id="{FCB3D1DB-04E3-968F-054F-8730007D7C0F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4" name="Прямокутник: округлені кути 1063">
              <a:extLst>
                <a:ext uri="{FF2B5EF4-FFF2-40B4-BE49-F238E27FC236}">
                  <a16:creationId xmlns:a16="http://schemas.microsoft.com/office/drawing/2014/main" id="{352491F7-9EB8-0DA6-5CFD-FA7219376EEF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5" name="Прямокутник: округлені кути 1064">
              <a:extLst>
                <a:ext uri="{FF2B5EF4-FFF2-40B4-BE49-F238E27FC236}">
                  <a16:creationId xmlns:a16="http://schemas.microsoft.com/office/drawing/2014/main" id="{B3B9589B-709D-9999-F00B-64B094D14D6F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6" name="Прямокутник: округлені кути 1065">
              <a:extLst>
                <a:ext uri="{FF2B5EF4-FFF2-40B4-BE49-F238E27FC236}">
                  <a16:creationId xmlns:a16="http://schemas.microsoft.com/office/drawing/2014/main" id="{C130BF4C-941D-9271-331C-D64FC24B7CC2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7" name="Прямокутник: округлені кути 1066">
              <a:extLst>
                <a:ext uri="{FF2B5EF4-FFF2-40B4-BE49-F238E27FC236}">
                  <a16:creationId xmlns:a16="http://schemas.microsoft.com/office/drawing/2014/main" id="{71DB6EDF-D419-F591-0088-D69CACB82BD6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8" name="Прямокутник: округлені кути 1067">
              <a:extLst>
                <a:ext uri="{FF2B5EF4-FFF2-40B4-BE49-F238E27FC236}">
                  <a16:creationId xmlns:a16="http://schemas.microsoft.com/office/drawing/2014/main" id="{AC08961C-5DDB-8304-627C-4A422BB6A9B4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9" name="Прямокутник: округлені кути 1068">
              <a:extLst>
                <a:ext uri="{FF2B5EF4-FFF2-40B4-BE49-F238E27FC236}">
                  <a16:creationId xmlns:a16="http://schemas.microsoft.com/office/drawing/2014/main" id="{95D591CB-D158-0AA3-0989-57EC80487E66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0" name="Прямокутник: округлені кути 1069">
              <a:extLst>
                <a:ext uri="{FF2B5EF4-FFF2-40B4-BE49-F238E27FC236}">
                  <a16:creationId xmlns:a16="http://schemas.microsoft.com/office/drawing/2014/main" id="{0326DB3D-04F3-C405-B9FC-F2B0C6C66B93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71" name="Групувати 1070">
            <a:extLst>
              <a:ext uri="{FF2B5EF4-FFF2-40B4-BE49-F238E27FC236}">
                <a16:creationId xmlns:a16="http://schemas.microsoft.com/office/drawing/2014/main" id="{A5A2ED21-D911-F084-86B2-3D4D3E802288}"/>
              </a:ext>
            </a:extLst>
          </p:cNvPr>
          <p:cNvGrpSpPr/>
          <p:nvPr/>
        </p:nvGrpSpPr>
        <p:grpSpPr>
          <a:xfrm>
            <a:off x="2327717" y="1644342"/>
            <a:ext cx="1259505" cy="1261642"/>
            <a:chOff x="9685489" y="4339035"/>
            <a:chExt cx="1259505" cy="1261642"/>
          </a:xfrm>
        </p:grpSpPr>
        <p:sp>
          <p:nvSpPr>
            <p:cNvPr id="1072" name="Куб 1071">
              <a:extLst>
                <a:ext uri="{FF2B5EF4-FFF2-40B4-BE49-F238E27FC236}">
                  <a16:creationId xmlns:a16="http://schemas.microsoft.com/office/drawing/2014/main" id="{28E39286-7C69-37EB-BD6F-B32DC98AAE69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3" name="Паралелограм 1072">
              <a:extLst>
                <a:ext uri="{FF2B5EF4-FFF2-40B4-BE49-F238E27FC236}">
                  <a16:creationId xmlns:a16="http://schemas.microsoft.com/office/drawing/2014/main" id="{A8206AA6-3BAF-1297-3310-0F135417EBEE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4" name="Паралелограм 1073">
              <a:extLst>
                <a:ext uri="{FF2B5EF4-FFF2-40B4-BE49-F238E27FC236}">
                  <a16:creationId xmlns:a16="http://schemas.microsoft.com/office/drawing/2014/main" id="{3C0062BD-A7B8-D881-7874-4AB10BAF1B72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5" name="Паралелограм 1074">
              <a:extLst>
                <a:ext uri="{FF2B5EF4-FFF2-40B4-BE49-F238E27FC236}">
                  <a16:creationId xmlns:a16="http://schemas.microsoft.com/office/drawing/2014/main" id="{D6CE729F-B68B-2AF9-7749-7D8D15FFB7F4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6" name="Паралелограм 1075">
              <a:extLst>
                <a:ext uri="{FF2B5EF4-FFF2-40B4-BE49-F238E27FC236}">
                  <a16:creationId xmlns:a16="http://schemas.microsoft.com/office/drawing/2014/main" id="{D2803506-CFEE-0666-CA2E-64F3751D4411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7" name="Паралелограм 1076">
              <a:extLst>
                <a:ext uri="{FF2B5EF4-FFF2-40B4-BE49-F238E27FC236}">
                  <a16:creationId xmlns:a16="http://schemas.microsoft.com/office/drawing/2014/main" id="{513D6B7B-F72A-ABD3-2337-F85165E1F828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8" name="Паралелограм 1077">
              <a:extLst>
                <a:ext uri="{FF2B5EF4-FFF2-40B4-BE49-F238E27FC236}">
                  <a16:creationId xmlns:a16="http://schemas.microsoft.com/office/drawing/2014/main" id="{FBB2AA1A-9F79-F17C-9739-31F687B1817A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9" name="Паралелограм 1078">
              <a:extLst>
                <a:ext uri="{FF2B5EF4-FFF2-40B4-BE49-F238E27FC236}">
                  <a16:creationId xmlns:a16="http://schemas.microsoft.com/office/drawing/2014/main" id="{0F683E45-AE29-4636-FE11-820C70816547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0" name="Паралелограм 1079">
              <a:extLst>
                <a:ext uri="{FF2B5EF4-FFF2-40B4-BE49-F238E27FC236}">
                  <a16:creationId xmlns:a16="http://schemas.microsoft.com/office/drawing/2014/main" id="{97EF7A1B-42B0-714C-4E45-7C2A9F2D5319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1" name="Паралелограм 1080">
              <a:extLst>
                <a:ext uri="{FF2B5EF4-FFF2-40B4-BE49-F238E27FC236}">
                  <a16:creationId xmlns:a16="http://schemas.microsoft.com/office/drawing/2014/main" id="{5C0866E3-77EC-1774-608B-536532931F19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2" name="Паралелограм 1081">
              <a:extLst>
                <a:ext uri="{FF2B5EF4-FFF2-40B4-BE49-F238E27FC236}">
                  <a16:creationId xmlns:a16="http://schemas.microsoft.com/office/drawing/2014/main" id="{BD5F9E60-43A8-87E5-B9C4-1AE99C5A34E3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3" name="Паралелограм 1082">
              <a:extLst>
                <a:ext uri="{FF2B5EF4-FFF2-40B4-BE49-F238E27FC236}">
                  <a16:creationId xmlns:a16="http://schemas.microsoft.com/office/drawing/2014/main" id="{40390EEC-B03B-F14F-5397-6F7276EBF8C3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4" name="Паралелограм 1083">
              <a:extLst>
                <a:ext uri="{FF2B5EF4-FFF2-40B4-BE49-F238E27FC236}">
                  <a16:creationId xmlns:a16="http://schemas.microsoft.com/office/drawing/2014/main" id="{68D66301-797B-B37F-4949-203216788ED9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5" name="Паралелограм 1084">
              <a:extLst>
                <a:ext uri="{FF2B5EF4-FFF2-40B4-BE49-F238E27FC236}">
                  <a16:creationId xmlns:a16="http://schemas.microsoft.com/office/drawing/2014/main" id="{074DE4B5-6933-E724-85FC-504A6F918C1B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6" name="Паралелограм 1085">
              <a:extLst>
                <a:ext uri="{FF2B5EF4-FFF2-40B4-BE49-F238E27FC236}">
                  <a16:creationId xmlns:a16="http://schemas.microsoft.com/office/drawing/2014/main" id="{187B81E2-A260-F715-A225-944521539323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7" name="Прямокутник: округлені кути 1086">
              <a:extLst>
                <a:ext uri="{FF2B5EF4-FFF2-40B4-BE49-F238E27FC236}">
                  <a16:creationId xmlns:a16="http://schemas.microsoft.com/office/drawing/2014/main" id="{8B3AADBA-3068-5D40-79C8-8EA4A480DF5C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8" name="Прямокутник: округлені кути 1087">
              <a:extLst>
                <a:ext uri="{FF2B5EF4-FFF2-40B4-BE49-F238E27FC236}">
                  <a16:creationId xmlns:a16="http://schemas.microsoft.com/office/drawing/2014/main" id="{69EFE8B8-6147-A71F-1326-C0135956ED9E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9" name="Прямокутник: округлені кути 1088">
              <a:extLst>
                <a:ext uri="{FF2B5EF4-FFF2-40B4-BE49-F238E27FC236}">
                  <a16:creationId xmlns:a16="http://schemas.microsoft.com/office/drawing/2014/main" id="{B94C547A-3697-A1DE-9A76-29AC4F9461AC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0" name="Прямокутник: округлені кути 1089">
              <a:extLst>
                <a:ext uri="{FF2B5EF4-FFF2-40B4-BE49-F238E27FC236}">
                  <a16:creationId xmlns:a16="http://schemas.microsoft.com/office/drawing/2014/main" id="{FE628550-C7CF-8CDE-EF9A-6A84D74F65BC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1" name="Прямокутник: округлені кути 1090">
              <a:extLst>
                <a:ext uri="{FF2B5EF4-FFF2-40B4-BE49-F238E27FC236}">
                  <a16:creationId xmlns:a16="http://schemas.microsoft.com/office/drawing/2014/main" id="{1D2E4028-AFC2-AAE5-9653-DEF9AE240A65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2" name="Прямокутник: округлені кути 1091">
              <a:extLst>
                <a:ext uri="{FF2B5EF4-FFF2-40B4-BE49-F238E27FC236}">
                  <a16:creationId xmlns:a16="http://schemas.microsoft.com/office/drawing/2014/main" id="{5C9F36DF-B3CF-2A8B-D752-6B9E27280406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3" name="Прямокутник: округлені кути 1092">
              <a:extLst>
                <a:ext uri="{FF2B5EF4-FFF2-40B4-BE49-F238E27FC236}">
                  <a16:creationId xmlns:a16="http://schemas.microsoft.com/office/drawing/2014/main" id="{C5A86303-4821-A1F5-4BDD-1FE0F87C44EC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4" name="Прямокутник: округлені кути 1093">
              <a:extLst>
                <a:ext uri="{FF2B5EF4-FFF2-40B4-BE49-F238E27FC236}">
                  <a16:creationId xmlns:a16="http://schemas.microsoft.com/office/drawing/2014/main" id="{CC4FE340-FBA6-1FAA-6B4F-F57D6A8A8737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95" name="Групувати 1094">
            <a:extLst>
              <a:ext uri="{FF2B5EF4-FFF2-40B4-BE49-F238E27FC236}">
                <a16:creationId xmlns:a16="http://schemas.microsoft.com/office/drawing/2014/main" id="{0A0EB758-A957-B5AD-F9CB-E91FB7F0EA13}"/>
              </a:ext>
            </a:extLst>
          </p:cNvPr>
          <p:cNvGrpSpPr/>
          <p:nvPr/>
        </p:nvGrpSpPr>
        <p:grpSpPr>
          <a:xfrm>
            <a:off x="1780711" y="2192322"/>
            <a:ext cx="1259505" cy="1261642"/>
            <a:chOff x="9685489" y="4339035"/>
            <a:chExt cx="1259505" cy="1261642"/>
          </a:xfrm>
        </p:grpSpPr>
        <p:sp>
          <p:nvSpPr>
            <p:cNvPr id="1096" name="Куб 1095">
              <a:extLst>
                <a:ext uri="{FF2B5EF4-FFF2-40B4-BE49-F238E27FC236}">
                  <a16:creationId xmlns:a16="http://schemas.microsoft.com/office/drawing/2014/main" id="{63C16E1D-E1CF-35A2-33C7-D6DB2ECA965E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7" name="Паралелограм 1096">
              <a:extLst>
                <a:ext uri="{FF2B5EF4-FFF2-40B4-BE49-F238E27FC236}">
                  <a16:creationId xmlns:a16="http://schemas.microsoft.com/office/drawing/2014/main" id="{67F80535-1438-2CEF-9DC0-D71E4886B940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8" name="Паралелограм 1097">
              <a:extLst>
                <a:ext uri="{FF2B5EF4-FFF2-40B4-BE49-F238E27FC236}">
                  <a16:creationId xmlns:a16="http://schemas.microsoft.com/office/drawing/2014/main" id="{0C8D6B53-E63D-9A64-F9B4-DE4AD882D34C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9" name="Паралелограм 1098">
              <a:extLst>
                <a:ext uri="{FF2B5EF4-FFF2-40B4-BE49-F238E27FC236}">
                  <a16:creationId xmlns:a16="http://schemas.microsoft.com/office/drawing/2014/main" id="{228C4A95-6C2F-E88E-03A3-213E0071D3B9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0" name="Паралелограм 1099">
              <a:extLst>
                <a:ext uri="{FF2B5EF4-FFF2-40B4-BE49-F238E27FC236}">
                  <a16:creationId xmlns:a16="http://schemas.microsoft.com/office/drawing/2014/main" id="{0201BB26-66FA-CA76-66FE-D36220AA28BC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1" name="Паралелограм 1100">
              <a:extLst>
                <a:ext uri="{FF2B5EF4-FFF2-40B4-BE49-F238E27FC236}">
                  <a16:creationId xmlns:a16="http://schemas.microsoft.com/office/drawing/2014/main" id="{2DEB3323-F8B3-E4E2-C890-B7266F8B09C2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2" name="Паралелограм 1101">
              <a:extLst>
                <a:ext uri="{FF2B5EF4-FFF2-40B4-BE49-F238E27FC236}">
                  <a16:creationId xmlns:a16="http://schemas.microsoft.com/office/drawing/2014/main" id="{1D8272B9-2FB1-9514-ACF7-5B54AC6EB908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3" name="Паралелограм 1102">
              <a:extLst>
                <a:ext uri="{FF2B5EF4-FFF2-40B4-BE49-F238E27FC236}">
                  <a16:creationId xmlns:a16="http://schemas.microsoft.com/office/drawing/2014/main" id="{1BBF8835-8E41-E5C8-ED3A-6770C7D344EC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4" name="Паралелограм 1103">
              <a:extLst>
                <a:ext uri="{FF2B5EF4-FFF2-40B4-BE49-F238E27FC236}">
                  <a16:creationId xmlns:a16="http://schemas.microsoft.com/office/drawing/2014/main" id="{6E6099C1-D679-A829-E4E0-8B8FB183F6D2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5" name="Паралелограм 1104">
              <a:extLst>
                <a:ext uri="{FF2B5EF4-FFF2-40B4-BE49-F238E27FC236}">
                  <a16:creationId xmlns:a16="http://schemas.microsoft.com/office/drawing/2014/main" id="{F971C73F-FA79-C1C1-274B-84A32C7168CD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6" name="Паралелограм 1105">
              <a:extLst>
                <a:ext uri="{FF2B5EF4-FFF2-40B4-BE49-F238E27FC236}">
                  <a16:creationId xmlns:a16="http://schemas.microsoft.com/office/drawing/2014/main" id="{D777A5AF-30F4-1F67-34DB-E32F02982B11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7" name="Паралелограм 1106">
              <a:extLst>
                <a:ext uri="{FF2B5EF4-FFF2-40B4-BE49-F238E27FC236}">
                  <a16:creationId xmlns:a16="http://schemas.microsoft.com/office/drawing/2014/main" id="{083DE9BF-9EC4-A855-C9BB-1DF28721128F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8" name="Паралелограм 1107">
              <a:extLst>
                <a:ext uri="{FF2B5EF4-FFF2-40B4-BE49-F238E27FC236}">
                  <a16:creationId xmlns:a16="http://schemas.microsoft.com/office/drawing/2014/main" id="{D577C977-8AD3-AAEF-1FB1-6C855242A818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9" name="Паралелограм 1108">
              <a:extLst>
                <a:ext uri="{FF2B5EF4-FFF2-40B4-BE49-F238E27FC236}">
                  <a16:creationId xmlns:a16="http://schemas.microsoft.com/office/drawing/2014/main" id="{0CE68CB7-AF0A-B03F-9B9E-C1D70B72BB6B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0" name="Паралелограм 1109">
              <a:extLst>
                <a:ext uri="{FF2B5EF4-FFF2-40B4-BE49-F238E27FC236}">
                  <a16:creationId xmlns:a16="http://schemas.microsoft.com/office/drawing/2014/main" id="{426E371C-B4B4-27D3-60B5-B5BDE98F7850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1" name="Прямокутник: округлені кути 1110">
              <a:extLst>
                <a:ext uri="{FF2B5EF4-FFF2-40B4-BE49-F238E27FC236}">
                  <a16:creationId xmlns:a16="http://schemas.microsoft.com/office/drawing/2014/main" id="{2ABF75CF-15B6-AB7F-4F1E-C5DD0DCB5990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2" name="Прямокутник: округлені кути 1111">
              <a:extLst>
                <a:ext uri="{FF2B5EF4-FFF2-40B4-BE49-F238E27FC236}">
                  <a16:creationId xmlns:a16="http://schemas.microsoft.com/office/drawing/2014/main" id="{1C23D54E-F636-431E-EF4C-0D290AC007ED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3" name="Прямокутник: округлені кути 1112">
              <a:extLst>
                <a:ext uri="{FF2B5EF4-FFF2-40B4-BE49-F238E27FC236}">
                  <a16:creationId xmlns:a16="http://schemas.microsoft.com/office/drawing/2014/main" id="{08B6785F-889D-EA46-4D8B-91C0D05ED053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4" name="Прямокутник: округлені кути 1113">
              <a:extLst>
                <a:ext uri="{FF2B5EF4-FFF2-40B4-BE49-F238E27FC236}">
                  <a16:creationId xmlns:a16="http://schemas.microsoft.com/office/drawing/2014/main" id="{6B7F4B3D-6B70-96AA-2C9F-5D6D4F61C8BF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5" name="Прямокутник: округлені кути 1114">
              <a:extLst>
                <a:ext uri="{FF2B5EF4-FFF2-40B4-BE49-F238E27FC236}">
                  <a16:creationId xmlns:a16="http://schemas.microsoft.com/office/drawing/2014/main" id="{91E31B42-939B-3285-DA22-350DCCA2D094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6" name="Прямокутник: округлені кути 1115">
              <a:extLst>
                <a:ext uri="{FF2B5EF4-FFF2-40B4-BE49-F238E27FC236}">
                  <a16:creationId xmlns:a16="http://schemas.microsoft.com/office/drawing/2014/main" id="{F08F457D-83F0-19C4-429E-27A3C3057401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7" name="Прямокутник: округлені кути 1116">
              <a:extLst>
                <a:ext uri="{FF2B5EF4-FFF2-40B4-BE49-F238E27FC236}">
                  <a16:creationId xmlns:a16="http://schemas.microsoft.com/office/drawing/2014/main" id="{F5F45604-575A-B5C6-FF15-4C9C441B399E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8" name="Прямокутник: округлені кути 1117">
              <a:extLst>
                <a:ext uri="{FF2B5EF4-FFF2-40B4-BE49-F238E27FC236}">
                  <a16:creationId xmlns:a16="http://schemas.microsoft.com/office/drawing/2014/main" id="{D1BAD961-2836-CB42-A8E3-E9008593D624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22" name="Групувати 1721">
            <a:extLst>
              <a:ext uri="{FF2B5EF4-FFF2-40B4-BE49-F238E27FC236}">
                <a16:creationId xmlns:a16="http://schemas.microsoft.com/office/drawing/2014/main" id="{1AAAB259-8F08-CAB2-8A10-EB459980DD2B}"/>
              </a:ext>
            </a:extLst>
          </p:cNvPr>
          <p:cNvGrpSpPr/>
          <p:nvPr/>
        </p:nvGrpSpPr>
        <p:grpSpPr>
          <a:xfrm>
            <a:off x="11867423" y="5825703"/>
            <a:ext cx="1259505" cy="1261642"/>
            <a:chOff x="9685489" y="4339035"/>
            <a:chExt cx="1259505" cy="1261642"/>
          </a:xfrm>
        </p:grpSpPr>
        <p:sp>
          <p:nvSpPr>
            <p:cNvPr id="2083" name="Куб 2082">
              <a:extLst>
                <a:ext uri="{FF2B5EF4-FFF2-40B4-BE49-F238E27FC236}">
                  <a16:creationId xmlns:a16="http://schemas.microsoft.com/office/drawing/2014/main" id="{A329C112-7BBE-2D97-2353-4CB7F6E30177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4" name="Паралелограм 2083">
              <a:extLst>
                <a:ext uri="{FF2B5EF4-FFF2-40B4-BE49-F238E27FC236}">
                  <a16:creationId xmlns:a16="http://schemas.microsoft.com/office/drawing/2014/main" id="{37544C3C-1A6D-D1DD-6A14-2B3D1F6D8C2F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5" name="Паралелограм 2084">
              <a:extLst>
                <a:ext uri="{FF2B5EF4-FFF2-40B4-BE49-F238E27FC236}">
                  <a16:creationId xmlns:a16="http://schemas.microsoft.com/office/drawing/2014/main" id="{26E4CDD2-5FD9-1842-F000-AA91594043FD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6" name="Паралелограм 2085">
              <a:extLst>
                <a:ext uri="{FF2B5EF4-FFF2-40B4-BE49-F238E27FC236}">
                  <a16:creationId xmlns:a16="http://schemas.microsoft.com/office/drawing/2014/main" id="{3422953D-140F-753E-8B72-413E443265F7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7" name="Паралелограм 2086">
              <a:extLst>
                <a:ext uri="{FF2B5EF4-FFF2-40B4-BE49-F238E27FC236}">
                  <a16:creationId xmlns:a16="http://schemas.microsoft.com/office/drawing/2014/main" id="{8FC95047-BEC5-EA9C-194E-E5E82D98EB21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8" name="Паралелограм 2087">
              <a:extLst>
                <a:ext uri="{FF2B5EF4-FFF2-40B4-BE49-F238E27FC236}">
                  <a16:creationId xmlns:a16="http://schemas.microsoft.com/office/drawing/2014/main" id="{1C008101-18F1-E9AC-EF13-B4D62B06F642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9" name="Паралелограм 2088">
              <a:extLst>
                <a:ext uri="{FF2B5EF4-FFF2-40B4-BE49-F238E27FC236}">
                  <a16:creationId xmlns:a16="http://schemas.microsoft.com/office/drawing/2014/main" id="{024CB0DD-526A-8945-C9CA-0315D302008F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0" name="Паралелограм 2089">
              <a:extLst>
                <a:ext uri="{FF2B5EF4-FFF2-40B4-BE49-F238E27FC236}">
                  <a16:creationId xmlns:a16="http://schemas.microsoft.com/office/drawing/2014/main" id="{6C4EBA14-C821-0D5F-5F95-E8A76B197390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1" name="Паралелограм 2090">
              <a:extLst>
                <a:ext uri="{FF2B5EF4-FFF2-40B4-BE49-F238E27FC236}">
                  <a16:creationId xmlns:a16="http://schemas.microsoft.com/office/drawing/2014/main" id="{EDE20938-8450-8C07-E5A7-489FBAF9BBAA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2" name="Паралелограм 2091">
              <a:extLst>
                <a:ext uri="{FF2B5EF4-FFF2-40B4-BE49-F238E27FC236}">
                  <a16:creationId xmlns:a16="http://schemas.microsoft.com/office/drawing/2014/main" id="{A6AD59C7-BA17-1BA7-DC44-F2E2DEDA0A8D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3" name="Паралелограм 2092">
              <a:extLst>
                <a:ext uri="{FF2B5EF4-FFF2-40B4-BE49-F238E27FC236}">
                  <a16:creationId xmlns:a16="http://schemas.microsoft.com/office/drawing/2014/main" id="{E96B2BB6-51EB-710F-431B-2EFCACDE8E35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4" name="Паралелограм 2093">
              <a:extLst>
                <a:ext uri="{FF2B5EF4-FFF2-40B4-BE49-F238E27FC236}">
                  <a16:creationId xmlns:a16="http://schemas.microsoft.com/office/drawing/2014/main" id="{9FD6EA33-428E-99E8-D9BF-2BC5DF3348F5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5" name="Паралелограм 2094">
              <a:extLst>
                <a:ext uri="{FF2B5EF4-FFF2-40B4-BE49-F238E27FC236}">
                  <a16:creationId xmlns:a16="http://schemas.microsoft.com/office/drawing/2014/main" id="{91F436E6-C077-F9A8-304B-F691A4C163BD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6" name="Паралелограм 2095">
              <a:extLst>
                <a:ext uri="{FF2B5EF4-FFF2-40B4-BE49-F238E27FC236}">
                  <a16:creationId xmlns:a16="http://schemas.microsoft.com/office/drawing/2014/main" id="{73C0CC65-67FE-6BDE-A708-6C2736B51B5B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7" name="Паралелограм 2096">
              <a:extLst>
                <a:ext uri="{FF2B5EF4-FFF2-40B4-BE49-F238E27FC236}">
                  <a16:creationId xmlns:a16="http://schemas.microsoft.com/office/drawing/2014/main" id="{AC57ECB3-5D48-D9B5-D9C5-DD35D005E78A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8" name="Прямокутник: округлені кути 2097">
              <a:extLst>
                <a:ext uri="{FF2B5EF4-FFF2-40B4-BE49-F238E27FC236}">
                  <a16:creationId xmlns:a16="http://schemas.microsoft.com/office/drawing/2014/main" id="{512DCEA1-E449-3639-0E97-003C4C544C4B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9" name="Прямокутник: округлені кути 2098">
              <a:extLst>
                <a:ext uri="{FF2B5EF4-FFF2-40B4-BE49-F238E27FC236}">
                  <a16:creationId xmlns:a16="http://schemas.microsoft.com/office/drawing/2014/main" id="{75FB3430-4482-0E88-6CC4-42BC166175B5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0" name="Прямокутник: округлені кути 2099">
              <a:extLst>
                <a:ext uri="{FF2B5EF4-FFF2-40B4-BE49-F238E27FC236}">
                  <a16:creationId xmlns:a16="http://schemas.microsoft.com/office/drawing/2014/main" id="{F0FF17AB-7C63-F4BB-870D-FE9903B6B67D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1" name="Прямокутник: округлені кути 2100">
              <a:extLst>
                <a:ext uri="{FF2B5EF4-FFF2-40B4-BE49-F238E27FC236}">
                  <a16:creationId xmlns:a16="http://schemas.microsoft.com/office/drawing/2014/main" id="{07C75F3C-6C35-9CF3-7C31-588229FF08D2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2" name="Прямокутник: округлені кути 2101">
              <a:extLst>
                <a:ext uri="{FF2B5EF4-FFF2-40B4-BE49-F238E27FC236}">
                  <a16:creationId xmlns:a16="http://schemas.microsoft.com/office/drawing/2014/main" id="{83A7E156-5EB7-463B-769F-7331AC332CCD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3" name="Прямокутник: округлені кути 2102">
              <a:extLst>
                <a:ext uri="{FF2B5EF4-FFF2-40B4-BE49-F238E27FC236}">
                  <a16:creationId xmlns:a16="http://schemas.microsoft.com/office/drawing/2014/main" id="{2C9D3083-1BE7-F242-DAD3-75CA0013B7F9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4" name="Прямокутник: округлені кути 2103">
              <a:extLst>
                <a:ext uri="{FF2B5EF4-FFF2-40B4-BE49-F238E27FC236}">
                  <a16:creationId xmlns:a16="http://schemas.microsoft.com/office/drawing/2014/main" id="{B0753BF8-C0F5-5DFB-FBC7-ACB5CC4C3DF9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5" name="Прямокутник: округлені кути 2104">
              <a:extLst>
                <a:ext uri="{FF2B5EF4-FFF2-40B4-BE49-F238E27FC236}">
                  <a16:creationId xmlns:a16="http://schemas.microsoft.com/office/drawing/2014/main" id="{A0B15553-D592-1E2B-0D7B-9B471807610C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26" name="Групувати 1725">
            <a:extLst>
              <a:ext uri="{FF2B5EF4-FFF2-40B4-BE49-F238E27FC236}">
                <a16:creationId xmlns:a16="http://schemas.microsoft.com/office/drawing/2014/main" id="{6990CF45-F0FE-3D4B-53B3-5CEBD9DAB78E}"/>
              </a:ext>
            </a:extLst>
          </p:cNvPr>
          <p:cNvGrpSpPr/>
          <p:nvPr/>
        </p:nvGrpSpPr>
        <p:grpSpPr>
          <a:xfrm>
            <a:off x="11597625" y="5194882"/>
            <a:ext cx="1259505" cy="1261642"/>
            <a:chOff x="9685489" y="4339035"/>
            <a:chExt cx="1259505" cy="1261642"/>
          </a:xfrm>
        </p:grpSpPr>
        <p:sp>
          <p:nvSpPr>
            <p:cNvPr id="1991" name="Куб 1990">
              <a:extLst>
                <a:ext uri="{FF2B5EF4-FFF2-40B4-BE49-F238E27FC236}">
                  <a16:creationId xmlns:a16="http://schemas.microsoft.com/office/drawing/2014/main" id="{7674B4E2-9EB0-ECBB-255F-6468BDA30A4A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2" name="Паралелограм 1991">
              <a:extLst>
                <a:ext uri="{FF2B5EF4-FFF2-40B4-BE49-F238E27FC236}">
                  <a16:creationId xmlns:a16="http://schemas.microsoft.com/office/drawing/2014/main" id="{0D350C34-3ED4-E27F-7BFC-30EB1F512F6E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3" name="Паралелограм 1992">
              <a:extLst>
                <a:ext uri="{FF2B5EF4-FFF2-40B4-BE49-F238E27FC236}">
                  <a16:creationId xmlns:a16="http://schemas.microsoft.com/office/drawing/2014/main" id="{5825AF44-1142-5492-E979-E7A4FD0EA34B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4" name="Паралелограм 1993">
              <a:extLst>
                <a:ext uri="{FF2B5EF4-FFF2-40B4-BE49-F238E27FC236}">
                  <a16:creationId xmlns:a16="http://schemas.microsoft.com/office/drawing/2014/main" id="{A6F5F423-660B-790D-94C7-0C516F3AA7E5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5" name="Паралелограм 1994">
              <a:extLst>
                <a:ext uri="{FF2B5EF4-FFF2-40B4-BE49-F238E27FC236}">
                  <a16:creationId xmlns:a16="http://schemas.microsoft.com/office/drawing/2014/main" id="{73090398-7DB8-C23C-414D-1D2B1067EA04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6" name="Паралелограм 1995">
              <a:extLst>
                <a:ext uri="{FF2B5EF4-FFF2-40B4-BE49-F238E27FC236}">
                  <a16:creationId xmlns:a16="http://schemas.microsoft.com/office/drawing/2014/main" id="{36D174D2-DFBB-05B1-1600-AABB46D8204E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7" name="Паралелограм 1996">
              <a:extLst>
                <a:ext uri="{FF2B5EF4-FFF2-40B4-BE49-F238E27FC236}">
                  <a16:creationId xmlns:a16="http://schemas.microsoft.com/office/drawing/2014/main" id="{70A2EFA0-0651-9909-79F5-66AE349E3FD8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8" name="Паралелограм 1997">
              <a:extLst>
                <a:ext uri="{FF2B5EF4-FFF2-40B4-BE49-F238E27FC236}">
                  <a16:creationId xmlns:a16="http://schemas.microsoft.com/office/drawing/2014/main" id="{63A6F244-C0E0-7B40-A7AC-2095163262F2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9" name="Паралелограм 1998">
              <a:extLst>
                <a:ext uri="{FF2B5EF4-FFF2-40B4-BE49-F238E27FC236}">
                  <a16:creationId xmlns:a16="http://schemas.microsoft.com/office/drawing/2014/main" id="{941E5457-BC15-4DA8-02A4-49A23D411CA8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0" name="Паралелограм 1999">
              <a:extLst>
                <a:ext uri="{FF2B5EF4-FFF2-40B4-BE49-F238E27FC236}">
                  <a16:creationId xmlns:a16="http://schemas.microsoft.com/office/drawing/2014/main" id="{BB34DA49-1621-EBEC-1C05-5911779E6E39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1" name="Паралелограм 2000">
              <a:extLst>
                <a:ext uri="{FF2B5EF4-FFF2-40B4-BE49-F238E27FC236}">
                  <a16:creationId xmlns:a16="http://schemas.microsoft.com/office/drawing/2014/main" id="{ADC4C0C7-CA52-4B60-50BA-B49568D57DA6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2" name="Паралелограм 2001">
              <a:extLst>
                <a:ext uri="{FF2B5EF4-FFF2-40B4-BE49-F238E27FC236}">
                  <a16:creationId xmlns:a16="http://schemas.microsoft.com/office/drawing/2014/main" id="{6AFA3CC6-8011-0417-6537-F3612372D4DF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3" name="Паралелограм 2002">
              <a:extLst>
                <a:ext uri="{FF2B5EF4-FFF2-40B4-BE49-F238E27FC236}">
                  <a16:creationId xmlns:a16="http://schemas.microsoft.com/office/drawing/2014/main" id="{049D3147-1A7F-8EBC-757D-C80396551857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4" name="Паралелограм 2003">
              <a:extLst>
                <a:ext uri="{FF2B5EF4-FFF2-40B4-BE49-F238E27FC236}">
                  <a16:creationId xmlns:a16="http://schemas.microsoft.com/office/drawing/2014/main" id="{63482E21-F391-2E7C-281E-EE50210CAD46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5" name="Паралелограм 2004">
              <a:extLst>
                <a:ext uri="{FF2B5EF4-FFF2-40B4-BE49-F238E27FC236}">
                  <a16:creationId xmlns:a16="http://schemas.microsoft.com/office/drawing/2014/main" id="{7C404901-397C-7D27-892A-7B0CD5831EF2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6" name="Прямокутник: округлені кути 2005">
              <a:extLst>
                <a:ext uri="{FF2B5EF4-FFF2-40B4-BE49-F238E27FC236}">
                  <a16:creationId xmlns:a16="http://schemas.microsoft.com/office/drawing/2014/main" id="{B2AD56D8-7846-7D7E-3097-B03E629405AA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7" name="Прямокутник: округлені кути 2006">
              <a:extLst>
                <a:ext uri="{FF2B5EF4-FFF2-40B4-BE49-F238E27FC236}">
                  <a16:creationId xmlns:a16="http://schemas.microsoft.com/office/drawing/2014/main" id="{39775570-6CE9-2E31-4E26-1B2ED7A33014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8" name="Прямокутник: округлені кути 2007">
              <a:extLst>
                <a:ext uri="{FF2B5EF4-FFF2-40B4-BE49-F238E27FC236}">
                  <a16:creationId xmlns:a16="http://schemas.microsoft.com/office/drawing/2014/main" id="{47F13051-BC72-DEA1-802B-BA4D9F9A075A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9" name="Прямокутник: округлені кути 2008">
              <a:extLst>
                <a:ext uri="{FF2B5EF4-FFF2-40B4-BE49-F238E27FC236}">
                  <a16:creationId xmlns:a16="http://schemas.microsoft.com/office/drawing/2014/main" id="{6192981F-CC2E-E20D-F66D-500C7CEC67EB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0" name="Прямокутник: округлені кути 2009">
              <a:extLst>
                <a:ext uri="{FF2B5EF4-FFF2-40B4-BE49-F238E27FC236}">
                  <a16:creationId xmlns:a16="http://schemas.microsoft.com/office/drawing/2014/main" id="{1CF43FC0-BA12-1523-5B00-411BCB5BA095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1" name="Прямокутник: округлені кути 2010">
              <a:extLst>
                <a:ext uri="{FF2B5EF4-FFF2-40B4-BE49-F238E27FC236}">
                  <a16:creationId xmlns:a16="http://schemas.microsoft.com/office/drawing/2014/main" id="{C4E3789D-B541-73DF-4980-EA3F2AD428D9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2" name="Прямокутник: округлені кути 2011">
              <a:extLst>
                <a:ext uri="{FF2B5EF4-FFF2-40B4-BE49-F238E27FC236}">
                  <a16:creationId xmlns:a16="http://schemas.microsoft.com/office/drawing/2014/main" id="{B9C08185-2AA4-E892-5377-3A0A271CE036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3" name="Прямокутник: округлені кути 2012">
              <a:extLst>
                <a:ext uri="{FF2B5EF4-FFF2-40B4-BE49-F238E27FC236}">
                  <a16:creationId xmlns:a16="http://schemas.microsoft.com/office/drawing/2014/main" id="{44BB5C6F-FF3A-34D9-2EE3-516EC662CF3B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0" name="Групувати 1729">
            <a:extLst>
              <a:ext uri="{FF2B5EF4-FFF2-40B4-BE49-F238E27FC236}">
                <a16:creationId xmlns:a16="http://schemas.microsoft.com/office/drawing/2014/main" id="{693A4B5A-55CD-B3C6-1369-4A053DCB8D1E}"/>
              </a:ext>
            </a:extLst>
          </p:cNvPr>
          <p:cNvGrpSpPr/>
          <p:nvPr/>
        </p:nvGrpSpPr>
        <p:grpSpPr>
          <a:xfrm>
            <a:off x="11562247" y="4795289"/>
            <a:ext cx="1259505" cy="1261642"/>
            <a:chOff x="9685489" y="4339035"/>
            <a:chExt cx="1259505" cy="1261642"/>
          </a:xfrm>
        </p:grpSpPr>
        <p:sp>
          <p:nvSpPr>
            <p:cNvPr id="1899" name="Куб 1898">
              <a:extLst>
                <a:ext uri="{FF2B5EF4-FFF2-40B4-BE49-F238E27FC236}">
                  <a16:creationId xmlns:a16="http://schemas.microsoft.com/office/drawing/2014/main" id="{C5B03E44-464E-EB93-1705-027FDC366F74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0" name="Паралелограм 1899">
              <a:extLst>
                <a:ext uri="{FF2B5EF4-FFF2-40B4-BE49-F238E27FC236}">
                  <a16:creationId xmlns:a16="http://schemas.microsoft.com/office/drawing/2014/main" id="{93576D1E-246D-13DF-D328-B775C41E7A9C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1" name="Паралелограм 1900">
              <a:extLst>
                <a:ext uri="{FF2B5EF4-FFF2-40B4-BE49-F238E27FC236}">
                  <a16:creationId xmlns:a16="http://schemas.microsoft.com/office/drawing/2014/main" id="{A79C52E2-8478-258A-B402-FB7864BEB471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2" name="Паралелограм 1901">
              <a:extLst>
                <a:ext uri="{FF2B5EF4-FFF2-40B4-BE49-F238E27FC236}">
                  <a16:creationId xmlns:a16="http://schemas.microsoft.com/office/drawing/2014/main" id="{B7DD77A9-9014-C33E-239E-32AD59D21774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3" name="Паралелограм 1902">
              <a:extLst>
                <a:ext uri="{FF2B5EF4-FFF2-40B4-BE49-F238E27FC236}">
                  <a16:creationId xmlns:a16="http://schemas.microsoft.com/office/drawing/2014/main" id="{A0FDCF98-6A2E-AA06-55B6-E8496EEC1455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4" name="Паралелограм 1903">
              <a:extLst>
                <a:ext uri="{FF2B5EF4-FFF2-40B4-BE49-F238E27FC236}">
                  <a16:creationId xmlns:a16="http://schemas.microsoft.com/office/drawing/2014/main" id="{88F676FD-2987-1D45-0496-04294BCF1E71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5" name="Паралелограм 1904">
              <a:extLst>
                <a:ext uri="{FF2B5EF4-FFF2-40B4-BE49-F238E27FC236}">
                  <a16:creationId xmlns:a16="http://schemas.microsoft.com/office/drawing/2014/main" id="{C83EBB9C-2CA2-7351-C787-FA890479A627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6" name="Паралелограм 1905">
              <a:extLst>
                <a:ext uri="{FF2B5EF4-FFF2-40B4-BE49-F238E27FC236}">
                  <a16:creationId xmlns:a16="http://schemas.microsoft.com/office/drawing/2014/main" id="{06738CE1-8DF5-231A-86BD-63E3FC10808E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7" name="Паралелограм 1906">
              <a:extLst>
                <a:ext uri="{FF2B5EF4-FFF2-40B4-BE49-F238E27FC236}">
                  <a16:creationId xmlns:a16="http://schemas.microsoft.com/office/drawing/2014/main" id="{78CF6C4C-F724-4CBC-3E06-F8DE5C353E20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8" name="Паралелограм 1907">
              <a:extLst>
                <a:ext uri="{FF2B5EF4-FFF2-40B4-BE49-F238E27FC236}">
                  <a16:creationId xmlns:a16="http://schemas.microsoft.com/office/drawing/2014/main" id="{246FF68E-65A1-CED6-288A-8B547E228D28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9" name="Паралелограм 1908">
              <a:extLst>
                <a:ext uri="{FF2B5EF4-FFF2-40B4-BE49-F238E27FC236}">
                  <a16:creationId xmlns:a16="http://schemas.microsoft.com/office/drawing/2014/main" id="{7F11F553-FF07-CAE4-6102-6501CFE9FDDC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0" name="Паралелограм 1909">
              <a:extLst>
                <a:ext uri="{FF2B5EF4-FFF2-40B4-BE49-F238E27FC236}">
                  <a16:creationId xmlns:a16="http://schemas.microsoft.com/office/drawing/2014/main" id="{B752862B-5841-2390-8D2C-C842A026E21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1" name="Паралелограм 1910">
              <a:extLst>
                <a:ext uri="{FF2B5EF4-FFF2-40B4-BE49-F238E27FC236}">
                  <a16:creationId xmlns:a16="http://schemas.microsoft.com/office/drawing/2014/main" id="{CE3A1D3A-5668-E7E1-271A-7F014F068CD8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2" name="Паралелограм 1911">
              <a:extLst>
                <a:ext uri="{FF2B5EF4-FFF2-40B4-BE49-F238E27FC236}">
                  <a16:creationId xmlns:a16="http://schemas.microsoft.com/office/drawing/2014/main" id="{E623D41C-6282-C714-BAB2-AAB40A5FA0D6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3" name="Паралелограм 1912">
              <a:extLst>
                <a:ext uri="{FF2B5EF4-FFF2-40B4-BE49-F238E27FC236}">
                  <a16:creationId xmlns:a16="http://schemas.microsoft.com/office/drawing/2014/main" id="{B505878A-CFC2-2C6A-6958-8957C134893E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4" name="Прямокутник: округлені кути 1913">
              <a:extLst>
                <a:ext uri="{FF2B5EF4-FFF2-40B4-BE49-F238E27FC236}">
                  <a16:creationId xmlns:a16="http://schemas.microsoft.com/office/drawing/2014/main" id="{A87C0A55-C9D4-996B-9129-92003B5DAF3A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5" name="Прямокутник: округлені кути 1914">
              <a:extLst>
                <a:ext uri="{FF2B5EF4-FFF2-40B4-BE49-F238E27FC236}">
                  <a16:creationId xmlns:a16="http://schemas.microsoft.com/office/drawing/2014/main" id="{1361BFB6-7C82-017D-7F60-DCD4183A1B4B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6" name="Прямокутник: округлені кути 1915">
              <a:extLst>
                <a:ext uri="{FF2B5EF4-FFF2-40B4-BE49-F238E27FC236}">
                  <a16:creationId xmlns:a16="http://schemas.microsoft.com/office/drawing/2014/main" id="{83449341-2B3F-A906-FABA-6D97B076AEFC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7" name="Прямокутник: округлені кути 1916">
              <a:extLst>
                <a:ext uri="{FF2B5EF4-FFF2-40B4-BE49-F238E27FC236}">
                  <a16:creationId xmlns:a16="http://schemas.microsoft.com/office/drawing/2014/main" id="{9991A0FA-E9DF-F0A1-52DB-F4CD00B37539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8" name="Прямокутник: округлені кути 1917">
              <a:extLst>
                <a:ext uri="{FF2B5EF4-FFF2-40B4-BE49-F238E27FC236}">
                  <a16:creationId xmlns:a16="http://schemas.microsoft.com/office/drawing/2014/main" id="{308B771A-3582-6677-6821-351FD013E321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9" name="Прямокутник: округлені кути 1918">
              <a:extLst>
                <a:ext uri="{FF2B5EF4-FFF2-40B4-BE49-F238E27FC236}">
                  <a16:creationId xmlns:a16="http://schemas.microsoft.com/office/drawing/2014/main" id="{6388ED13-B871-EF83-5D90-B5F1D58CE4E2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0" name="Прямокутник: округлені кути 1919">
              <a:extLst>
                <a:ext uri="{FF2B5EF4-FFF2-40B4-BE49-F238E27FC236}">
                  <a16:creationId xmlns:a16="http://schemas.microsoft.com/office/drawing/2014/main" id="{8FF1E79F-AB01-C861-08A0-2AA7001508E2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1" name="Прямокутник: округлені кути 1920">
              <a:extLst>
                <a:ext uri="{FF2B5EF4-FFF2-40B4-BE49-F238E27FC236}">
                  <a16:creationId xmlns:a16="http://schemas.microsoft.com/office/drawing/2014/main" id="{F672D89C-1B75-B85C-247C-F46FDBB9DEA3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4" name="Групувати 1733">
            <a:extLst>
              <a:ext uri="{FF2B5EF4-FFF2-40B4-BE49-F238E27FC236}">
                <a16:creationId xmlns:a16="http://schemas.microsoft.com/office/drawing/2014/main" id="{910DC5FF-06EA-AA12-4EAC-89EEB79E2CF5}"/>
              </a:ext>
            </a:extLst>
          </p:cNvPr>
          <p:cNvGrpSpPr/>
          <p:nvPr/>
        </p:nvGrpSpPr>
        <p:grpSpPr>
          <a:xfrm>
            <a:off x="8343230" y="559341"/>
            <a:ext cx="1259505" cy="1261642"/>
            <a:chOff x="9685489" y="4339035"/>
            <a:chExt cx="1259505" cy="1261642"/>
          </a:xfrm>
        </p:grpSpPr>
        <p:sp>
          <p:nvSpPr>
            <p:cNvPr id="1807" name="Куб 1806">
              <a:extLst>
                <a:ext uri="{FF2B5EF4-FFF2-40B4-BE49-F238E27FC236}">
                  <a16:creationId xmlns:a16="http://schemas.microsoft.com/office/drawing/2014/main" id="{0FACA3C0-E898-F1B6-8952-378BF34134AF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8" name="Паралелограм 1807">
              <a:extLst>
                <a:ext uri="{FF2B5EF4-FFF2-40B4-BE49-F238E27FC236}">
                  <a16:creationId xmlns:a16="http://schemas.microsoft.com/office/drawing/2014/main" id="{5FE2F2C5-5C04-56C4-FFAE-785142B14A7D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9" name="Паралелограм 1808">
              <a:extLst>
                <a:ext uri="{FF2B5EF4-FFF2-40B4-BE49-F238E27FC236}">
                  <a16:creationId xmlns:a16="http://schemas.microsoft.com/office/drawing/2014/main" id="{A1E20500-A0F8-6450-973B-C063C9028C95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0" name="Паралелограм 1809">
              <a:extLst>
                <a:ext uri="{FF2B5EF4-FFF2-40B4-BE49-F238E27FC236}">
                  <a16:creationId xmlns:a16="http://schemas.microsoft.com/office/drawing/2014/main" id="{DDA0C784-FBE3-86EA-A844-BCEB5479764B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1" name="Паралелограм 1810">
              <a:extLst>
                <a:ext uri="{FF2B5EF4-FFF2-40B4-BE49-F238E27FC236}">
                  <a16:creationId xmlns:a16="http://schemas.microsoft.com/office/drawing/2014/main" id="{C089B093-F3DF-A552-2789-3FE3B77430CB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2" name="Паралелограм 1811">
              <a:extLst>
                <a:ext uri="{FF2B5EF4-FFF2-40B4-BE49-F238E27FC236}">
                  <a16:creationId xmlns:a16="http://schemas.microsoft.com/office/drawing/2014/main" id="{BC7178B1-747E-990F-1A4A-20AE6F820FEC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3" name="Паралелограм 1812">
              <a:extLst>
                <a:ext uri="{FF2B5EF4-FFF2-40B4-BE49-F238E27FC236}">
                  <a16:creationId xmlns:a16="http://schemas.microsoft.com/office/drawing/2014/main" id="{16EA0D72-7E09-4460-9BAA-F02CA0DA9A71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4" name="Паралелограм 1813">
              <a:extLst>
                <a:ext uri="{FF2B5EF4-FFF2-40B4-BE49-F238E27FC236}">
                  <a16:creationId xmlns:a16="http://schemas.microsoft.com/office/drawing/2014/main" id="{5959DB48-EE3F-3D5E-DA73-6BE325D9EAB4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5" name="Паралелограм 1814">
              <a:extLst>
                <a:ext uri="{FF2B5EF4-FFF2-40B4-BE49-F238E27FC236}">
                  <a16:creationId xmlns:a16="http://schemas.microsoft.com/office/drawing/2014/main" id="{6DA9B967-E4FC-98CE-1458-21B8038AC117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6" name="Паралелограм 1815">
              <a:extLst>
                <a:ext uri="{FF2B5EF4-FFF2-40B4-BE49-F238E27FC236}">
                  <a16:creationId xmlns:a16="http://schemas.microsoft.com/office/drawing/2014/main" id="{437ADF91-BA5A-45C0-4A38-493D586DA5D6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7" name="Паралелограм 1816">
              <a:extLst>
                <a:ext uri="{FF2B5EF4-FFF2-40B4-BE49-F238E27FC236}">
                  <a16:creationId xmlns:a16="http://schemas.microsoft.com/office/drawing/2014/main" id="{10A25200-8B76-93EA-EB59-F0116CB6BB64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8" name="Паралелограм 1817">
              <a:extLst>
                <a:ext uri="{FF2B5EF4-FFF2-40B4-BE49-F238E27FC236}">
                  <a16:creationId xmlns:a16="http://schemas.microsoft.com/office/drawing/2014/main" id="{FC0A209D-4981-6650-7562-5662583E2365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9" name="Паралелограм 1818">
              <a:extLst>
                <a:ext uri="{FF2B5EF4-FFF2-40B4-BE49-F238E27FC236}">
                  <a16:creationId xmlns:a16="http://schemas.microsoft.com/office/drawing/2014/main" id="{931D76CF-4362-0E3E-5C8C-D0C2E42FBFA5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0" name="Паралелограм 1819">
              <a:extLst>
                <a:ext uri="{FF2B5EF4-FFF2-40B4-BE49-F238E27FC236}">
                  <a16:creationId xmlns:a16="http://schemas.microsoft.com/office/drawing/2014/main" id="{9DE69FF4-365A-84FB-2E3F-5159D1E2D943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1" name="Паралелограм 1820">
              <a:extLst>
                <a:ext uri="{FF2B5EF4-FFF2-40B4-BE49-F238E27FC236}">
                  <a16:creationId xmlns:a16="http://schemas.microsoft.com/office/drawing/2014/main" id="{5230BD41-64C9-86D7-7624-C286724B37BF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2" name="Прямокутник: округлені кути 1821">
              <a:extLst>
                <a:ext uri="{FF2B5EF4-FFF2-40B4-BE49-F238E27FC236}">
                  <a16:creationId xmlns:a16="http://schemas.microsoft.com/office/drawing/2014/main" id="{B22C48C4-2BC5-ABFF-CEAA-C9ADA6E0CC97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3" name="Прямокутник: округлені кути 1822">
              <a:extLst>
                <a:ext uri="{FF2B5EF4-FFF2-40B4-BE49-F238E27FC236}">
                  <a16:creationId xmlns:a16="http://schemas.microsoft.com/office/drawing/2014/main" id="{66F0BC24-08F4-991A-EA00-3FDE62FC4A4C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4" name="Прямокутник: округлені кути 1823">
              <a:extLst>
                <a:ext uri="{FF2B5EF4-FFF2-40B4-BE49-F238E27FC236}">
                  <a16:creationId xmlns:a16="http://schemas.microsoft.com/office/drawing/2014/main" id="{872DA615-8E5F-ECD7-3C0F-27126DB8C2C7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5" name="Прямокутник: округлені кути 1824">
              <a:extLst>
                <a:ext uri="{FF2B5EF4-FFF2-40B4-BE49-F238E27FC236}">
                  <a16:creationId xmlns:a16="http://schemas.microsoft.com/office/drawing/2014/main" id="{240AF92E-50DD-E234-4CE0-EF28C99DC810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6" name="Прямокутник: округлені кути 1825">
              <a:extLst>
                <a:ext uri="{FF2B5EF4-FFF2-40B4-BE49-F238E27FC236}">
                  <a16:creationId xmlns:a16="http://schemas.microsoft.com/office/drawing/2014/main" id="{E460DE65-E196-4F7E-18FD-A86BBCBE9E4F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7" name="Прямокутник: округлені кути 1826">
              <a:extLst>
                <a:ext uri="{FF2B5EF4-FFF2-40B4-BE49-F238E27FC236}">
                  <a16:creationId xmlns:a16="http://schemas.microsoft.com/office/drawing/2014/main" id="{F9FB5E28-4F21-7DE5-13EC-F6EBCCA7779E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8" name="Прямокутник: округлені кути 1827">
              <a:extLst>
                <a:ext uri="{FF2B5EF4-FFF2-40B4-BE49-F238E27FC236}">
                  <a16:creationId xmlns:a16="http://schemas.microsoft.com/office/drawing/2014/main" id="{F4D3D963-77C1-239D-E7EB-4C0C5D958F27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9" name="Прямокутник: округлені кути 1828">
              <a:extLst>
                <a:ext uri="{FF2B5EF4-FFF2-40B4-BE49-F238E27FC236}">
                  <a16:creationId xmlns:a16="http://schemas.microsoft.com/office/drawing/2014/main" id="{563A05D8-F7E9-BBBA-BED0-4223BAF0C73B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5" name="Групувати 1734">
            <a:extLst>
              <a:ext uri="{FF2B5EF4-FFF2-40B4-BE49-F238E27FC236}">
                <a16:creationId xmlns:a16="http://schemas.microsoft.com/office/drawing/2014/main" id="{6DDE83FB-D143-9C1D-29FA-58AC50966646}"/>
              </a:ext>
            </a:extLst>
          </p:cNvPr>
          <p:cNvGrpSpPr/>
          <p:nvPr/>
        </p:nvGrpSpPr>
        <p:grpSpPr>
          <a:xfrm>
            <a:off x="7804847" y="1095802"/>
            <a:ext cx="1259505" cy="1261642"/>
            <a:chOff x="9685489" y="4339035"/>
            <a:chExt cx="1259505" cy="1261642"/>
          </a:xfrm>
        </p:grpSpPr>
        <p:sp>
          <p:nvSpPr>
            <p:cNvPr id="1784" name="Куб 1783">
              <a:extLst>
                <a:ext uri="{FF2B5EF4-FFF2-40B4-BE49-F238E27FC236}">
                  <a16:creationId xmlns:a16="http://schemas.microsoft.com/office/drawing/2014/main" id="{932753CC-6273-7C2D-66AE-6C41BD0093CE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5" name="Паралелограм 1784">
              <a:extLst>
                <a:ext uri="{FF2B5EF4-FFF2-40B4-BE49-F238E27FC236}">
                  <a16:creationId xmlns:a16="http://schemas.microsoft.com/office/drawing/2014/main" id="{C9EC953C-BFEC-52DE-2FC5-7B22F7F1146D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6" name="Паралелограм 1785">
              <a:extLst>
                <a:ext uri="{FF2B5EF4-FFF2-40B4-BE49-F238E27FC236}">
                  <a16:creationId xmlns:a16="http://schemas.microsoft.com/office/drawing/2014/main" id="{549F01C5-E6F2-7352-52CF-70850BBC5290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7" name="Паралелограм 1786">
              <a:extLst>
                <a:ext uri="{FF2B5EF4-FFF2-40B4-BE49-F238E27FC236}">
                  <a16:creationId xmlns:a16="http://schemas.microsoft.com/office/drawing/2014/main" id="{B7EBAAE8-BAAF-0EF4-01B2-69A4A84F10EE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8" name="Паралелограм 1787">
              <a:extLst>
                <a:ext uri="{FF2B5EF4-FFF2-40B4-BE49-F238E27FC236}">
                  <a16:creationId xmlns:a16="http://schemas.microsoft.com/office/drawing/2014/main" id="{2ED2F7BE-E45D-BC74-B6FA-05CA0CB172AA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9" name="Паралелограм 1788">
              <a:extLst>
                <a:ext uri="{FF2B5EF4-FFF2-40B4-BE49-F238E27FC236}">
                  <a16:creationId xmlns:a16="http://schemas.microsoft.com/office/drawing/2014/main" id="{D881CA69-6D29-8041-C30C-BDAB800D62CF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0" name="Паралелограм 1789">
              <a:extLst>
                <a:ext uri="{FF2B5EF4-FFF2-40B4-BE49-F238E27FC236}">
                  <a16:creationId xmlns:a16="http://schemas.microsoft.com/office/drawing/2014/main" id="{43204CBD-6619-C92C-75CF-02C2EF24CC66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1" name="Паралелограм 1790">
              <a:extLst>
                <a:ext uri="{FF2B5EF4-FFF2-40B4-BE49-F238E27FC236}">
                  <a16:creationId xmlns:a16="http://schemas.microsoft.com/office/drawing/2014/main" id="{736E5E9B-FA88-D1BC-EDC8-E266ED78AFC5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2" name="Паралелограм 1791">
              <a:extLst>
                <a:ext uri="{FF2B5EF4-FFF2-40B4-BE49-F238E27FC236}">
                  <a16:creationId xmlns:a16="http://schemas.microsoft.com/office/drawing/2014/main" id="{6B43CE26-D125-F4C5-C4CC-37EF7BF59B6D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3" name="Паралелограм 1792">
              <a:extLst>
                <a:ext uri="{FF2B5EF4-FFF2-40B4-BE49-F238E27FC236}">
                  <a16:creationId xmlns:a16="http://schemas.microsoft.com/office/drawing/2014/main" id="{E4B92C33-A0FC-CB97-43BF-FB49472BE8AF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4" name="Паралелограм 1793">
              <a:extLst>
                <a:ext uri="{FF2B5EF4-FFF2-40B4-BE49-F238E27FC236}">
                  <a16:creationId xmlns:a16="http://schemas.microsoft.com/office/drawing/2014/main" id="{BEB7569E-2ECB-69AE-731B-CA74AEF27312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5" name="Паралелограм 1794">
              <a:extLst>
                <a:ext uri="{FF2B5EF4-FFF2-40B4-BE49-F238E27FC236}">
                  <a16:creationId xmlns:a16="http://schemas.microsoft.com/office/drawing/2014/main" id="{DBD7670F-C30B-0A4D-D2FE-707840620A2D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6" name="Паралелограм 1795">
              <a:extLst>
                <a:ext uri="{FF2B5EF4-FFF2-40B4-BE49-F238E27FC236}">
                  <a16:creationId xmlns:a16="http://schemas.microsoft.com/office/drawing/2014/main" id="{80F97658-090A-1329-4AF5-2E2873AC7F00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7" name="Паралелограм 1796">
              <a:extLst>
                <a:ext uri="{FF2B5EF4-FFF2-40B4-BE49-F238E27FC236}">
                  <a16:creationId xmlns:a16="http://schemas.microsoft.com/office/drawing/2014/main" id="{62096133-397B-20EC-5DDF-35EBA5467695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8" name="Паралелограм 1797">
              <a:extLst>
                <a:ext uri="{FF2B5EF4-FFF2-40B4-BE49-F238E27FC236}">
                  <a16:creationId xmlns:a16="http://schemas.microsoft.com/office/drawing/2014/main" id="{1B858D33-9E3E-C0EF-B505-4F343036BB2B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9" name="Прямокутник: округлені кути 1798">
              <a:extLst>
                <a:ext uri="{FF2B5EF4-FFF2-40B4-BE49-F238E27FC236}">
                  <a16:creationId xmlns:a16="http://schemas.microsoft.com/office/drawing/2014/main" id="{2B285154-5A91-11F3-17CD-97D8D3731DA0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0" name="Прямокутник: округлені кути 1799">
              <a:extLst>
                <a:ext uri="{FF2B5EF4-FFF2-40B4-BE49-F238E27FC236}">
                  <a16:creationId xmlns:a16="http://schemas.microsoft.com/office/drawing/2014/main" id="{AD7EEA53-52B5-7CBA-DE49-4BADC604B6C2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1" name="Прямокутник: округлені кути 1800">
              <a:extLst>
                <a:ext uri="{FF2B5EF4-FFF2-40B4-BE49-F238E27FC236}">
                  <a16:creationId xmlns:a16="http://schemas.microsoft.com/office/drawing/2014/main" id="{AFF964CF-4655-458E-E0B1-1A5871D37A07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2" name="Прямокутник: округлені кути 1801">
              <a:extLst>
                <a:ext uri="{FF2B5EF4-FFF2-40B4-BE49-F238E27FC236}">
                  <a16:creationId xmlns:a16="http://schemas.microsoft.com/office/drawing/2014/main" id="{70A9151A-CC7A-6E7A-4FBE-D03C1775515F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3" name="Прямокутник: округлені кути 1802">
              <a:extLst>
                <a:ext uri="{FF2B5EF4-FFF2-40B4-BE49-F238E27FC236}">
                  <a16:creationId xmlns:a16="http://schemas.microsoft.com/office/drawing/2014/main" id="{306F6B76-2B15-B84C-F8C9-B3C136842F5E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4" name="Прямокутник: округлені кути 1803">
              <a:extLst>
                <a:ext uri="{FF2B5EF4-FFF2-40B4-BE49-F238E27FC236}">
                  <a16:creationId xmlns:a16="http://schemas.microsoft.com/office/drawing/2014/main" id="{4C91A4DE-82AE-3020-1262-01756C9C4C00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5" name="Прямокутник: округлені кути 1804">
              <a:extLst>
                <a:ext uri="{FF2B5EF4-FFF2-40B4-BE49-F238E27FC236}">
                  <a16:creationId xmlns:a16="http://schemas.microsoft.com/office/drawing/2014/main" id="{F68D3BDF-E5C7-5C44-80FC-498AAF2AC121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6" name="Прямокутник: округлені кути 1805">
              <a:extLst>
                <a:ext uri="{FF2B5EF4-FFF2-40B4-BE49-F238E27FC236}">
                  <a16:creationId xmlns:a16="http://schemas.microsoft.com/office/drawing/2014/main" id="{9A9217A3-294E-2568-AB77-56AB35915D16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" name="Групувати 1">
            <a:extLst>
              <a:ext uri="{FF2B5EF4-FFF2-40B4-BE49-F238E27FC236}">
                <a16:creationId xmlns:a16="http://schemas.microsoft.com/office/drawing/2014/main" id="{E38EF2E3-9356-78D4-8D35-4489B1A50E13}"/>
              </a:ext>
            </a:extLst>
          </p:cNvPr>
          <p:cNvGrpSpPr/>
          <p:nvPr/>
        </p:nvGrpSpPr>
        <p:grpSpPr>
          <a:xfrm>
            <a:off x="1771370" y="4635840"/>
            <a:ext cx="1680438" cy="936389"/>
            <a:chOff x="7461890" y="4666630"/>
            <a:chExt cx="1680438" cy="936389"/>
          </a:xfrm>
        </p:grpSpPr>
        <p:sp>
          <p:nvSpPr>
            <p:cNvPr id="3" name="Куб 2">
              <a:extLst>
                <a:ext uri="{FF2B5EF4-FFF2-40B4-BE49-F238E27FC236}">
                  <a16:creationId xmlns:a16="http://schemas.microsoft.com/office/drawing/2014/main" id="{F06F8DA1-BDED-6503-B363-76E2B2D838A7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Прямокутник 3">
              <a:extLst>
                <a:ext uri="{FF2B5EF4-FFF2-40B4-BE49-F238E27FC236}">
                  <a16:creationId xmlns:a16="http://schemas.microsoft.com/office/drawing/2014/main" id="{DF9CAE84-F53A-85DA-5635-75F341032DCF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Прямокутник: округлені кути 4">
              <a:extLst>
                <a:ext uri="{FF2B5EF4-FFF2-40B4-BE49-F238E27FC236}">
                  <a16:creationId xmlns:a16="http://schemas.microsoft.com/office/drawing/2014/main" id="{52AACA84-1B87-B6B7-A7E9-2D50E243F57C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кутник: округлені кути 5">
              <a:extLst>
                <a:ext uri="{FF2B5EF4-FFF2-40B4-BE49-F238E27FC236}">
                  <a16:creationId xmlns:a16="http://schemas.microsoft.com/office/drawing/2014/main" id="{721A67AD-0AA0-F782-C5EA-43539FCD6BB8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Прямокутник: округлені кути 6">
              <a:extLst>
                <a:ext uri="{FF2B5EF4-FFF2-40B4-BE49-F238E27FC236}">
                  <a16:creationId xmlns:a16="http://schemas.microsoft.com/office/drawing/2014/main" id="{F7A3C183-4F6B-74E0-1D6C-D73ADCC1904C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Прямокутник: округлені кути 7">
              <a:extLst>
                <a:ext uri="{FF2B5EF4-FFF2-40B4-BE49-F238E27FC236}">
                  <a16:creationId xmlns:a16="http://schemas.microsoft.com/office/drawing/2014/main" id="{291FB18D-F420-C1D6-3881-07AA13B1339D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кутник: округлені кути 8">
              <a:extLst>
                <a:ext uri="{FF2B5EF4-FFF2-40B4-BE49-F238E27FC236}">
                  <a16:creationId xmlns:a16="http://schemas.microsoft.com/office/drawing/2014/main" id="{5085A82E-93CD-49CB-BE45-643B959B6111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кутник: округлені кути 9">
              <a:extLst>
                <a:ext uri="{FF2B5EF4-FFF2-40B4-BE49-F238E27FC236}">
                  <a16:creationId xmlns:a16="http://schemas.microsoft.com/office/drawing/2014/main" id="{E1F35749-5FA4-16D4-DB56-04CD7F0108B3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кутник: округлені кути 10">
              <a:extLst>
                <a:ext uri="{FF2B5EF4-FFF2-40B4-BE49-F238E27FC236}">
                  <a16:creationId xmlns:a16="http://schemas.microsoft.com/office/drawing/2014/main" id="{3F693914-D36E-A98D-85FF-88219B8C8262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кутник: округлені кути 11">
              <a:extLst>
                <a:ext uri="{FF2B5EF4-FFF2-40B4-BE49-F238E27FC236}">
                  <a16:creationId xmlns:a16="http://schemas.microsoft.com/office/drawing/2014/main" id="{80F8492A-7960-ABFE-567B-F78BCC49F1EB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кутник: округлені кути 12">
              <a:extLst>
                <a:ext uri="{FF2B5EF4-FFF2-40B4-BE49-F238E27FC236}">
                  <a16:creationId xmlns:a16="http://schemas.microsoft.com/office/drawing/2014/main" id="{32541B94-96A5-E6C7-553E-075075D59697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Прямокутник: округлені кути 13">
              <a:extLst>
                <a:ext uri="{FF2B5EF4-FFF2-40B4-BE49-F238E27FC236}">
                  <a16:creationId xmlns:a16="http://schemas.microsoft.com/office/drawing/2014/main" id="{9A376911-264C-AC16-87C3-19BAD665799B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Прямокутник: округлені кути 14">
              <a:extLst>
                <a:ext uri="{FF2B5EF4-FFF2-40B4-BE49-F238E27FC236}">
                  <a16:creationId xmlns:a16="http://schemas.microsoft.com/office/drawing/2014/main" id="{47C0EA86-5F29-8442-5232-43C3E1806ACF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Прямокутник: округлені кути 15">
              <a:extLst>
                <a:ext uri="{FF2B5EF4-FFF2-40B4-BE49-F238E27FC236}">
                  <a16:creationId xmlns:a16="http://schemas.microsoft.com/office/drawing/2014/main" id="{82A9B7A1-C586-6903-8708-964268CB3299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" name="Прямокутник: округлені кути 16">
              <a:extLst>
                <a:ext uri="{FF2B5EF4-FFF2-40B4-BE49-F238E27FC236}">
                  <a16:creationId xmlns:a16="http://schemas.microsoft.com/office/drawing/2014/main" id="{B17BB0F7-CAE1-F04D-C4FF-17CC4F20246F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кутник: округлені кути 17">
              <a:extLst>
                <a:ext uri="{FF2B5EF4-FFF2-40B4-BE49-F238E27FC236}">
                  <a16:creationId xmlns:a16="http://schemas.microsoft.com/office/drawing/2014/main" id="{431DEAC6-3F0A-21ED-7A39-FFDE60747CB1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Паралелограм 18">
              <a:extLst>
                <a:ext uri="{FF2B5EF4-FFF2-40B4-BE49-F238E27FC236}">
                  <a16:creationId xmlns:a16="http://schemas.microsoft.com/office/drawing/2014/main" id="{D355B721-3A10-4A31-25C0-939AFDE85F10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Паралелограм 19">
              <a:extLst>
                <a:ext uri="{FF2B5EF4-FFF2-40B4-BE49-F238E27FC236}">
                  <a16:creationId xmlns:a16="http://schemas.microsoft.com/office/drawing/2014/main" id="{444B4C94-233A-E30D-86B8-DD3A6BFF7F09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Паралелограм 20">
              <a:extLst>
                <a:ext uri="{FF2B5EF4-FFF2-40B4-BE49-F238E27FC236}">
                  <a16:creationId xmlns:a16="http://schemas.microsoft.com/office/drawing/2014/main" id="{5B123F57-F77D-ACAC-F3A3-0EBC06AE99AE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Паралелограм 21">
              <a:extLst>
                <a:ext uri="{FF2B5EF4-FFF2-40B4-BE49-F238E27FC236}">
                  <a16:creationId xmlns:a16="http://schemas.microsoft.com/office/drawing/2014/main" id="{61EC1EC3-4AC8-C946-9E16-F14A244B39E3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Паралелограм 22">
              <a:extLst>
                <a:ext uri="{FF2B5EF4-FFF2-40B4-BE49-F238E27FC236}">
                  <a16:creationId xmlns:a16="http://schemas.microsoft.com/office/drawing/2014/main" id="{5C50C9B7-1A6E-4271-10BA-FE838F881BE2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" name="Паралелограм 23">
              <a:extLst>
                <a:ext uri="{FF2B5EF4-FFF2-40B4-BE49-F238E27FC236}">
                  <a16:creationId xmlns:a16="http://schemas.microsoft.com/office/drawing/2014/main" id="{D3157572-750A-7ECB-8D3D-C1A1756AE8DB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" name="Паралелограм 24">
              <a:extLst>
                <a:ext uri="{FF2B5EF4-FFF2-40B4-BE49-F238E27FC236}">
                  <a16:creationId xmlns:a16="http://schemas.microsoft.com/office/drawing/2014/main" id="{B87C99AC-47FD-3ECE-FB5B-3920A8E6AD1D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" name="Паралелограм 25">
              <a:extLst>
                <a:ext uri="{FF2B5EF4-FFF2-40B4-BE49-F238E27FC236}">
                  <a16:creationId xmlns:a16="http://schemas.microsoft.com/office/drawing/2014/main" id="{BCEB9E32-9022-101F-80BA-F6908EE42AF9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1" name="Групувати 50">
            <a:extLst>
              <a:ext uri="{FF2B5EF4-FFF2-40B4-BE49-F238E27FC236}">
                <a16:creationId xmlns:a16="http://schemas.microsoft.com/office/drawing/2014/main" id="{7B9A97EC-568F-5224-13EA-007B00593D2E}"/>
              </a:ext>
            </a:extLst>
          </p:cNvPr>
          <p:cNvGrpSpPr/>
          <p:nvPr/>
        </p:nvGrpSpPr>
        <p:grpSpPr>
          <a:xfrm>
            <a:off x="3181070" y="4643460"/>
            <a:ext cx="1680438" cy="936389"/>
            <a:chOff x="7461890" y="4666630"/>
            <a:chExt cx="1680438" cy="936389"/>
          </a:xfrm>
        </p:grpSpPr>
        <p:sp>
          <p:nvSpPr>
            <p:cNvPr id="52" name="Куб 51">
              <a:extLst>
                <a:ext uri="{FF2B5EF4-FFF2-40B4-BE49-F238E27FC236}">
                  <a16:creationId xmlns:a16="http://schemas.microsoft.com/office/drawing/2014/main" id="{4E851ED6-CBAD-034F-39AB-E67CC47EB2F5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Прямокутник 52">
              <a:extLst>
                <a:ext uri="{FF2B5EF4-FFF2-40B4-BE49-F238E27FC236}">
                  <a16:creationId xmlns:a16="http://schemas.microsoft.com/office/drawing/2014/main" id="{476EC152-47C7-5479-1B17-967F46AC9B77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Прямокутник: округлені кути 53">
              <a:extLst>
                <a:ext uri="{FF2B5EF4-FFF2-40B4-BE49-F238E27FC236}">
                  <a16:creationId xmlns:a16="http://schemas.microsoft.com/office/drawing/2014/main" id="{8F7E1914-2E56-F17C-1092-E8304D2585B4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5" name="Прямокутник: округлені кути 54">
              <a:extLst>
                <a:ext uri="{FF2B5EF4-FFF2-40B4-BE49-F238E27FC236}">
                  <a16:creationId xmlns:a16="http://schemas.microsoft.com/office/drawing/2014/main" id="{328A209E-0A10-93B4-7707-B4161AEFD1D5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6" name="Прямокутник: округлені кути 55">
              <a:extLst>
                <a:ext uri="{FF2B5EF4-FFF2-40B4-BE49-F238E27FC236}">
                  <a16:creationId xmlns:a16="http://schemas.microsoft.com/office/drawing/2014/main" id="{E38BE4AB-2916-DED0-25FF-2C87020E7AE9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7" name="Прямокутник: округлені кути 56">
              <a:extLst>
                <a:ext uri="{FF2B5EF4-FFF2-40B4-BE49-F238E27FC236}">
                  <a16:creationId xmlns:a16="http://schemas.microsoft.com/office/drawing/2014/main" id="{49980092-4AD7-4BD8-E995-5F134012A117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8" name="Прямокутник: округлені кути 57">
              <a:extLst>
                <a:ext uri="{FF2B5EF4-FFF2-40B4-BE49-F238E27FC236}">
                  <a16:creationId xmlns:a16="http://schemas.microsoft.com/office/drawing/2014/main" id="{7B26B1D3-3096-C3E6-C55D-1B1CCF7B4FBA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9" name="Прямокутник: округлені кути 58">
              <a:extLst>
                <a:ext uri="{FF2B5EF4-FFF2-40B4-BE49-F238E27FC236}">
                  <a16:creationId xmlns:a16="http://schemas.microsoft.com/office/drawing/2014/main" id="{3800A513-71D3-9448-C9BE-E7336F2146F5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0" name="Прямокутник: округлені кути 59">
              <a:extLst>
                <a:ext uri="{FF2B5EF4-FFF2-40B4-BE49-F238E27FC236}">
                  <a16:creationId xmlns:a16="http://schemas.microsoft.com/office/drawing/2014/main" id="{77E84DFD-9075-E351-A544-1D193C93C7F1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1" name="Прямокутник: округлені кути 60">
              <a:extLst>
                <a:ext uri="{FF2B5EF4-FFF2-40B4-BE49-F238E27FC236}">
                  <a16:creationId xmlns:a16="http://schemas.microsoft.com/office/drawing/2014/main" id="{AE43CD01-4A07-798B-C3EF-2E7F45B0A1F3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2" name="Прямокутник: округлені кути 61">
              <a:extLst>
                <a:ext uri="{FF2B5EF4-FFF2-40B4-BE49-F238E27FC236}">
                  <a16:creationId xmlns:a16="http://schemas.microsoft.com/office/drawing/2014/main" id="{70648B0E-3545-6846-7511-2B158F958416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" name="Прямокутник: округлені кути 62">
              <a:extLst>
                <a:ext uri="{FF2B5EF4-FFF2-40B4-BE49-F238E27FC236}">
                  <a16:creationId xmlns:a16="http://schemas.microsoft.com/office/drawing/2014/main" id="{5530697D-BAC1-7248-36C6-4516628C76AC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" name="Прямокутник: округлені кути 63">
              <a:extLst>
                <a:ext uri="{FF2B5EF4-FFF2-40B4-BE49-F238E27FC236}">
                  <a16:creationId xmlns:a16="http://schemas.microsoft.com/office/drawing/2014/main" id="{16707E4A-6AD0-0B91-BE17-E667D154A09F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5" name="Прямокутник: округлені кути 64">
              <a:extLst>
                <a:ext uri="{FF2B5EF4-FFF2-40B4-BE49-F238E27FC236}">
                  <a16:creationId xmlns:a16="http://schemas.microsoft.com/office/drawing/2014/main" id="{00790DD2-1FA9-144D-5176-ED8159C63A6E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6" name="Прямокутник: округлені кути 65">
              <a:extLst>
                <a:ext uri="{FF2B5EF4-FFF2-40B4-BE49-F238E27FC236}">
                  <a16:creationId xmlns:a16="http://schemas.microsoft.com/office/drawing/2014/main" id="{A020F082-DB8D-8658-AC67-EDB70977CD08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7" name="Прямокутник: округлені кути 66">
              <a:extLst>
                <a:ext uri="{FF2B5EF4-FFF2-40B4-BE49-F238E27FC236}">
                  <a16:creationId xmlns:a16="http://schemas.microsoft.com/office/drawing/2014/main" id="{470AEFC8-FDCB-1523-30CD-DF6CA5B559C2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8" name="Паралелограм 67">
              <a:extLst>
                <a:ext uri="{FF2B5EF4-FFF2-40B4-BE49-F238E27FC236}">
                  <a16:creationId xmlns:a16="http://schemas.microsoft.com/office/drawing/2014/main" id="{12E7E9E5-8ACE-766C-74B4-11A9FD230EC6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9" name="Паралелограм 68">
              <a:extLst>
                <a:ext uri="{FF2B5EF4-FFF2-40B4-BE49-F238E27FC236}">
                  <a16:creationId xmlns:a16="http://schemas.microsoft.com/office/drawing/2014/main" id="{AEF862BC-1E08-3CE2-0C6B-D4D90C182B21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" name="Паралелограм 69">
              <a:extLst>
                <a:ext uri="{FF2B5EF4-FFF2-40B4-BE49-F238E27FC236}">
                  <a16:creationId xmlns:a16="http://schemas.microsoft.com/office/drawing/2014/main" id="{48936C9B-55B3-A24E-ADD5-C883BF679191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" name="Паралелограм 70">
              <a:extLst>
                <a:ext uri="{FF2B5EF4-FFF2-40B4-BE49-F238E27FC236}">
                  <a16:creationId xmlns:a16="http://schemas.microsoft.com/office/drawing/2014/main" id="{6765EE4C-CDCE-1184-872C-2F661D18091D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" name="Паралелограм 71">
              <a:extLst>
                <a:ext uri="{FF2B5EF4-FFF2-40B4-BE49-F238E27FC236}">
                  <a16:creationId xmlns:a16="http://schemas.microsoft.com/office/drawing/2014/main" id="{BBC0F637-A317-D953-DAAD-390FB9F26459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" name="Паралелограм 72">
              <a:extLst>
                <a:ext uri="{FF2B5EF4-FFF2-40B4-BE49-F238E27FC236}">
                  <a16:creationId xmlns:a16="http://schemas.microsoft.com/office/drawing/2014/main" id="{E24B187A-1CC6-1788-151F-A3555B6C819C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4" name="Паралелограм 73">
              <a:extLst>
                <a:ext uri="{FF2B5EF4-FFF2-40B4-BE49-F238E27FC236}">
                  <a16:creationId xmlns:a16="http://schemas.microsoft.com/office/drawing/2014/main" id="{50788F8E-3156-B844-12DD-715CE4F55A5E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5" name="Паралелограм 74">
              <a:extLst>
                <a:ext uri="{FF2B5EF4-FFF2-40B4-BE49-F238E27FC236}">
                  <a16:creationId xmlns:a16="http://schemas.microsoft.com/office/drawing/2014/main" id="{593F9A45-71C1-F53F-8A7F-E2FABF42388C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26" name="Групувати 125">
            <a:extLst>
              <a:ext uri="{FF2B5EF4-FFF2-40B4-BE49-F238E27FC236}">
                <a16:creationId xmlns:a16="http://schemas.microsoft.com/office/drawing/2014/main" id="{EA31F406-A7BA-021A-0122-9A56690EC82E}"/>
              </a:ext>
            </a:extLst>
          </p:cNvPr>
          <p:cNvGrpSpPr/>
          <p:nvPr/>
        </p:nvGrpSpPr>
        <p:grpSpPr>
          <a:xfrm>
            <a:off x="1771370" y="3934800"/>
            <a:ext cx="1680438" cy="936389"/>
            <a:chOff x="7461890" y="4666630"/>
            <a:chExt cx="1680438" cy="936389"/>
          </a:xfrm>
        </p:grpSpPr>
        <p:sp>
          <p:nvSpPr>
            <p:cNvPr id="127" name="Куб 126">
              <a:extLst>
                <a:ext uri="{FF2B5EF4-FFF2-40B4-BE49-F238E27FC236}">
                  <a16:creationId xmlns:a16="http://schemas.microsoft.com/office/drawing/2014/main" id="{99FED801-6D95-E816-3E1F-1A6E9785AEB7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8" name="Прямокутник 127">
              <a:extLst>
                <a:ext uri="{FF2B5EF4-FFF2-40B4-BE49-F238E27FC236}">
                  <a16:creationId xmlns:a16="http://schemas.microsoft.com/office/drawing/2014/main" id="{B402F6BC-4AC8-3FC0-36D4-CED71309E15C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9" name="Прямокутник: округлені кути 128">
              <a:extLst>
                <a:ext uri="{FF2B5EF4-FFF2-40B4-BE49-F238E27FC236}">
                  <a16:creationId xmlns:a16="http://schemas.microsoft.com/office/drawing/2014/main" id="{3E6D4016-E2EB-BCB1-2E61-84E21CDE0C55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0" name="Прямокутник: округлені кути 129">
              <a:extLst>
                <a:ext uri="{FF2B5EF4-FFF2-40B4-BE49-F238E27FC236}">
                  <a16:creationId xmlns:a16="http://schemas.microsoft.com/office/drawing/2014/main" id="{C40FDECB-2EA8-97A9-F0B2-F2DD76D53F3C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1" name="Прямокутник: округлені кути 130">
              <a:extLst>
                <a:ext uri="{FF2B5EF4-FFF2-40B4-BE49-F238E27FC236}">
                  <a16:creationId xmlns:a16="http://schemas.microsoft.com/office/drawing/2014/main" id="{EFDBD0FC-4939-9E67-1A58-D8E0999D108D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2" name="Прямокутник: округлені кути 131">
              <a:extLst>
                <a:ext uri="{FF2B5EF4-FFF2-40B4-BE49-F238E27FC236}">
                  <a16:creationId xmlns:a16="http://schemas.microsoft.com/office/drawing/2014/main" id="{E8609EFB-1E94-502F-C80A-0A30FE84B272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3" name="Прямокутник: округлені кути 132">
              <a:extLst>
                <a:ext uri="{FF2B5EF4-FFF2-40B4-BE49-F238E27FC236}">
                  <a16:creationId xmlns:a16="http://schemas.microsoft.com/office/drawing/2014/main" id="{2D18503F-D3EC-FFA3-4BFF-34C49B21E1FB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4" name="Прямокутник: округлені кути 133">
              <a:extLst>
                <a:ext uri="{FF2B5EF4-FFF2-40B4-BE49-F238E27FC236}">
                  <a16:creationId xmlns:a16="http://schemas.microsoft.com/office/drawing/2014/main" id="{E1071C0C-1A3C-90A0-1EF2-7AE5E2033881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5" name="Прямокутник: округлені кути 134">
              <a:extLst>
                <a:ext uri="{FF2B5EF4-FFF2-40B4-BE49-F238E27FC236}">
                  <a16:creationId xmlns:a16="http://schemas.microsoft.com/office/drawing/2014/main" id="{9F999C89-E8CB-6383-15E0-8C8A7E812EF5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6" name="Прямокутник: округлені кути 135">
              <a:extLst>
                <a:ext uri="{FF2B5EF4-FFF2-40B4-BE49-F238E27FC236}">
                  <a16:creationId xmlns:a16="http://schemas.microsoft.com/office/drawing/2014/main" id="{B8BEA0F0-9F8C-381E-2625-77EFD62EB489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7" name="Прямокутник: округлені кути 136">
              <a:extLst>
                <a:ext uri="{FF2B5EF4-FFF2-40B4-BE49-F238E27FC236}">
                  <a16:creationId xmlns:a16="http://schemas.microsoft.com/office/drawing/2014/main" id="{21281EB5-A60D-53D4-D193-7E3256C8C510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8" name="Прямокутник: округлені кути 137">
              <a:extLst>
                <a:ext uri="{FF2B5EF4-FFF2-40B4-BE49-F238E27FC236}">
                  <a16:creationId xmlns:a16="http://schemas.microsoft.com/office/drawing/2014/main" id="{A3EC645F-A09D-6002-2B3C-93024B9DA1F9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9" name="Прямокутник: округлені кути 138">
              <a:extLst>
                <a:ext uri="{FF2B5EF4-FFF2-40B4-BE49-F238E27FC236}">
                  <a16:creationId xmlns:a16="http://schemas.microsoft.com/office/drawing/2014/main" id="{1D418E6F-9285-7DED-B341-76BE8FB51403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0" name="Прямокутник: округлені кути 139">
              <a:extLst>
                <a:ext uri="{FF2B5EF4-FFF2-40B4-BE49-F238E27FC236}">
                  <a16:creationId xmlns:a16="http://schemas.microsoft.com/office/drawing/2014/main" id="{913ECCEF-57F7-4B34-45A0-1E2E7033A788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1" name="Прямокутник: округлені кути 140">
              <a:extLst>
                <a:ext uri="{FF2B5EF4-FFF2-40B4-BE49-F238E27FC236}">
                  <a16:creationId xmlns:a16="http://schemas.microsoft.com/office/drawing/2014/main" id="{57A050A2-C831-F577-ECD0-E33890C2EDE0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2" name="Прямокутник: округлені кути 141">
              <a:extLst>
                <a:ext uri="{FF2B5EF4-FFF2-40B4-BE49-F238E27FC236}">
                  <a16:creationId xmlns:a16="http://schemas.microsoft.com/office/drawing/2014/main" id="{A0F3D100-0361-6C14-0477-FD32E65061BB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3" name="Паралелограм 142">
              <a:extLst>
                <a:ext uri="{FF2B5EF4-FFF2-40B4-BE49-F238E27FC236}">
                  <a16:creationId xmlns:a16="http://schemas.microsoft.com/office/drawing/2014/main" id="{345E1E6A-8D7B-CD89-B386-45A1955C395A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4" name="Паралелограм 143">
              <a:extLst>
                <a:ext uri="{FF2B5EF4-FFF2-40B4-BE49-F238E27FC236}">
                  <a16:creationId xmlns:a16="http://schemas.microsoft.com/office/drawing/2014/main" id="{C5C08CEB-0E90-599E-E41C-046F14AEE4F0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5" name="Паралелограм 144">
              <a:extLst>
                <a:ext uri="{FF2B5EF4-FFF2-40B4-BE49-F238E27FC236}">
                  <a16:creationId xmlns:a16="http://schemas.microsoft.com/office/drawing/2014/main" id="{60ACA14B-87D2-2657-A50C-23B9D5A520F6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6" name="Паралелограм 145">
              <a:extLst>
                <a:ext uri="{FF2B5EF4-FFF2-40B4-BE49-F238E27FC236}">
                  <a16:creationId xmlns:a16="http://schemas.microsoft.com/office/drawing/2014/main" id="{A55BC899-2265-CD5A-B3F5-BE127D48511D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7" name="Паралелограм 146">
              <a:extLst>
                <a:ext uri="{FF2B5EF4-FFF2-40B4-BE49-F238E27FC236}">
                  <a16:creationId xmlns:a16="http://schemas.microsoft.com/office/drawing/2014/main" id="{9F6E8A79-8C54-E0E5-69D0-4FE02AD0FE8B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8" name="Паралелограм 147">
              <a:extLst>
                <a:ext uri="{FF2B5EF4-FFF2-40B4-BE49-F238E27FC236}">
                  <a16:creationId xmlns:a16="http://schemas.microsoft.com/office/drawing/2014/main" id="{D9A442CB-0A44-5309-F748-071CC24749C0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9" name="Паралелограм 148">
              <a:extLst>
                <a:ext uri="{FF2B5EF4-FFF2-40B4-BE49-F238E27FC236}">
                  <a16:creationId xmlns:a16="http://schemas.microsoft.com/office/drawing/2014/main" id="{E86E339B-76E4-181B-8007-6F35CF063C3A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0" name="Паралелограм 149">
              <a:extLst>
                <a:ext uri="{FF2B5EF4-FFF2-40B4-BE49-F238E27FC236}">
                  <a16:creationId xmlns:a16="http://schemas.microsoft.com/office/drawing/2014/main" id="{8F0192ED-21BB-7534-449B-BD799DBC8E08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1" name="Групувати 150">
            <a:extLst>
              <a:ext uri="{FF2B5EF4-FFF2-40B4-BE49-F238E27FC236}">
                <a16:creationId xmlns:a16="http://schemas.microsoft.com/office/drawing/2014/main" id="{4C02CEE3-0CE6-0A33-A44A-E3805DD916A1}"/>
              </a:ext>
            </a:extLst>
          </p:cNvPr>
          <p:cNvGrpSpPr/>
          <p:nvPr/>
        </p:nvGrpSpPr>
        <p:grpSpPr>
          <a:xfrm>
            <a:off x="3181070" y="3942420"/>
            <a:ext cx="1680438" cy="936389"/>
            <a:chOff x="7461890" y="4666630"/>
            <a:chExt cx="1680438" cy="936389"/>
          </a:xfrm>
        </p:grpSpPr>
        <p:sp>
          <p:nvSpPr>
            <p:cNvPr id="152" name="Куб 151">
              <a:extLst>
                <a:ext uri="{FF2B5EF4-FFF2-40B4-BE49-F238E27FC236}">
                  <a16:creationId xmlns:a16="http://schemas.microsoft.com/office/drawing/2014/main" id="{856A1789-FD75-ED3C-A143-8475AF713B61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3" name="Прямокутник 152">
              <a:extLst>
                <a:ext uri="{FF2B5EF4-FFF2-40B4-BE49-F238E27FC236}">
                  <a16:creationId xmlns:a16="http://schemas.microsoft.com/office/drawing/2014/main" id="{6A7E339D-963C-694A-F04A-D6A57004EC78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4" name="Прямокутник: округлені кути 153">
              <a:extLst>
                <a:ext uri="{FF2B5EF4-FFF2-40B4-BE49-F238E27FC236}">
                  <a16:creationId xmlns:a16="http://schemas.microsoft.com/office/drawing/2014/main" id="{7939BC75-8920-3169-7605-1FDE8AA2FB35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5" name="Прямокутник: округлені кути 154">
              <a:extLst>
                <a:ext uri="{FF2B5EF4-FFF2-40B4-BE49-F238E27FC236}">
                  <a16:creationId xmlns:a16="http://schemas.microsoft.com/office/drawing/2014/main" id="{DD0E7292-CA66-0A70-6DBA-1E9829441D7C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6" name="Прямокутник: округлені кути 155">
              <a:extLst>
                <a:ext uri="{FF2B5EF4-FFF2-40B4-BE49-F238E27FC236}">
                  <a16:creationId xmlns:a16="http://schemas.microsoft.com/office/drawing/2014/main" id="{0A07FD28-EEF9-00F4-D6DC-BE045CC49B84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7" name="Прямокутник: округлені кути 156">
              <a:extLst>
                <a:ext uri="{FF2B5EF4-FFF2-40B4-BE49-F238E27FC236}">
                  <a16:creationId xmlns:a16="http://schemas.microsoft.com/office/drawing/2014/main" id="{F380A87F-CB71-5A20-84CB-58F5D7441266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8" name="Прямокутник: округлені кути 157">
              <a:extLst>
                <a:ext uri="{FF2B5EF4-FFF2-40B4-BE49-F238E27FC236}">
                  <a16:creationId xmlns:a16="http://schemas.microsoft.com/office/drawing/2014/main" id="{AE2FE979-FFDA-D9D7-099B-9049C48B50EF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9" name="Прямокутник: округлені кути 158">
              <a:extLst>
                <a:ext uri="{FF2B5EF4-FFF2-40B4-BE49-F238E27FC236}">
                  <a16:creationId xmlns:a16="http://schemas.microsoft.com/office/drawing/2014/main" id="{930B6B14-9338-5311-777C-FCF0364AF72C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0" name="Прямокутник: округлені кути 159">
              <a:extLst>
                <a:ext uri="{FF2B5EF4-FFF2-40B4-BE49-F238E27FC236}">
                  <a16:creationId xmlns:a16="http://schemas.microsoft.com/office/drawing/2014/main" id="{87C67CE2-D50D-ED0D-7850-CC71CF1ADD74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1" name="Прямокутник: округлені кути 160">
              <a:extLst>
                <a:ext uri="{FF2B5EF4-FFF2-40B4-BE49-F238E27FC236}">
                  <a16:creationId xmlns:a16="http://schemas.microsoft.com/office/drawing/2014/main" id="{CCEB3F4D-0106-629D-D2DD-F7A8090DDA67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2" name="Прямокутник: округлені кути 161">
              <a:extLst>
                <a:ext uri="{FF2B5EF4-FFF2-40B4-BE49-F238E27FC236}">
                  <a16:creationId xmlns:a16="http://schemas.microsoft.com/office/drawing/2014/main" id="{FF088BA0-756D-5154-8E6A-70C95BC3DE83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3" name="Прямокутник: округлені кути 162">
              <a:extLst>
                <a:ext uri="{FF2B5EF4-FFF2-40B4-BE49-F238E27FC236}">
                  <a16:creationId xmlns:a16="http://schemas.microsoft.com/office/drawing/2014/main" id="{0CE613EE-10B6-A9F5-EF63-930AD7C53A3A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4" name="Прямокутник: округлені кути 163">
              <a:extLst>
                <a:ext uri="{FF2B5EF4-FFF2-40B4-BE49-F238E27FC236}">
                  <a16:creationId xmlns:a16="http://schemas.microsoft.com/office/drawing/2014/main" id="{9B18E2DE-5FB1-1E79-64CA-10C9B0E3A65B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5" name="Прямокутник: округлені кути 164">
              <a:extLst>
                <a:ext uri="{FF2B5EF4-FFF2-40B4-BE49-F238E27FC236}">
                  <a16:creationId xmlns:a16="http://schemas.microsoft.com/office/drawing/2014/main" id="{781C1833-0B25-0F4B-3DF1-38F8F4313EAE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6" name="Прямокутник: округлені кути 165">
              <a:extLst>
                <a:ext uri="{FF2B5EF4-FFF2-40B4-BE49-F238E27FC236}">
                  <a16:creationId xmlns:a16="http://schemas.microsoft.com/office/drawing/2014/main" id="{4BD62CFA-E7B1-0169-28DA-7E4B9B5403ED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7" name="Прямокутник: округлені кути 166">
              <a:extLst>
                <a:ext uri="{FF2B5EF4-FFF2-40B4-BE49-F238E27FC236}">
                  <a16:creationId xmlns:a16="http://schemas.microsoft.com/office/drawing/2014/main" id="{9DD8F7C6-3796-EB8A-492F-EC58E6E77DCD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8" name="Паралелограм 167">
              <a:extLst>
                <a:ext uri="{FF2B5EF4-FFF2-40B4-BE49-F238E27FC236}">
                  <a16:creationId xmlns:a16="http://schemas.microsoft.com/office/drawing/2014/main" id="{FA38396A-7931-5449-6961-22D85D001810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9" name="Паралелограм 168">
              <a:extLst>
                <a:ext uri="{FF2B5EF4-FFF2-40B4-BE49-F238E27FC236}">
                  <a16:creationId xmlns:a16="http://schemas.microsoft.com/office/drawing/2014/main" id="{D334EE4B-803B-9CD7-5A5E-259A0833D750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0" name="Паралелограм 169">
              <a:extLst>
                <a:ext uri="{FF2B5EF4-FFF2-40B4-BE49-F238E27FC236}">
                  <a16:creationId xmlns:a16="http://schemas.microsoft.com/office/drawing/2014/main" id="{F6C1DE63-C19F-4EB8-F7FA-F93D6ED959CC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1" name="Паралелограм 170">
              <a:extLst>
                <a:ext uri="{FF2B5EF4-FFF2-40B4-BE49-F238E27FC236}">
                  <a16:creationId xmlns:a16="http://schemas.microsoft.com/office/drawing/2014/main" id="{0CCA1A70-04D0-C0AD-8D2C-AC6EF512BF96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2" name="Паралелограм 171">
              <a:extLst>
                <a:ext uri="{FF2B5EF4-FFF2-40B4-BE49-F238E27FC236}">
                  <a16:creationId xmlns:a16="http://schemas.microsoft.com/office/drawing/2014/main" id="{3C9597B0-BCB2-8E93-0207-214C779B2A7E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3" name="Паралелограм 172">
              <a:extLst>
                <a:ext uri="{FF2B5EF4-FFF2-40B4-BE49-F238E27FC236}">
                  <a16:creationId xmlns:a16="http://schemas.microsoft.com/office/drawing/2014/main" id="{B9B9358E-ECE4-A795-E768-3949321399E6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" name="Паралелограм 173">
              <a:extLst>
                <a:ext uri="{FF2B5EF4-FFF2-40B4-BE49-F238E27FC236}">
                  <a16:creationId xmlns:a16="http://schemas.microsoft.com/office/drawing/2014/main" id="{BA8C9E1B-2AF0-D006-22A7-782116D305AF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" name="Паралелограм 174">
              <a:extLst>
                <a:ext uri="{FF2B5EF4-FFF2-40B4-BE49-F238E27FC236}">
                  <a16:creationId xmlns:a16="http://schemas.microsoft.com/office/drawing/2014/main" id="{FE846C7E-1DAD-6000-D667-1FFBFCFFE892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1" name="Групувати 250">
            <a:extLst>
              <a:ext uri="{FF2B5EF4-FFF2-40B4-BE49-F238E27FC236}">
                <a16:creationId xmlns:a16="http://schemas.microsoft.com/office/drawing/2014/main" id="{58339749-4276-A704-1330-421022309622}"/>
              </a:ext>
            </a:extLst>
          </p:cNvPr>
          <p:cNvGrpSpPr/>
          <p:nvPr/>
        </p:nvGrpSpPr>
        <p:grpSpPr>
          <a:xfrm>
            <a:off x="1771370" y="3223952"/>
            <a:ext cx="1680438" cy="936389"/>
            <a:chOff x="7461890" y="4666630"/>
            <a:chExt cx="1680438" cy="936389"/>
          </a:xfrm>
        </p:grpSpPr>
        <p:sp>
          <p:nvSpPr>
            <p:cNvPr id="252" name="Куб 251">
              <a:extLst>
                <a:ext uri="{FF2B5EF4-FFF2-40B4-BE49-F238E27FC236}">
                  <a16:creationId xmlns:a16="http://schemas.microsoft.com/office/drawing/2014/main" id="{76B23AF7-2226-F29F-733C-78C933B21E44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Прямокутник 252">
              <a:extLst>
                <a:ext uri="{FF2B5EF4-FFF2-40B4-BE49-F238E27FC236}">
                  <a16:creationId xmlns:a16="http://schemas.microsoft.com/office/drawing/2014/main" id="{D8BA1DB5-CAC9-C0FA-91AC-DE41CA1FDD32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Прямокутник: округлені кути 253">
              <a:extLst>
                <a:ext uri="{FF2B5EF4-FFF2-40B4-BE49-F238E27FC236}">
                  <a16:creationId xmlns:a16="http://schemas.microsoft.com/office/drawing/2014/main" id="{75B2AF9E-2831-3FE5-1A4F-7BE981274672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Прямокутник: округлені кути 254">
              <a:extLst>
                <a:ext uri="{FF2B5EF4-FFF2-40B4-BE49-F238E27FC236}">
                  <a16:creationId xmlns:a16="http://schemas.microsoft.com/office/drawing/2014/main" id="{92AF9C7E-065D-2050-D75B-8B5B36B1D708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Прямокутник: округлені кути 255">
              <a:extLst>
                <a:ext uri="{FF2B5EF4-FFF2-40B4-BE49-F238E27FC236}">
                  <a16:creationId xmlns:a16="http://schemas.microsoft.com/office/drawing/2014/main" id="{C62F1840-2A37-21F8-875C-B0228B51B801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кутник: округлені кути 256">
              <a:extLst>
                <a:ext uri="{FF2B5EF4-FFF2-40B4-BE49-F238E27FC236}">
                  <a16:creationId xmlns:a16="http://schemas.microsoft.com/office/drawing/2014/main" id="{20BE673C-0E0F-2D2D-8BD8-46498538F46B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8" name="Прямокутник: округлені кути 257">
              <a:extLst>
                <a:ext uri="{FF2B5EF4-FFF2-40B4-BE49-F238E27FC236}">
                  <a16:creationId xmlns:a16="http://schemas.microsoft.com/office/drawing/2014/main" id="{62BCA1B1-6633-C285-B38E-92388356206F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Прямокутник: округлені кути 258">
              <a:extLst>
                <a:ext uri="{FF2B5EF4-FFF2-40B4-BE49-F238E27FC236}">
                  <a16:creationId xmlns:a16="http://schemas.microsoft.com/office/drawing/2014/main" id="{D9B73FF7-379D-8746-164B-EC08D2BEBED0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кутник: округлені кути 259">
              <a:extLst>
                <a:ext uri="{FF2B5EF4-FFF2-40B4-BE49-F238E27FC236}">
                  <a16:creationId xmlns:a16="http://schemas.microsoft.com/office/drawing/2014/main" id="{A844485C-4894-759B-EE76-80462DFD2B9B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Прямокутник: округлені кути 260">
              <a:extLst>
                <a:ext uri="{FF2B5EF4-FFF2-40B4-BE49-F238E27FC236}">
                  <a16:creationId xmlns:a16="http://schemas.microsoft.com/office/drawing/2014/main" id="{40981A7F-0038-ABBC-6FB0-54EAD3E06288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кутник: округлені кути 261">
              <a:extLst>
                <a:ext uri="{FF2B5EF4-FFF2-40B4-BE49-F238E27FC236}">
                  <a16:creationId xmlns:a16="http://schemas.microsoft.com/office/drawing/2014/main" id="{E94C4477-B71F-F744-26E8-6151BFA39BA3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3" name="Прямокутник: округлені кути 262">
              <a:extLst>
                <a:ext uri="{FF2B5EF4-FFF2-40B4-BE49-F238E27FC236}">
                  <a16:creationId xmlns:a16="http://schemas.microsoft.com/office/drawing/2014/main" id="{12D2A234-9E12-9A31-65C4-7E4E1D7CB06E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4" name="Прямокутник: округлені кути 263">
              <a:extLst>
                <a:ext uri="{FF2B5EF4-FFF2-40B4-BE49-F238E27FC236}">
                  <a16:creationId xmlns:a16="http://schemas.microsoft.com/office/drawing/2014/main" id="{09E9C696-A4FB-D91B-8150-68F181C028B8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5" name="Прямокутник: округлені кути 264">
              <a:extLst>
                <a:ext uri="{FF2B5EF4-FFF2-40B4-BE49-F238E27FC236}">
                  <a16:creationId xmlns:a16="http://schemas.microsoft.com/office/drawing/2014/main" id="{02A13128-549A-4C7F-F074-4C7E97628251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6" name="Прямокутник: округлені кути 265">
              <a:extLst>
                <a:ext uri="{FF2B5EF4-FFF2-40B4-BE49-F238E27FC236}">
                  <a16:creationId xmlns:a16="http://schemas.microsoft.com/office/drawing/2014/main" id="{CC719520-D0F0-C6BF-1432-0CE37073B3A7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7" name="Прямокутник: округлені кути 266">
              <a:extLst>
                <a:ext uri="{FF2B5EF4-FFF2-40B4-BE49-F238E27FC236}">
                  <a16:creationId xmlns:a16="http://schemas.microsoft.com/office/drawing/2014/main" id="{128282F3-A582-1A08-35B6-ADE5716CE6DA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8" name="Паралелограм 267">
              <a:extLst>
                <a:ext uri="{FF2B5EF4-FFF2-40B4-BE49-F238E27FC236}">
                  <a16:creationId xmlns:a16="http://schemas.microsoft.com/office/drawing/2014/main" id="{600B4311-E390-2FE0-008E-FA1F5160E7F9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9" name="Паралелограм 268">
              <a:extLst>
                <a:ext uri="{FF2B5EF4-FFF2-40B4-BE49-F238E27FC236}">
                  <a16:creationId xmlns:a16="http://schemas.microsoft.com/office/drawing/2014/main" id="{313C5946-95A7-C7CC-4F50-8B455E726B5C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0" name="Паралелограм 269">
              <a:extLst>
                <a:ext uri="{FF2B5EF4-FFF2-40B4-BE49-F238E27FC236}">
                  <a16:creationId xmlns:a16="http://schemas.microsoft.com/office/drawing/2014/main" id="{71968319-B3CE-40A8-51C9-4A3E13B3C2FB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1" name="Паралелограм 270">
              <a:extLst>
                <a:ext uri="{FF2B5EF4-FFF2-40B4-BE49-F238E27FC236}">
                  <a16:creationId xmlns:a16="http://schemas.microsoft.com/office/drawing/2014/main" id="{C831F965-3F1E-7BE2-9318-15C11032B84E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2" name="Паралелограм 271">
              <a:extLst>
                <a:ext uri="{FF2B5EF4-FFF2-40B4-BE49-F238E27FC236}">
                  <a16:creationId xmlns:a16="http://schemas.microsoft.com/office/drawing/2014/main" id="{D32799F7-0C39-9C29-4463-F6631DB78335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3" name="Паралелограм 272">
              <a:extLst>
                <a:ext uri="{FF2B5EF4-FFF2-40B4-BE49-F238E27FC236}">
                  <a16:creationId xmlns:a16="http://schemas.microsoft.com/office/drawing/2014/main" id="{65987B33-72D0-5C7B-9B0D-B20249BCDE92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4" name="Паралелограм 273">
              <a:extLst>
                <a:ext uri="{FF2B5EF4-FFF2-40B4-BE49-F238E27FC236}">
                  <a16:creationId xmlns:a16="http://schemas.microsoft.com/office/drawing/2014/main" id="{8DFAAB06-4480-9EB7-B46D-E5EDC4560AD0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5" name="Паралелограм 274">
              <a:extLst>
                <a:ext uri="{FF2B5EF4-FFF2-40B4-BE49-F238E27FC236}">
                  <a16:creationId xmlns:a16="http://schemas.microsoft.com/office/drawing/2014/main" id="{C6D4A526-FC9F-88D0-94B5-A348874278B1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6" name="Групувати 275">
            <a:extLst>
              <a:ext uri="{FF2B5EF4-FFF2-40B4-BE49-F238E27FC236}">
                <a16:creationId xmlns:a16="http://schemas.microsoft.com/office/drawing/2014/main" id="{AE5F2734-6F79-F449-8E41-8CE5519E8123}"/>
              </a:ext>
            </a:extLst>
          </p:cNvPr>
          <p:cNvGrpSpPr/>
          <p:nvPr/>
        </p:nvGrpSpPr>
        <p:grpSpPr>
          <a:xfrm>
            <a:off x="3181070" y="3231572"/>
            <a:ext cx="1680438" cy="936389"/>
            <a:chOff x="7461890" y="4666630"/>
            <a:chExt cx="1680438" cy="936389"/>
          </a:xfrm>
        </p:grpSpPr>
        <p:sp>
          <p:nvSpPr>
            <p:cNvPr id="277" name="Куб 276">
              <a:extLst>
                <a:ext uri="{FF2B5EF4-FFF2-40B4-BE49-F238E27FC236}">
                  <a16:creationId xmlns:a16="http://schemas.microsoft.com/office/drawing/2014/main" id="{58A75E59-1087-5862-96D7-241E81F2897C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кутник 277">
              <a:extLst>
                <a:ext uri="{FF2B5EF4-FFF2-40B4-BE49-F238E27FC236}">
                  <a16:creationId xmlns:a16="http://schemas.microsoft.com/office/drawing/2014/main" id="{37E2691B-A504-843F-5C61-2651557BFDEB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9" name="Прямокутник: округлені кути 278">
              <a:extLst>
                <a:ext uri="{FF2B5EF4-FFF2-40B4-BE49-F238E27FC236}">
                  <a16:creationId xmlns:a16="http://schemas.microsoft.com/office/drawing/2014/main" id="{DDF9AF18-F6FA-DAD4-EE00-5EBC92F97E83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0" name="Прямокутник: округлені кути 279">
              <a:extLst>
                <a:ext uri="{FF2B5EF4-FFF2-40B4-BE49-F238E27FC236}">
                  <a16:creationId xmlns:a16="http://schemas.microsoft.com/office/drawing/2014/main" id="{82EC58C7-5593-48A0-965A-0C70A02B0F1B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1" name="Прямокутник: округлені кути 280">
              <a:extLst>
                <a:ext uri="{FF2B5EF4-FFF2-40B4-BE49-F238E27FC236}">
                  <a16:creationId xmlns:a16="http://schemas.microsoft.com/office/drawing/2014/main" id="{2ED2D639-E67C-CF18-B262-7624CC61ED34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Прямокутник: округлені кути 281">
              <a:extLst>
                <a:ext uri="{FF2B5EF4-FFF2-40B4-BE49-F238E27FC236}">
                  <a16:creationId xmlns:a16="http://schemas.microsoft.com/office/drawing/2014/main" id="{66601BC5-B07A-9424-45A3-9EC758F0824A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Прямокутник: округлені кути 282">
              <a:extLst>
                <a:ext uri="{FF2B5EF4-FFF2-40B4-BE49-F238E27FC236}">
                  <a16:creationId xmlns:a16="http://schemas.microsoft.com/office/drawing/2014/main" id="{DEFDD7FC-A6AB-9F2B-5E9E-C29679533696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Прямокутник: округлені кути 283">
              <a:extLst>
                <a:ext uri="{FF2B5EF4-FFF2-40B4-BE49-F238E27FC236}">
                  <a16:creationId xmlns:a16="http://schemas.microsoft.com/office/drawing/2014/main" id="{F831056D-9A1A-325C-2019-531F4EDA7ED2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Прямокутник: округлені кути 284">
              <a:extLst>
                <a:ext uri="{FF2B5EF4-FFF2-40B4-BE49-F238E27FC236}">
                  <a16:creationId xmlns:a16="http://schemas.microsoft.com/office/drawing/2014/main" id="{823AEF63-71DC-4570-9C1A-603324280648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Прямокутник: округлені кути 285">
              <a:extLst>
                <a:ext uri="{FF2B5EF4-FFF2-40B4-BE49-F238E27FC236}">
                  <a16:creationId xmlns:a16="http://schemas.microsoft.com/office/drawing/2014/main" id="{46DB2D5D-53FD-2B7A-9962-6105CB3E4604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кутник: округлені кути 286">
              <a:extLst>
                <a:ext uri="{FF2B5EF4-FFF2-40B4-BE49-F238E27FC236}">
                  <a16:creationId xmlns:a16="http://schemas.microsoft.com/office/drawing/2014/main" id="{2427F599-556E-DC2C-DDA3-46A6EAFDB071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8" name="Прямокутник: округлені кути 287">
              <a:extLst>
                <a:ext uri="{FF2B5EF4-FFF2-40B4-BE49-F238E27FC236}">
                  <a16:creationId xmlns:a16="http://schemas.microsoft.com/office/drawing/2014/main" id="{52E2EF68-5B00-6BBA-45C9-3234272CD0F7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Прямокутник: округлені кути 288">
              <a:extLst>
                <a:ext uri="{FF2B5EF4-FFF2-40B4-BE49-F238E27FC236}">
                  <a16:creationId xmlns:a16="http://schemas.microsoft.com/office/drawing/2014/main" id="{88B52635-58A3-2846-3B7F-D73DEA4F34A5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кутник: округлені кути 289">
              <a:extLst>
                <a:ext uri="{FF2B5EF4-FFF2-40B4-BE49-F238E27FC236}">
                  <a16:creationId xmlns:a16="http://schemas.microsoft.com/office/drawing/2014/main" id="{C6164C53-B82D-7DBA-E56D-EB439342BC9E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1" name="Прямокутник: округлені кути 290">
              <a:extLst>
                <a:ext uri="{FF2B5EF4-FFF2-40B4-BE49-F238E27FC236}">
                  <a16:creationId xmlns:a16="http://schemas.microsoft.com/office/drawing/2014/main" id="{D6D028A5-0E32-D37D-A96B-161623165121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кутник: округлені кути 291">
              <a:extLst>
                <a:ext uri="{FF2B5EF4-FFF2-40B4-BE49-F238E27FC236}">
                  <a16:creationId xmlns:a16="http://schemas.microsoft.com/office/drawing/2014/main" id="{421E0B4D-AFFC-EE85-DE6C-DCAAE6EF372C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аралелограм 292">
              <a:extLst>
                <a:ext uri="{FF2B5EF4-FFF2-40B4-BE49-F238E27FC236}">
                  <a16:creationId xmlns:a16="http://schemas.microsoft.com/office/drawing/2014/main" id="{1BDF9D63-84F3-5766-5AC4-710149B4E1DD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Паралелограм 293">
              <a:extLst>
                <a:ext uri="{FF2B5EF4-FFF2-40B4-BE49-F238E27FC236}">
                  <a16:creationId xmlns:a16="http://schemas.microsoft.com/office/drawing/2014/main" id="{A1934021-CA48-56C2-30A5-3EFF97795FA8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5" name="Паралелограм 294">
              <a:extLst>
                <a:ext uri="{FF2B5EF4-FFF2-40B4-BE49-F238E27FC236}">
                  <a16:creationId xmlns:a16="http://schemas.microsoft.com/office/drawing/2014/main" id="{0EDE6356-6394-D03D-E0C9-8C361E25E290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6" name="Паралелограм 295">
              <a:extLst>
                <a:ext uri="{FF2B5EF4-FFF2-40B4-BE49-F238E27FC236}">
                  <a16:creationId xmlns:a16="http://schemas.microsoft.com/office/drawing/2014/main" id="{9D606365-4C59-84BD-8A3E-F71AE827EF48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7" name="Паралелограм 296">
              <a:extLst>
                <a:ext uri="{FF2B5EF4-FFF2-40B4-BE49-F238E27FC236}">
                  <a16:creationId xmlns:a16="http://schemas.microsoft.com/office/drawing/2014/main" id="{28AB5EBE-E0AA-B496-F9C0-D88F96043EF8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Паралелограм 297">
              <a:extLst>
                <a:ext uri="{FF2B5EF4-FFF2-40B4-BE49-F238E27FC236}">
                  <a16:creationId xmlns:a16="http://schemas.microsoft.com/office/drawing/2014/main" id="{4E62AF5E-37A3-E75D-82AC-865F662DF2C5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Паралелограм 298">
              <a:extLst>
                <a:ext uri="{FF2B5EF4-FFF2-40B4-BE49-F238E27FC236}">
                  <a16:creationId xmlns:a16="http://schemas.microsoft.com/office/drawing/2014/main" id="{FCFB88A2-2197-3A05-D15C-4AFF243A21A4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Паралелограм 299">
              <a:extLst>
                <a:ext uri="{FF2B5EF4-FFF2-40B4-BE49-F238E27FC236}">
                  <a16:creationId xmlns:a16="http://schemas.microsoft.com/office/drawing/2014/main" id="{28DBF219-C58E-4FA4-F0C1-F1F80310CFEC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26" name="Групувати 325">
            <a:extLst>
              <a:ext uri="{FF2B5EF4-FFF2-40B4-BE49-F238E27FC236}">
                <a16:creationId xmlns:a16="http://schemas.microsoft.com/office/drawing/2014/main" id="{27993328-57F4-C544-B450-7BA06719F5CA}"/>
              </a:ext>
            </a:extLst>
          </p:cNvPr>
          <p:cNvGrpSpPr/>
          <p:nvPr/>
        </p:nvGrpSpPr>
        <p:grpSpPr>
          <a:xfrm>
            <a:off x="1771370" y="2500713"/>
            <a:ext cx="1680438" cy="936389"/>
            <a:chOff x="7461890" y="4666630"/>
            <a:chExt cx="1680438" cy="936389"/>
          </a:xfrm>
        </p:grpSpPr>
        <p:sp>
          <p:nvSpPr>
            <p:cNvPr id="327" name="Куб 326">
              <a:extLst>
                <a:ext uri="{FF2B5EF4-FFF2-40B4-BE49-F238E27FC236}">
                  <a16:creationId xmlns:a16="http://schemas.microsoft.com/office/drawing/2014/main" id="{BEBA9A84-66D2-E9E9-1340-3DE4AECF451C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8" name="Прямокутник 327">
              <a:extLst>
                <a:ext uri="{FF2B5EF4-FFF2-40B4-BE49-F238E27FC236}">
                  <a16:creationId xmlns:a16="http://schemas.microsoft.com/office/drawing/2014/main" id="{99CC4C84-BF1B-29CA-9F50-4E60C0CB8F21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9" name="Прямокутник: округлені кути 328">
              <a:extLst>
                <a:ext uri="{FF2B5EF4-FFF2-40B4-BE49-F238E27FC236}">
                  <a16:creationId xmlns:a16="http://schemas.microsoft.com/office/drawing/2014/main" id="{592976B1-B626-FF5C-4877-159780A487F8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0" name="Прямокутник: округлені кути 329">
              <a:extLst>
                <a:ext uri="{FF2B5EF4-FFF2-40B4-BE49-F238E27FC236}">
                  <a16:creationId xmlns:a16="http://schemas.microsoft.com/office/drawing/2014/main" id="{25DF7712-F975-3BAE-D0E6-2D41B3128AF2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1" name="Прямокутник: округлені кути 330">
              <a:extLst>
                <a:ext uri="{FF2B5EF4-FFF2-40B4-BE49-F238E27FC236}">
                  <a16:creationId xmlns:a16="http://schemas.microsoft.com/office/drawing/2014/main" id="{495B1B07-D400-1760-7F9C-43ED8734B619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2" name="Прямокутник: округлені кути 331">
              <a:extLst>
                <a:ext uri="{FF2B5EF4-FFF2-40B4-BE49-F238E27FC236}">
                  <a16:creationId xmlns:a16="http://schemas.microsoft.com/office/drawing/2014/main" id="{05892747-5632-91F6-3F11-E5AC9453CC9E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3" name="Прямокутник: округлені кути 332">
              <a:extLst>
                <a:ext uri="{FF2B5EF4-FFF2-40B4-BE49-F238E27FC236}">
                  <a16:creationId xmlns:a16="http://schemas.microsoft.com/office/drawing/2014/main" id="{ABE589B0-0B94-9028-0D3F-29C35D2952A0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4" name="Прямокутник: округлені кути 333">
              <a:extLst>
                <a:ext uri="{FF2B5EF4-FFF2-40B4-BE49-F238E27FC236}">
                  <a16:creationId xmlns:a16="http://schemas.microsoft.com/office/drawing/2014/main" id="{FA101CA0-7D66-4304-F8AC-89280D4E7C0F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5" name="Прямокутник: округлені кути 334">
              <a:extLst>
                <a:ext uri="{FF2B5EF4-FFF2-40B4-BE49-F238E27FC236}">
                  <a16:creationId xmlns:a16="http://schemas.microsoft.com/office/drawing/2014/main" id="{61D23E97-5131-FD7E-DFC6-2CCF092E2038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6" name="Прямокутник: округлені кути 335">
              <a:extLst>
                <a:ext uri="{FF2B5EF4-FFF2-40B4-BE49-F238E27FC236}">
                  <a16:creationId xmlns:a16="http://schemas.microsoft.com/office/drawing/2014/main" id="{617D4093-1DCB-8117-580A-1B6E91C7C5D7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7" name="Прямокутник: округлені кути 336">
              <a:extLst>
                <a:ext uri="{FF2B5EF4-FFF2-40B4-BE49-F238E27FC236}">
                  <a16:creationId xmlns:a16="http://schemas.microsoft.com/office/drawing/2014/main" id="{E5A0CDB2-689D-496D-4C2C-88FB91D37B27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8" name="Прямокутник: округлені кути 337">
              <a:extLst>
                <a:ext uri="{FF2B5EF4-FFF2-40B4-BE49-F238E27FC236}">
                  <a16:creationId xmlns:a16="http://schemas.microsoft.com/office/drawing/2014/main" id="{07EF7B18-755D-F6ED-2247-78229E3312EF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9" name="Прямокутник: округлені кути 338">
              <a:extLst>
                <a:ext uri="{FF2B5EF4-FFF2-40B4-BE49-F238E27FC236}">
                  <a16:creationId xmlns:a16="http://schemas.microsoft.com/office/drawing/2014/main" id="{7FAEE560-3B4E-458D-D89A-39D5C437F574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0" name="Прямокутник: округлені кути 339">
              <a:extLst>
                <a:ext uri="{FF2B5EF4-FFF2-40B4-BE49-F238E27FC236}">
                  <a16:creationId xmlns:a16="http://schemas.microsoft.com/office/drawing/2014/main" id="{B116E9F2-225C-CF8F-6E50-70F9788E7E5B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1" name="Прямокутник: округлені кути 340">
              <a:extLst>
                <a:ext uri="{FF2B5EF4-FFF2-40B4-BE49-F238E27FC236}">
                  <a16:creationId xmlns:a16="http://schemas.microsoft.com/office/drawing/2014/main" id="{4B6E8B71-B79A-FAD0-D55A-3436994E6F57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2" name="Прямокутник: округлені кути 341">
              <a:extLst>
                <a:ext uri="{FF2B5EF4-FFF2-40B4-BE49-F238E27FC236}">
                  <a16:creationId xmlns:a16="http://schemas.microsoft.com/office/drawing/2014/main" id="{D50DBA2E-C4D3-257D-8EC0-D039691348C5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3" name="Паралелограм 342">
              <a:extLst>
                <a:ext uri="{FF2B5EF4-FFF2-40B4-BE49-F238E27FC236}">
                  <a16:creationId xmlns:a16="http://schemas.microsoft.com/office/drawing/2014/main" id="{9EECC051-4A4F-D7C4-17CC-9342079168AE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4" name="Паралелограм 343">
              <a:extLst>
                <a:ext uri="{FF2B5EF4-FFF2-40B4-BE49-F238E27FC236}">
                  <a16:creationId xmlns:a16="http://schemas.microsoft.com/office/drawing/2014/main" id="{98459118-19CD-2D15-E1C1-E373C15E0E31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5" name="Паралелограм 344">
              <a:extLst>
                <a:ext uri="{FF2B5EF4-FFF2-40B4-BE49-F238E27FC236}">
                  <a16:creationId xmlns:a16="http://schemas.microsoft.com/office/drawing/2014/main" id="{676EC037-EB03-7F2A-2A2B-4B167CA11AC1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6" name="Паралелограм 345">
              <a:extLst>
                <a:ext uri="{FF2B5EF4-FFF2-40B4-BE49-F238E27FC236}">
                  <a16:creationId xmlns:a16="http://schemas.microsoft.com/office/drawing/2014/main" id="{1937C146-85FD-1F39-D52F-A61AD502509B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7" name="Паралелограм 346">
              <a:extLst>
                <a:ext uri="{FF2B5EF4-FFF2-40B4-BE49-F238E27FC236}">
                  <a16:creationId xmlns:a16="http://schemas.microsoft.com/office/drawing/2014/main" id="{B83CAFA5-5E27-8069-3255-A10579B7C0E0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8" name="Паралелограм 347">
              <a:extLst>
                <a:ext uri="{FF2B5EF4-FFF2-40B4-BE49-F238E27FC236}">
                  <a16:creationId xmlns:a16="http://schemas.microsoft.com/office/drawing/2014/main" id="{D36C1CAC-BCAA-2ED3-2B2C-DF4BE250B447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9" name="Паралелограм 348">
              <a:extLst>
                <a:ext uri="{FF2B5EF4-FFF2-40B4-BE49-F238E27FC236}">
                  <a16:creationId xmlns:a16="http://schemas.microsoft.com/office/drawing/2014/main" id="{70CA9CEF-94F8-0933-231B-223C69C67D11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0" name="Паралелограм 349">
              <a:extLst>
                <a:ext uri="{FF2B5EF4-FFF2-40B4-BE49-F238E27FC236}">
                  <a16:creationId xmlns:a16="http://schemas.microsoft.com/office/drawing/2014/main" id="{40760548-D8D8-59F6-3E09-B4540E8CC6E3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51" name="Групувати 350">
            <a:extLst>
              <a:ext uri="{FF2B5EF4-FFF2-40B4-BE49-F238E27FC236}">
                <a16:creationId xmlns:a16="http://schemas.microsoft.com/office/drawing/2014/main" id="{AF8F9A9D-7C10-B32F-00E8-BA09F1B35ED0}"/>
              </a:ext>
            </a:extLst>
          </p:cNvPr>
          <p:cNvGrpSpPr/>
          <p:nvPr/>
        </p:nvGrpSpPr>
        <p:grpSpPr>
          <a:xfrm>
            <a:off x="3181070" y="2508333"/>
            <a:ext cx="1680438" cy="936389"/>
            <a:chOff x="7461890" y="4666630"/>
            <a:chExt cx="1680438" cy="936389"/>
          </a:xfrm>
        </p:grpSpPr>
        <p:sp>
          <p:nvSpPr>
            <p:cNvPr id="352" name="Куб 351">
              <a:extLst>
                <a:ext uri="{FF2B5EF4-FFF2-40B4-BE49-F238E27FC236}">
                  <a16:creationId xmlns:a16="http://schemas.microsoft.com/office/drawing/2014/main" id="{2FAC2056-A20B-E557-A6F2-7FA87E1C97E5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3" name="Прямокутник 352">
              <a:extLst>
                <a:ext uri="{FF2B5EF4-FFF2-40B4-BE49-F238E27FC236}">
                  <a16:creationId xmlns:a16="http://schemas.microsoft.com/office/drawing/2014/main" id="{B9415D1D-AF5B-8A54-41B0-A122505514B1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4" name="Прямокутник: округлені кути 353">
              <a:extLst>
                <a:ext uri="{FF2B5EF4-FFF2-40B4-BE49-F238E27FC236}">
                  <a16:creationId xmlns:a16="http://schemas.microsoft.com/office/drawing/2014/main" id="{0745F300-0F60-88BE-0810-3BC0F4B4ACEA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5" name="Прямокутник: округлені кути 354">
              <a:extLst>
                <a:ext uri="{FF2B5EF4-FFF2-40B4-BE49-F238E27FC236}">
                  <a16:creationId xmlns:a16="http://schemas.microsoft.com/office/drawing/2014/main" id="{7AD97DF4-6BA5-9B5F-1AB1-46B73E7EC893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6" name="Прямокутник: округлені кути 355">
              <a:extLst>
                <a:ext uri="{FF2B5EF4-FFF2-40B4-BE49-F238E27FC236}">
                  <a16:creationId xmlns:a16="http://schemas.microsoft.com/office/drawing/2014/main" id="{9DD18E6F-B32E-B425-87A7-76D15ADCE771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7" name="Прямокутник: округлені кути 356">
              <a:extLst>
                <a:ext uri="{FF2B5EF4-FFF2-40B4-BE49-F238E27FC236}">
                  <a16:creationId xmlns:a16="http://schemas.microsoft.com/office/drawing/2014/main" id="{1C88E44A-219E-FE95-CB7C-74B886ECAF2B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8" name="Прямокутник: округлені кути 357">
              <a:extLst>
                <a:ext uri="{FF2B5EF4-FFF2-40B4-BE49-F238E27FC236}">
                  <a16:creationId xmlns:a16="http://schemas.microsoft.com/office/drawing/2014/main" id="{2F6F107E-54A0-26C0-D1A2-497E68FA0064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9" name="Прямокутник: округлені кути 358">
              <a:extLst>
                <a:ext uri="{FF2B5EF4-FFF2-40B4-BE49-F238E27FC236}">
                  <a16:creationId xmlns:a16="http://schemas.microsoft.com/office/drawing/2014/main" id="{5C80748A-4179-1E87-E1F1-332B43162E19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0" name="Прямокутник: округлені кути 359">
              <a:extLst>
                <a:ext uri="{FF2B5EF4-FFF2-40B4-BE49-F238E27FC236}">
                  <a16:creationId xmlns:a16="http://schemas.microsoft.com/office/drawing/2014/main" id="{10FBD4DA-0487-144B-355C-5ADD2E728A67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1" name="Прямокутник: округлені кути 360">
              <a:extLst>
                <a:ext uri="{FF2B5EF4-FFF2-40B4-BE49-F238E27FC236}">
                  <a16:creationId xmlns:a16="http://schemas.microsoft.com/office/drawing/2014/main" id="{33B70D2B-1729-42C9-1C49-8F79DA62F30F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2" name="Прямокутник: округлені кути 361">
              <a:extLst>
                <a:ext uri="{FF2B5EF4-FFF2-40B4-BE49-F238E27FC236}">
                  <a16:creationId xmlns:a16="http://schemas.microsoft.com/office/drawing/2014/main" id="{C332B766-237B-5CDC-B5F5-D25B37812FE8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3" name="Прямокутник: округлені кути 362">
              <a:extLst>
                <a:ext uri="{FF2B5EF4-FFF2-40B4-BE49-F238E27FC236}">
                  <a16:creationId xmlns:a16="http://schemas.microsoft.com/office/drawing/2014/main" id="{D18C1040-A082-FA3E-FE18-C8763E620397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4" name="Прямокутник: округлені кути 363">
              <a:extLst>
                <a:ext uri="{FF2B5EF4-FFF2-40B4-BE49-F238E27FC236}">
                  <a16:creationId xmlns:a16="http://schemas.microsoft.com/office/drawing/2014/main" id="{1F76020A-9652-7B7D-93FF-A9D437F1B71A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5" name="Прямокутник: округлені кути 364">
              <a:extLst>
                <a:ext uri="{FF2B5EF4-FFF2-40B4-BE49-F238E27FC236}">
                  <a16:creationId xmlns:a16="http://schemas.microsoft.com/office/drawing/2014/main" id="{0D1096D1-1C40-A25F-0A50-E609A18B03A9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6" name="Прямокутник: округлені кути 365">
              <a:extLst>
                <a:ext uri="{FF2B5EF4-FFF2-40B4-BE49-F238E27FC236}">
                  <a16:creationId xmlns:a16="http://schemas.microsoft.com/office/drawing/2014/main" id="{3BC66AF4-7BF6-06EF-36E4-F6480EF7C57B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7" name="Прямокутник: округлені кути 366">
              <a:extLst>
                <a:ext uri="{FF2B5EF4-FFF2-40B4-BE49-F238E27FC236}">
                  <a16:creationId xmlns:a16="http://schemas.microsoft.com/office/drawing/2014/main" id="{81526334-DEBC-2B08-9778-C99B98DC0AF3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8" name="Паралелограм 367">
              <a:extLst>
                <a:ext uri="{FF2B5EF4-FFF2-40B4-BE49-F238E27FC236}">
                  <a16:creationId xmlns:a16="http://schemas.microsoft.com/office/drawing/2014/main" id="{790BA0E0-8C2D-8406-34CB-7C9DE4CE9690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9" name="Паралелограм 368">
              <a:extLst>
                <a:ext uri="{FF2B5EF4-FFF2-40B4-BE49-F238E27FC236}">
                  <a16:creationId xmlns:a16="http://schemas.microsoft.com/office/drawing/2014/main" id="{B3A0354B-0C1F-D3AE-0011-D7EEC50BC065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0" name="Паралелограм 369">
              <a:extLst>
                <a:ext uri="{FF2B5EF4-FFF2-40B4-BE49-F238E27FC236}">
                  <a16:creationId xmlns:a16="http://schemas.microsoft.com/office/drawing/2014/main" id="{DB62F8BE-C809-1216-2013-30CD53594846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1" name="Паралелограм 370">
              <a:extLst>
                <a:ext uri="{FF2B5EF4-FFF2-40B4-BE49-F238E27FC236}">
                  <a16:creationId xmlns:a16="http://schemas.microsoft.com/office/drawing/2014/main" id="{01ED9952-32C4-F6DB-8D63-B4AAC62A8814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2" name="Паралелограм 371">
              <a:extLst>
                <a:ext uri="{FF2B5EF4-FFF2-40B4-BE49-F238E27FC236}">
                  <a16:creationId xmlns:a16="http://schemas.microsoft.com/office/drawing/2014/main" id="{ED57CAC7-4462-FC8A-2018-9460D954C616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3" name="Паралелограм 372">
              <a:extLst>
                <a:ext uri="{FF2B5EF4-FFF2-40B4-BE49-F238E27FC236}">
                  <a16:creationId xmlns:a16="http://schemas.microsoft.com/office/drawing/2014/main" id="{91CB36AF-BA8B-2C87-4290-46B1480311CD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4" name="Паралелограм 373">
              <a:extLst>
                <a:ext uri="{FF2B5EF4-FFF2-40B4-BE49-F238E27FC236}">
                  <a16:creationId xmlns:a16="http://schemas.microsoft.com/office/drawing/2014/main" id="{11F7202D-4562-0244-49AA-B8F5F95AF14E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5" name="Паралелограм 374">
              <a:extLst>
                <a:ext uri="{FF2B5EF4-FFF2-40B4-BE49-F238E27FC236}">
                  <a16:creationId xmlns:a16="http://schemas.microsoft.com/office/drawing/2014/main" id="{76C0C2E7-D3CC-A00E-2AA2-AA9630389357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76" name="Групувати 375">
            <a:extLst>
              <a:ext uri="{FF2B5EF4-FFF2-40B4-BE49-F238E27FC236}">
                <a16:creationId xmlns:a16="http://schemas.microsoft.com/office/drawing/2014/main" id="{66CF4A7F-22FE-01DE-4C57-7715F1ABECFC}"/>
              </a:ext>
            </a:extLst>
          </p:cNvPr>
          <p:cNvGrpSpPr/>
          <p:nvPr/>
        </p:nvGrpSpPr>
        <p:grpSpPr>
          <a:xfrm>
            <a:off x="4602230" y="2515318"/>
            <a:ext cx="1680438" cy="936389"/>
            <a:chOff x="7461890" y="4666630"/>
            <a:chExt cx="1680438" cy="936389"/>
          </a:xfrm>
        </p:grpSpPr>
        <p:sp>
          <p:nvSpPr>
            <p:cNvPr id="377" name="Куб 376">
              <a:extLst>
                <a:ext uri="{FF2B5EF4-FFF2-40B4-BE49-F238E27FC236}">
                  <a16:creationId xmlns:a16="http://schemas.microsoft.com/office/drawing/2014/main" id="{123A1EEE-983C-8A53-8D4C-E0D081E129CF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8" name="Прямокутник 377">
              <a:extLst>
                <a:ext uri="{FF2B5EF4-FFF2-40B4-BE49-F238E27FC236}">
                  <a16:creationId xmlns:a16="http://schemas.microsoft.com/office/drawing/2014/main" id="{62841615-D878-3EE2-0813-E8DE58CDD6CD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9" name="Прямокутник: округлені кути 378">
              <a:extLst>
                <a:ext uri="{FF2B5EF4-FFF2-40B4-BE49-F238E27FC236}">
                  <a16:creationId xmlns:a16="http://schemas.microsoft.com/office/drawing/2014/main" id="{5ADDD5D8-7B9F-73CF-CFF0-9BEDC1107F9B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0" name="Прямокутник: округлені кути 379">
              <a:extLst>
                <a:ext uri="{FF2B5EF4-FFF2-40B4-BE49-F238E27FC236}">
                  <a16:creationId xmlns:a16="http://schemas.microsoft.com/office/drawing/2014/main" id="{7B7BE0D9-D120-C75F-F0A8-AA916AA208E8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1" name="Прямокутник: округлені кути 380">
              <a:extLst>
                <a:ext uri="{FF2B5EF4-FFF2-40B4-BE49-F238E27FC236}">
                  <a16:creationId xmlns:a16="http://schemas.microsoft.com/office/drawing/2014/main" id="{196155EB-E4AE-D1E1-3329-E39C3BADEC6A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2" name="Прямокутник: округлені кути 381">
              <a:extLst>
                <a:ext uri="{FF2B5EF4-FFF2-40B4-BE49-F238E27FC236}">
                  <a16:creationId xmlns:a16="http://schemas.microsoft.com/office/drawing/2014/main" id="{98F630A6-EED3-26A7-5875-F53F7E8FE14B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3" name="Прямокутник: округлені кути 382">
              <a:extLst>
                <a:ext uri="{FF2B5EF4-FFF2-40B4-BE49-F238E27FC236}">
                  <a16:creationId xmlns:a16="http://schemas.microsoft.com/office/drawing/2014/main" id="{C61B19AA-911B-8E97-740E-8FEF26995FDE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4" name="Прямокутник: округлені кути 383">
              <a:extLst>
                <a:ext uri="{FF2B5EF4-FFF2-40B4-BE49-F238E27FC236}">
                  <a16:creationId xmlns:a16="http://schemas.microsoft.com/office/drawing/2014/main" id="{412BAB12-6B9A-6809-F380-C938DD9FF2C5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5" name="Прямокутник: округлені кути 384">
              <a:extLst>
                <a:ext uri="{FF2B5EF4-FFF2-40B4-BE49-F238E27FC236}">
                  <a16:creationId xmlns:a16="http://schemas.microsoft.com/office/drawing/2014/main" id="{DBCC75E8-9D1A-9A7C-38E4-ADCBEF79AA3E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6" name="Прямокутник: округлені кути 385">
              <a:extLst>
                <a:ext uri="{FF2B5EF4-FFF2-40B4-BE49-F238E27FC236}">
                  <a16:creationId xmlns:a16="http://schemas.microsoft.com/office/drawing/2014/main" id="{461C1E56-6D85-B436-3C22-6750A473466B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7" name="Прямокутник: округлені кути 386">
              <a:extLst>
                <a:ext uri="{FF2B5EF4-FFF2-40B4-BE49-F238E27FC236}">
                  <a16:creationId xmlns:a16="http://schemas.microsoft.com/office/drawing/2014/main" id="{8E69CCE6-EEB2-662F-EFDF-BBE465498BD9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8" name="Прямокутник: округлені кути 387">
              <a:extLst>
                <a:ext uri="{FF2B5EF4-FFF2-40B4-BE49-F238E27FC236}">
                  <a16:creationId xmlns:a16="http://schemas.microsoft.com/office/drawing/2014/main" id="{782EB368-CF61-D605-F2EE-F37A52708385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9" name="Прямокутник: округлені кути 388">
              <a:extLst>
                <a:ext uri="{FF2B5EF4-FFF2-40B4-BE49-F238E27FC236}">
                  <a16:creationId xmlns:a16="http://schemas.microsoft.com/office/drawing/2014/main" id="{4F61C87E-03A7-DD9E-3FD6-F6AC3A69D7DA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0" name="Прямокутник: округлені кути 389">
              <a:extLst>
                <a:ext uri="{FF2B5EF4-FFF2-40B4-BE49-F238E27FC236}">
                  <a16:creationId xmlns:a16="http://schemas.microsoft.com/office/drawing/2014/main" id="{60B00968-E2B8-84C1-2EED-EE68702794EB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1" name="Прямокутник: округлені кути 390">
              <a:extLst>
                <a:ext uri="{FF2B5EF4-FFF2-40B4-BE49-F238E27FC236}">
                  <a16:creationId xmlns:a16="http://schemas.microsoft.com/office/drawing/2014/main" id="{8A27E7B6-1E28-13F6-9E23-DCEEAEBDD9E8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2" name="Прямокутник: округлені кути 391">
              <a:extLst>
                <a:ext uri="{FF2B5EF4-FFF2-40B4-BE49-F238E27FC236}">
                  <a16:creationId xmlns:a16="http://schemas.microsoft.com/office/drawing/2014/main" id="{19AD1249-A35F-FB68-C156-A7F313B99364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3" name="Паралелограм 392">
              <a:extLst>
                <a:ext uri="{FF2B5EF4-FFF2-40B4-BE49-F238E27FC236}">
                  <a16:creationId xmlns:a16="http://schemas.microsoft.com/office/drawing/2014/main" id="{37E3D49D-B161-5CF6-44F8-2C5719BC2ED6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4" name="Паралелограм 393">
              <a:extLst>
                <a:ext uri="{FF2B5EF4-FFF2-40B4-BE49-F238E27FC236}">
                  <a16:creationId xmlns:a16="http://schemas.microsoft.com/office/drawing/2014/main" id="{EF106312-BC38-D0C5-4F48-F90E8B7BD885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5" name="Паралелограм 394">
              <a:extLst>
                <a:ext uri="{FF2B5EF4-FFF2-40B4-BE49-F238E27FC236}">
                  <a16:creationId xmlns:a16="http://schemas.microsoft.com/office/drawing/2014/main" id="{82987D18-CE03-8DF6-8330-0239A4FA854B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6" name="Паралелограм 395">
              <a:extLst>
                <a:ext uri="{FF2B5EF4-FFF2-40B4-BE49-F238E27FC236}">
                  <a16:creationId xmlns:a16="http://schemas.microsoft.com/office/drawing/2014/main" id="{593402E0-540D-CCDC-49FC-F1380930BC04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7" name="Паралелограм 396">
              <a:extLst>
                <a:ext uri="{FF2B5EF4-FFF2-40B4-BE49-F238E27FC236}">
                  <a16:creationId xmlns:a16="http://schemas.microsoft.com/office/drawing/2014/main" id="{86C1A7F9-210E-B922-3495-1CFF2F70BF74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8" name="Паралелограм 397">
              <a:extLst>
                <a:ext uri="{FF2B5EF4-FFF2-40B4-BE49-F238E27FC236}">
                  <a16:creationId xmlns:a16="http://schemas.microsoft.com/office/drawing/2014/main" id="{5DB9E000-2FE6-F178-BA11-4D84C2A73325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9" name="Паралелограм 398">
              <a:extLst>
                <a:ext uri="{FF2B5EF4-FFF2-40B4-BE49-F238E27FC236}">
                  <a16:creationId xmlns:a16="http://schemas.microsoft.com/office/drawing/2014/main" id="{01FD12DB-FE53-4909-BA19-5A06CD35F138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0" name="Паралелограм 399">
              <a:extLst>
                <a:ext uri="{FF2B5EF4-FFF2-40B4-BE49-F238E27FC236}">
                  <a16:creationId xmlns:a16="http://schemas.microsoft.com/office/drawing/2014/main" id="{A7367208-C24F-004A-9BDE-2D2BA71CB409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31" name="Групувати 2130">
            <a:extLst>
              <a:ext uri="{FF2B5EF4-FFF2-40B4-BE49-F238E27FC236}">
                <a16:creationId xmlns:a16="http://schemas.microsoft.com/office/drawing/2014/main" id="{E998EBDD-CC8E-D771-CCCD-0A6D76135530}"/>
              </a:ext>
            </a:extLst>
          </p:cNvPr>
          <p:cNvGrpSpPr/>
          <p:nvPr/>
        </p:nvGrpSpPr>
        <p:grpSpPr>
          <a:xfrm>
            <a:off x="-367850" y="5366597"/>
            <a:ext cx="1668417" cy="936389"/>
            <a:chOff x="4820542" y="728723"/>
            <a:chExt cx="1668417" cy="936389"/>
          </a:xfrm>
        </p:grpSpPr>
        <p:sp>
          <p:nvSpPr>
            <p:cNvPr id="2132" name="Паралелограм 2131">
              <a:extLst>
                <a:ext uri="{FF2B5EF4-FFF2-40B4-BE49-F238E27FC236}">
                  <a16:creationId xmlns:a16="http://schemas.microsoft.com/office/drawing/2014/main" id="{52B0A76E-3849-1283-7B34-AD9E3B66E2CC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33" name="Куб 2132">
              <a:extLst>
                <a:ext uri="{FF2B5EF4-FFF2-40B4-BE49-F238E27FC236}">
                  <a16:creationId xmlns:a16="http://schemas.microsoft.com/office/drawing/2014/main" id="{B3B49860-744F-2497-ADAA-9432A77807C5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134" name="Групувати 2133">
              <a:extLst>
                <a:ext uri="{FF2B5EF4-FFF2-40B4-BE49-F238E27FC236}">
                  <a16:creationId xmlns:a16="http://schemas.microsoft.com/office/drawing/2014/main" id="{24928D65-B08F-93B6-2D7D-A7C4418FC7FC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149" name="Овал 2148">
                <a:extLst>
                  <a:ext uri="{FF2B5EF4-FFF2-40B4-BE49-F238E27FC236}">
                    <a16:creationId xmlns:a16="http://schemas.microsoft.com/office/drawing/2014/main" id="{C557CB7B-B7E7-7CFE-595B-2A439D6983CF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50" name="Овал 2149">
                <a:extLst>
                  <a:ext uri="{FF2B5EF4-FFF2-40B4-BE49-F238E27FC236}">
                    <a16:creationId xmlns:a16="http://schemas.microsoft.com/office/drawing/2014/main" id="{15ABFFA8-80A8-7AC0-ED51-58F2AA15933E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51" name="Овал 2150">
                <a:extLst>
                  <a:ext uri="{FF2B5EF4-FFF2-40B4-BE49-F238E27FC236}">
                    <a16:creationId xmlns:a16="http://schemas.microsoft.com/office/drawing/2014/main" id="{8038F52B-352F-523C-37AA-E5078A3211A6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52" name="Овал 2151">
                <a:extLst>
                  <a:ext uri="{FF2B5EF4-FFF2-40B4-BE49-F238E27FC236}">
                    <a16:creationId xmlns:a16="http://schemas.microsoft.com/office/drawing/2014/main" id="{E885C4B0-80DA-97C8-BE1F-192DA59CE02D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53" name="Овал 2152">
                <a:extLst>
                  <a:ext uri="{FF2B5EF4-FFF2-40B4-BE49-F238E27FC236}">
                    <a16:creationId xmlns:a16="http://schemas.microsoft.com/office/drawing/2014/main" id="{D80B4304-060F-4CCB-B640-33C85AC2DFAB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54" name="Овал 2153">
                <a:extLst>
                  <a:ext uri="{FF2B5EF4-FFF2-40B4-BE49-F238E27FC236}">
                    <a16:creationId xmlns:a16="http://schemas.microsoft.com/office/drawing/2014/main" id="{1D32DF68-D341-22C3-8868-60555FC70935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35" name="Групувати 2134">
              <a:extLst>
                <a:ext uri="{FF2B5EF4-FFF2-40B4-BE49-F238E27FC236}">
                  <a16:creationId xmlns:a16="http://schemas.microsoft.com/office/drawing/2014/main" id="{0D64EA58-C1E6-5388-FEED-23D56E10A922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43" name="Овал 2142">
                <a:extLst>
                  <a:ext uri="{FF2B5EF4-FFF2-40B4-BE49-F238E27FC236}">
                    <a16:creationId xmlns:a16="http://schemas.microsoft.com/office/drawing/2014/main" id="{C31E954F-91B9-98EC-3D24-1AC674725364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4" name="Овал 2143">
                <a:extLst>
                  <a:ext uri="{FF2B5EF4-FFF2-40B4-BE49-F238E27FC236}">
                    <a16:creationId xmlns:a16="http://schemas.microsoft.com/office/drawing/2014/main" id="{7C5D07E5-F081-3ABD-871F-E3D083FD34BB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5" name="Овал 2144">
                <a:extLst>
                  <a:ext uri="{FF2B5EF4-FFF2-40B4-BE49-F238E27FC236}">
                    <a16:creationId xmlns:a16="http://schemas.microsoft.com/office/drawing/2014/main" id="{460922D9-95AD-D6A5-8635-1328116FE4D2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6" name="Овал 2145">
                <a:extLst>
                  <a:ext uri="{FF2B5EF4-FFF2-40B4-BE49-F238E27FC236}">
                    <a16:creationId xmlns:a16="http://schemas.microsoft.com/office/drawing/2014/main" id="{63624A4E-622E-AD64-DF79-BCDDB1A92196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7" name="Овал 2146">
                <a:extLst>
                  <a:ext uri="{FF2B5EF4-FFF2-40B4-BE49-F238E27FC236}">
                    <a16:creationId xmlns:a16="http://schemas.microsoft.com/office/drawing/2014/main" id="{212CB752-9ECD-6FE8-7F15-8B6B7D7BD243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8" name="Овал 2147">
                <a:extLst>
                  <a:ext uri="{FF2B5EF4-FFF2-40B4-BE49-F238E27FC236}">
                    <a16:creationId xmlns:a16="http://schemas.microsoft.com/office/drawing/2014/main" id="{1CA550CC-C5BF-F6AA-C589-C1DD0E7C1C52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36" name="Групувати 2135">
              <a:extLst>
                <a:ext uri="{FF2B5EF4-FFF2-40B4-BE49-F238E27FC236}">
                  <a16:creationId xmlns:a16="http://schemas.microsoft.com/office/drawing/2014/main" id="{386E1695-B9D9-64BE-0A3F-69DECE7EC7E3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37" name="Овал 2136">
                <a:extLst>
                  <a:ext uri="{FF2B5EF4-FFF2-40B4-BE49-F238E27FC236}">
                    <a16:creationId xmlns:a16="http://schemas.microsoft.com/office/drawing/2014/main" id="{F0680F24-4DF6-0456-2E97-55D1EA9C21C5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38" name="Овал 2137">
                <a:extLst>
                  <a:ext uri="{FF2B5EF4-FFF2-40B4-BE49-F238E27FC236}">
                    <a16:creationId xmlns:a16="http://schemas.microsoft.com/office/drawing/2014/main" id="{9B0EE474-64BC-C912-203B-D6BFB1655D26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39" name="Овал 2138">
                <a:extLst>
                  <a:ext uri="{FF2B5EF4-FFF2-40B4-BE49-F238E27FC236}">
                    <a16:creationId xmlns:a16="http://schemas.microsoft.com/office/drawing/2014/main" id="{44504F25-A7EA-C5DD-8E2B-142AF07860F6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0" name="Овал 2139">
                <a:extLst>
                  <a:ext uri="{FF2B5EF4-FFF2-40B4-BE49-F238E27FC236}">
                    <a16:creationId xmlns:a16="http://schemas.microsoft.com/office/drawing/2014/main" id="{6E211EDD-53DB-E215-8F09-A7A4E38A70C9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1" name="Овал 2140">
                <a:extLst>
                  <a:ext uri="{FF2B5EF4-FFF2-40B4-BE49-F238E27FC236}">
                    <a16:creationId xmlns:a16="http://schemas.microsoft.com/office/drawing/2014/main" id="{A33DF793-FCD9-A723-44BD-EC84B990E4BE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42" name="Овал 2141">
                <a:extLst>
                  <a:ext uri="{FF2B5EF4-FFF2-40B4-BE49-F238E27FC236}">
                    <a16:creationId xmlns:a16="http://schemas.microsoft.com/office/drawing/2014/main" id="{E8931324-E3AE-5558-75F6-7C2A46D7DDDC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179" name="Групувати 2178">
            <a:extLst>
              <a:ext uri="{FF2B5EF4-FFF2-40B4-BE49-F238E27FC236}">
                <a16:creationId xmlns:a16="http://schemas.microsoft.com/office/drawing/2014/main" id="{F11B6CAA-1D6B-88D6-33D2-FD720B36AEDF}"/>
              </a:ext>
            </a:extLst>
          </p:cNvPr>
          <p:cNvGrpSpPr/>
          <p:nvPr/>
        </p:nvGrpSpPr>
        <p:grpSpPr>
          <a:xfrm>
            <a:off x="1065764" y="5363981"/>
            <a:ext cx="1668417" cy="936389"/>
            <a:chOff x="4820542" y="728723"/>
            <a:chExt cx="1668417" cy="936389"/>
          </a:xfrm>
        </p:grpSpPr>
        <p:sp>
          <p:nvSpPr>
            <p:cNvPr id="2180" name="Паралелограм 2179">
              <a:extLst>
                <a:ext uri="{FF2B5EF4-FFF2-40B4-BE49-F238E27FC236}">
                  <a16:creationId xmlns:a16="http://schemas.microsoft.com/office/drawing/2014/main" id="{CEF760D2-F350-7096-858F-537857AAB17A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81" name="Куб 2180">
              <a:extLst>
                <a:ext uri="{FF2B5EF4-FFF2-40B4-BE49-F238E27FC236}">
                  <a16:creationId xmlns:a16="http://schemas.microsoft.com/office/drawing/2014/main" id="{32518C10-532E-E3F7-E71D-3C4533645B77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182" name="Групувати 2181">
              <a:extLst>
                <a:ext uri="{FF2B5EF4-FFF2-40B4-BE49-F238E27FC236}">
                  <a16:creationId xmlns:a16="http://schemas.microsoft.com/office/drawing/2014/main" id="{3B6F4AFE-463F-EBF9-33BF-EA4327CC716E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197" name="Овал 2196">
                <a:extLst>
                  <a:ext uri="{FF2B5EF4-FFF2-40B4-BE49-F238E27FC236}">
                    <a16:creationId xmlns:a16="http://schemas.microsoft.com/office/drawing/2014/main" id="{A2618A09-0C2C-0EA9-59CB-C67F0DCA2E0D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8" name="Овал 2197">
                <a:extLst>
                  <a:ext uri="{FF2B5EF4-FFF2-40B4-BE49-F238E27FC236}">
                    <a16:creationId xmlns:a16="http://schemas.microsoft.com/office/drawing/2014/main" id="{9451EBAC-12C0-B499-72BE-23E68A5C840B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9" name="Овал 2198">
                <a:extLst>
                  <a:ext uri="{FF2B5EF4-FFF2-40B4-BE49-F238E27FC236}">
                    <a16:creationId xmlns:a16="http://schemas.microsoft.com/office/drawing/2014/main" id="{BECA3287-06FF-37A9-FFD4-B74561F76DE0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00" name="Овал 2199">
                <a:extLst>
                  <a:ext uri="{FF2B5EF4-FFF2-40B4-BE49-F238E27FC236}">
                    <a16:creationId xmlns:a16="http://schemas.microsoft.com/office/drawing/2014/main" id="{964344F7-ED2D-E1B4-6B2B-C87E9954501C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01" name="Овал 2200">
                <a:extLst>
                  <a:ext uri="{FF2B5EF4-FFF2-40B4-BE49-F238E27FC236}">
                    <a16:creationId xmlns:a16="http://schemas.microsoft.com/office/drawing/2014/main" id="{CCCA45E9-2A63-C1F6-4E3A-7980D48CF1A9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02" name="Овал 2201">
                <a:extLst>
                  <a:ext uri="{FF2B5EF4-FFF2-40B4-BE49-F238E27FC236}">
                    <a16:creationId xmlns:a16="http://schemas.microsoft.com/office/drawing/2014/main" id="{494DC166-9E52-50E8-FA01-640252F06525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83" name="Групувати 2182">
              <a:extLst>
                <a:ext uri="{FF2B5EF4-FFF2-40B4-BE49-F238E27FC236}">
                  <a16:creationId xmlns:a16="http://schemas.microsoft.com/office/drawing/2014/main" id="{854CC333-338D-A3D8-CF2D-78EEDE5C1133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91" name="Овал 2190">
                <a:extLst>
                  <a:ext uri="{FF2B5EF4-FFF2-40B4-BE49-F238E27FC236}">
                    <a16:creationId xmlns:a16="http://schemas.microsoft.com/office/drawing/2014/main" id="{8378F818-1AB6-3ED8-1CBE-7C736238B475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2" name="Овал 2191">
                <a:extLst>
                  <a:ext uri="{FF2B5EF4-FFF2-40B4-BE49-F238E27FC236}">
                    <a16:creationId xmlns:a16="http://schemas.microsoft.com/office/drawing/2014/main" id="{7A67B9D1-D07D-037A-64AD-EDAF6789DB32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3" name="Овал 2192">
                <a:extLst>
                  <a:ext uri="{FF2B5EF4-FFF2-40B4-BE49-F238E27FC236}">
                    <a16:creationId xmlns:a16="http://schemas.microsoft.com/office/drawing/2014/main" id="{A166E2D3-60DD-EF67-F691-139CC049461F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4" name="Овал 2193">
                <a:extLst>
                  <a:ext uri="{FF2B5EF4-FFF2-40B4-BE49-F238E27FC236}">
                    <a16:creationId xmlns:a16="http://schemas.microsoft.com/office/drawing/2014/main" id="{4D92D354-8226-2B95-80FF-60222C28086C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5" name="Овал 2194">
                <a:extLst>
                  <a:ext uri="{FF2B5EF4-FFF2-40B4-BE49-F238E27FC236}">
                    <a16:creationId xmlns:a16="http://schemas.microsoft.com/office/drawing/2014/main" id="{85B7B0A1-7E50-35AB-E47E-045D656F6956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6" name="Овал 2195">
                <a:extLst>
                  <a:ext uri="{FF2B5EF4-FFF2-40B4-BE49-F238E27FC236}">
                    <a16:creationId xmlns:a16="http://schemas.microsoft.com/office/drawing/2014/main" id="{64BB8A9D-A586-F745-30D8-AB65BFE2E58A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84" name="Групувати 2183">
              <a:extLst>
                <a:ext uri="{FF2B5EF4-FFF2-40B4-BE49-F238E27FC236}">
                  <a16:creationId xmlns:a16="http://schemas.microsoft.com/office/drawing/2014/main" id="{5058CF6C-1718-71F0-0D96-AFF5391FB5C2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85" name="Овал 2184">
                <a:extLst>
                  <a:ext uri="{FF2B5EF4-FFF2-40B4-BE49-F238E27FC236}">
                    <a16:creationId xmlns:a16="http://schemas.microsoft.com/office/drawing/2014/main" id="{92F75DEC-8C88-BC04-1524-78392F65E460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86" name="Овал 2185">
                <a:extLst>
                  <a:ext uri="{FF2B5EF4-FFF2-40B4-BE49-F238E27FC236}">
                    <a16:creationId xmlns:a16="http://schemas.microsoft.com/office/drawing/2014/main" id="{74EC21EE-F6B3-F4C0-C033-2C541A164BF3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87" name="Овал 2186">
                <a:extLst>
                  <a:ext uri="{FF2B5EF4-FFF2-40B4-BE49-F238E27FC236}">
                    <a16:creationId xmlns:a16="http://schemas.microsoft.com/office/drawing/2014/main" id="{DE499B7F-AD69-B15D-4748-FB9B84488880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88" name="Овал 2187">
                <a:extLst>
                  <a:ext uri="{FF2B5EF4-FFF2-40B4-BE49-F238E27FC236}">
                    <a16:creationId xmlns:a16="http://schemas.microsoft.com/office/drawing/2014/main" id="{C7F3F244-7DA4-9A38-ECBB-74BABE424427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89" name="Овал 2188">
                <a:extLst>
                  <a:ext uri="{FF2B5EF4-FFF2-40B4-BE49-F238E27FC236}">
                    <a16:creationId xmlns:a16="http://schemas.microsoft.com/office/drawing/2014/main" id="{7E30341A-C1C6-4FC2-1959-2B2DCA0DCDD6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90" name="Овал 2189">
                <a:extLst>
                  <a:ext uri="{FF2B5EF4-FFF2-40B4-BE49-F238E27FC236}">
                    <a16:creationId xmlns:a16="http://schemas.microsoft.com/office/drawing/2014/main" id="{BD363DEF-6090-BCFE-3491-AD70524C68F4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203" name="Групувати 2202">
            <a:extLst>
              <a:ext uri="{FF2B5EF4-FFF2-40B4-BE49-F238E27FC236}">
                <a16:creationId xmlns:a16="http://schemas.microsoft.com/office/drawing/2014/main" id="{2B1F99E5-AC75-C9EA-A234-D527D415D269}"/>
              </a:ext>
            </a:extLst>
          </p:cNvPr>
          <p:cNvGrpSpPr/>
          <p:nvPr/>
        </p:nvGrpSpPr>
        <p:grpSpPr>
          <a:xfrm>
            <a:off x="2516970" y="5355109"/>
            <a:ext cx="1668417" cy="936389"/>
            <a:chOff x="4820542" y="728723"/>
            <a:chExt cx="1668417" cy="936389"/>
          </a:xfrm>
        </p:grpSpPr>
        <p:sp>
          <p:nvSpPr>
            <p:cNvPr id="2204" name="Паралелограм 2203">
              <a:extLst>
                <a:ext uri="{FF2B5EF4-FFF2-40B4-BE49-F238E27FC236}">
                  <a16:creationId xmlns:a16="http://schemas.microsoft.com/office/drawing/2014/main" id="{CE19CD09-3B0C-9EFE-9ADB-D067382B05A6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05" name="Куб 2204">
              <a:extLst>
                <a:ext uri="{FF2B5EF4-FFF2-40B4-BE49-F238E27FC236}">
                  <a16:creationId xmlns:a16="http://schemas.microsoft.com/office/drawing/2014/main" id="{9747A6B1-6BAF-0A26-A17B-20A9D68FF50A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206" name="Групувати 2205">
              <a:extLst>
                <a:ext uri="{FF2B5EF4-FFF2-40B4-BE49-F238E27FC236}">
                  <a16:creationId xmlns:a16="http://schemas.microsoft.com/office/drawing/2014/main" id="{E25ADCBB-97EF-0B84-E014-880DAF85949F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221" name="Овал 2220">
                <a:extLst>
                  <a:ext uri="{FF2B5EF4-FFF2-40B4-BE49-F238E27FC236}">
                    <a16:creationId xmlns:a16="http://schemas.microsoft.com/office/drawing/2014/main" id="{A11A514E-6A2E-7566-3E37-8AE5983A5A13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2" name="Овал 2221">
                <a:extLst>
                  <a:ext uri="{FF2B5EF4-FFF2-40B4-BE49-F238E27FC236}">
                    <a16:creationId xmlns:a16="http://schemas.microsoft.com/office/drawing/2014/main" id="{242F79CC-F8E6-1B52-A760-87D0329D747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3" name="Овал 2222">
                <a:extLst>
                  <a:ext uri="{FF2B5EF4-FFF2-40B4-BE49-F238E27FC236}">
                    <a16:creationId xmlns:a16="http://schemas.microsoft.com/office/drawing/2014/main" id="{8D60447E-5847-C1C6-5CE5-0B2E4B92CBEC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4" name="Овал 2223">
                <a:extLst>
                  <a:ext uri="{FF2B5EF4-FFF2-40B4-BE49-F238E27FC236}">
                    <a16:creationId xmlns:a16="http://schemas.microsoft.com/office/drawing/2014/main" id="{DC6E0EF7-0486-0339-EA3D-DDB911E6CDF1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5" name="Овал 2224">
                <a:extLst>
                  <a:ext uri="{FF2B5EF4-FFF2-40B4-BE49-F238E27FC236}">
                    <a16:creationId xmlns:a16="http://schemas.microsoft.com/office/drawing/2014/main" id="{04E3CB64-A7E4-7F17-CD3B-6FFA47879D51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6" name="Овал 2225">
                <a:extLst>
                  <a:ext uri="{FF2B5EF4-FFF2-40B4-BE49-F238E27FC236}">
                    <a16:creationId xmlns:a16="http://schemas.microsoft.com/office/drawing/2014/main" id="{0E0E545C-A543-5A4F-2D65-C064C2853F76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07" name="Групувати 2206">
              <a:extLst>
                <a:ext uri="{FF2B5EF4-FFF2-40B4-BE49-F238E27FC236}">
                  <a16:creationId xmlns:a16="http://schemas.microsoft.com/office/drawing/2014/main" id="{920D997B-A17D-BC9B-ACA9-2CEEA7413587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15" name="Овал 2214">
                <a:extLst>
                  <a:ext uri="{FF2B5EF4-FFF2-40B4-BE49-F238E27FC236}">
                    <a16:creationId xmlns:a16="http://schemas.microsoft.com/office/drawing/2014/main" id="{1D73C5F5-09EE-3D51-7ED5-E731951AF835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6" name="Овал 2215">
                <a:extLst>
                  <a:ext uri="{FF2B5EF4-FFF2-40B4-BE49-F238E27FC236}">
                    <a16:creationId xmlns:a16="http://schemas.microsoft.com/office/drawing/2014/main" id="{4ABF8224-6C07-612A-B528-5ADD1EC23CB2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7" name="Овал 2216">
                <a:extLst>
                  <a:ext uri="{FF2B5EF4-FFF2-40B4-BE49-F238E27FC236}">
                    <a16:creationId xmlns:a16="http://schemas.microsoft.com/office/drawing/2014/main" id="{104FCB47-1461-D9FA-4640-5B001AEC2566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8" name="Овал 2217">
                <a:extLst>
                  <a:ext uri="{FF2B5EF4-FFF2-40B4-BE49-F238E27FC236}">
                    <a16:creationId xmlns:a16="http://schemas.microsoft.com/office/drawing/2014/main" id="{7211AADC-77FF-3281-4232-B314D4D2B660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9" name="Овал 2218">
                <a:extLst>
                  <a:ext uri="{FF2B5EF4-FFF2-40B4-BE49-F238E27FC236}">
                    <a16:creationId xmlns:a16="http://schemas.microsoft.com/office/drawing/2014/main" id="{4A513719-FA81-2286-529E-0B0BEDBB4F85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20" name="Овал 2219">
                <a:extLst>
                  <a:ext uri="{FF2B5EF4-FFF2-40B4-BE49-F238E27FC236}">
                    <a16:creationId xmlns:a16="http://schemas.microsoft.com/office/drawing/2014/main" id="{B14D1686-02CD-BDB5-EDD4-6192B65B0F20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08" name="Групувати 2207">
              <a:extLst>
                <a:ext uri="{FF2B5EF4-FFF2-40B4-BE49-F238E27FC236}">
                  <a16:creationId xmlns:a16="http://schemas.microsoft.com/office/drawing/2014/main" id="{FEFE0CC7-C080-AE84-4962-C0A54C054019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09" name="Овал 2208">
                <a:extLst>
                  <a:ext uri="{FF2B5EF4-FFF2-40B4-BE49-F238E27FC236}">
                    <a16:creationId xmlns:a16="http://schemas.microsoft.com/office/drawing/2014/main" id="{A6969A81-781A-A698-42C5-BC124ED4D482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0" name="Овал 2209">
                <a:extLst>
                  <a:ext uri="{FF2B5EF4-FFF2-40B4-BE49-F238E27FC236}">
                    <a16:creationId xmlns:a16="http://schemas.microsoft.com/office/drawing/2014/main" id="{FD02EE9B-D06A-2CEC-A729-79964A3B2B6C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1" name="Овал 2210">
                <a:extLst>
                  <a:ext uri="{FF2B5EF4-FFF2-40B4-BE49-F238E27FC236}">
                    <a16:creationId xmlns:a16="http://schemas.microsoft.com/office/drawing/2014/main" id="{8ADEE1D2-20C9-13D3-DA33-C3C097FF6F38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2" name="Овал 2211">
                <a:extLst>
                  <a:ext uri="{FF2B5EF4-FFF2-40B4-BE49-F238E27FC236}">
                    <a16:creationId xmlns:a16="http://schemas.microsoft.com/office/drawing/2014/main" id="{C5E62A08-FB60-6624-2FA3-5F8AA4043BE5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3" name="Овал 2212">
                <a:extLst>
                  <a:ext uri="{FF2B5EF4-FFF2-40B4-BE49-F238E27FC236}">
                    <a16:creationId xmlns:a16="http://schemas.microsoft.com/office/drawing/2014/main" id="{7E4A34F8-BF8B-1530-4D5A-82E0864805B6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14" name="Овал 2213">
                <a:extLst>
                  <a:ext uri="{FF2B5EF4-FFF2-40B4-BE49-F238E27FC236}">
                    <a16:creationId xmlns:a16="http://schemas.microsoft.com/office/drawing/2014/main" id="{7D45E2CB-9FBA-E2BC-6C45-2F9E14906146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299" name="Групувати 2298">
            <a:extLst>
              <a:ext uri="{FF2B5EF4-FFF2-40B4-BE49-F238E27FC236}">
                <a16:creationId xmlns:a16="http://schemas.microsoft.com/office/drawing/2014/main" id="{0E97FEF9-00BB-3BDD-90B1-039D0ACCB614}"/>
              </a:ext>
            </a:extLst>
          </p:cNvPr>
          <p:cNvGrpSpPr/>
          <p:nvPr/>
        </p:nvGrpSpPr>
        <p:grpSpPr>
          <a:xfrm>
            <a:off x="9961320" y="2673566"/>
            <a:ext cx="1224118" cy="1243812"/>
            <a:chOff x="6985121" y="1156318"/>
            <a:chExt cx="1224118" cy="1243812"/>
          </a:xfrm>
        </p:grpSpPr>
        <p:sp>
          <p:nvSpPr>
            <p:cNvPr id="2300" name="Куб 2299">
              <a:extLst>
                <a:ext uri="{FF2B5EF4-FFF2-40B4-BE49-F238E27FC236}">
                  <a16:creationId xmlns:a16="http://schemas.microsoft.com/office/drawing/2014/main" id="{E89D3452-B9B2-21B1-A543-7E6E95FB750F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01" name="Паралелограм 2300">
              <a:extLst>
                <a:ext uri="{FF2B5EF4-FFF2-40B4-BE49-F238E27FC236}">
                  <a16:creationId xmlns:a16="http://schemas.microsoft.com/office/drawing/2014/main" id="{4D6EDABE-4E8E-8F33-8524-D554705F5EB1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302" name="Групувати 2301">
              <a:extLst>
                <a:ext uri="{FF2B5EF4-FFF2-40B4-BE49-F238E27FC236}">
                  <a16:creationId xmlns:a16="http://schemas.microsoft.com/office/drawing/2014/main" id="{E8744334-77D7-EE48-D737-6A0D9505DD74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17" name="Овал 2316">
                <a:extLst>
                  <a:ext uri="{FF2B5EF4-FFF2-40B4-BE49-F238E27FC236}">
                    <a16:creationId xmlns:a16="http://schemas.microsoft.com/office/drawing/2014/main" id="{7286180C-962F-501A-D936-620C7A8D01B7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8" name="Овал 2317">
                <a:extLst>
                  <a:ext uri="{FF2B5EF4-FFF2-40B4-BE49-F238E27FC236}">
                    <a16:creationId xmlns:a16="http://schemas.microsoft.com/office/drawing/2014/main" id="{FA781C30-75E9-11FA-CE55-903279C3723E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9" name="Овал 2318">
                <a:extLst>
                  <a:ext uri="{FF2B5EF4-FFF2-40B4-BE49-F238E27FC236}">
                    <a16:creationId xmlns:a16="http://schemas.microsoft.com/office/drawing/2014/main" id="{856F2074-8739-E465-3EF1-74FD197ACFA4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20" name="Овал 2319">
                <a:extLst>
                  <a:ext uri="{FF2B5EF4-FFF2-40B4-BE49-F238E27FC236}">
                    <a16:creationId xmlns:a16="http://schemas.microsoft.com/office/drawing/2014/main" id="{1E8C186F-568E-2747-373B-A11204920FAD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21" name="Овал 2320">
                <a:extLst>
                  <a:ext uri="{FF2B5EF4-FFF2-40B4-BE49-F238E27FC236}">
                    <a16:creationId xmlns:a16="http://schemas.microsoft.com/office/drawing/2014/main" id="{C15606B5-2E41-708D-2448-ED4231708B31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22" name="Овал 2321">
                <a:extLst>
                  <a:ext uri="{FF2B5EF4-FFF2-40B4-BE49-F238E27FC236}">
                    <a16:creationId xmlns:a16="http://schemas.microsoft.com/office/drawing/2014/main" id="{9FF948D7-37C0-0B35-BB92-DB8DE479F22E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03" name="Групувати 2302">
              <a:extLst>
                <a:ext uri="{FF2B5EF4-FFF2-40B4-BE49-F238E27FC236}">
                  <a16:creationId xmlns:a16="http://schemas.microsoft.com/office/drawing/2014/main" id="{076EC076-27AB-A3BC-1C43-5376FC0ED33D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311" name="Овал 2310">
                <a:extLst>
                  <a:ext uri="{FF2B5EF4-FFF2-40B4-BE49-F238E27FC236}">
                    <a16:creationId xmlns:a16="http://schemas.microsoft.com/office/drawing/2014/main" id="{4E41D301-8FCA-F45F-7ABD-20E403CF2486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2" name="Овал 2311">
                <a:extLst>
                  <a:ext uri="{FF2B5EF4-FFF2-40B4-BE49-F238E27FC236}">
                    <a16:creationId xmlns:a16="http://schemas.microsoft.com/office/drawing/2014/main" id="{AAD95472-2D0E-C1B4-006A-263CE46BA968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3" name="Овал 2312">
                <a:extLst>
                  <a:ext uri="{FF2B5EF4-FFF2-40B4-BE49-F238E27FC236}">
                    <a16:creationId xmlns:a16="http://schemas.microsoft.com/office/drawing/2014/main" id="{5A4FC34C-140F-C1ED-61F5-1D9425216474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4" name="Овал 2313">
                <a:extLst>
                  <a:ext uri="{FF2B5EF4-FFF2-40B4-BE49-F238E27FC236}">
                    <a16:creationId xmlns:a16="http://schemas.microsoft.com/office/drawing/2014/main" id="{7C8BA1A3-19FE-7753-D5FF-063159C343A6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5" name="Овал 2314">
                <a:extLst>
                  <a:ext uri="{FF2B5EF4-FFF2-40B4-BE49-F238E27FC236}">
                    <a16:creationId xmlns:a16="http://schemas.microsoft.com/office/drawing/2014/main" id="{8ACE2E75-63B4-C9FF-520A-81FBA9BD8ADC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6" name="Овал 2315">
                <a:extLst>
                  <a:ext uri="{FF2B5EF4-FFF2-40B4-BE49-F238E27FC236}">
                    <a16:creationId xmlns:a16="http://schemas.microsoft.com/office/drawing/2014/main" id="{64E008EB-C433-0C39-B75A-4F63AF54B834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304" name="Групувати 2303">
              <a:extLst>
                <a:ext uri="{FF2B5EF4-FFF2-40B4-BE49-F238E27FC236}">
                  <a16:creationId xmlns:a16="http://schemas.microsoft.com/office/drawing/2014/main" id="{74DAEF2E-1DF9-AF5E-226F-C14722D60271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305" name="Овал 2304">
                <a:extLst>
                  <a:ext uri="{FF2B5EF4-FFF2-40B4-BE49-F238E27FC236}">
                    <a16:creationId xmlns:a16="http://schemas.microsoft.com/office/drawing/2014/main" id="{812A7B8C-BAAB-B527-DF47-1F08F2C686AA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06" name="Овал 2305">
                <a:extLst>
                  <a:ext uri="{FF2B5EF4-FFF2-40B4-BE49-F238E27FC236}">
                    <a16:creationId xmlns:a16="http://schemas.microsoft.com/office/drawing/2014/main" id="{E5A7C615-D9B7-6452-DBD8-990CB7A7C608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07" name="Овал 2306">
                <a:extLst>
                  <a:ext uri="{FF2B5EF4-FFF2-40B4-BE49-F238E27FC236}">
                    <a16:creationId xmlns:a16="http://schemas.microsoft.com/office/drawing/2014/main" id="{5A8C8CF4-FC99-B151-1D86-56A98C310DEB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08" name="Овал 2307">
                <a:extLst>
                  <a:ext uri="{FF2B5EF4-FFF2-40B4-BE49-F238E27FC236}">
                    <a16:creationId xmlns:a16="http://schemas.microsoft.com/office/drawing/2014/main" id="{5AE3A971-24BC-ADBA-AA44-4B8ACFF9F469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09" name="Овал 2308">
                <a:extLst>
                  <a:ext uri="{FF2B5EF4-FFF2-40B4-BE49-F238E27FC236}">
                    <a16:creationId xmlns:a16="http://schemas.microsoft.com/office/drawing/2014/main" id="{47048312-CE64-35AF-38A0-3E3E97760F8D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10" name="Овал 2309">
                <a:extLst>
                  <a:ext uri="{FF2B5EF4-FFF2-40B4-BE49-F238E27FC236}">
                    <a16:creationId xmlns:a16="http://schemas.microsoft.com/office/drawing/2014/main" id="{3639B65F-6142-90B7-C8EF-1BEF5D4E9CD3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1724" name="Групувати 1723">
            <a:extLst>
              <a:ext uri="{FF2B5EF4-FFF2-40B4-BE49-F238E27FC236}">
                <a16:creationId xmlns:a16="http://schemas.microsoft.com/office/drawing/2014/main" id="{9417F1FF-7CB2-8128-8A71-BC7CEDD1DB51}"/>
              </a:ext>
            </a:extLst>
          </p:cNvPr>
          <p:cNvGrpSpPr/>
          <p:nvPr/>
        </p:nvGrpSpPr>
        <p:grpSpPr>
          <a:xfrm>
            <a:off x="12116050" y="3022142"/>
            <a:ext cx="1259505" cy="1261642"/>
            <a:chOff x="9685489" y="4339035"/>
            <a:chExt cx="1259505" cy="1261642"/>
          </a:xfrm>
        </p:grpSpPr>
        <p:sp>
          <p:nvSpPr>
            <p:cNvPr id="2037" name="Куб 2036">
              <a:extLst>
                <a:ext uri="{FF2B5EF4-FFF2-40B4-BE49-F238E27FC236}">
                  <a16:creationId xmlns:a16="http://schemas.microsoft.com/office/drawing/2014/main" id="{8C77B897-63CF-8196-B3C8-7D41E6F2B087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8" name="Паралелограм 2037">
              <a:extLst>
                <a:ext uri="{FF2B5EF4-FFF2-40B4-BE49-F238E27FC236}">
                  <a16:creationId xmlns:a16="http://schemas.microsoft.com/office/drawing/2014/main" id="{E5B2A10C-2795-B443-0E68-24BE23C7F333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9" name="Паралелограм 2038">
              <a:extLst>
                <a:ext uri="{FF2B5EF4-FFF2-40B4-BE49-F238E27FC236}">
                  <a16:creationId xmlns:a16="http://schemas.microsoft.com/office/drawing/2014/main" id="{3890EE14-FA98-F673-A461-9A27EBC4D9C9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0" name="Паралелограм 2039">
              <a:extLst>
                <a:ext uri="{FF2B5EF4-FFF2-40B4-BE49-F238E27FC236}">
                  <a16:creationId xmlns:a16="http://schemas.microsoft.com/office/drawing/2014/main" id="{77A0AB7D-F8F8-E1A8-B929-2F9DF29C2E26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1" name="Паралелограм 2040">
              <a:extLst>
                <a:ext uri="{FF2B5EF4-FFF2-40B4-BE49-F238E27FC236}">
                  <a16:creationId xmlns:a16="http://schemas.microsoft.com/office/drawing/2014/main" id="{48441F63-C0B9-9A68-37A4-1EE9C70B51AC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2" name="Паралелограм 2041">
              <a:extLst>
                <a:ext uri="{FF2B5EF4-FFF2-40B4-BE49-F238E27FC236}">
                  <a16:creationId xmlns:a16="http://schemas.microsoft.com/office/drawing/2014/main" id="{D1AB14EA-BA3F-9C8A-4A66-1F181AC1E5CD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3" name="Паралелограм 2042">
              <a:extLst>
                <a:ext uri="{FF2B5EF4-FFF2-40B4-BE49-F238E27FC236}">
                  <a16:creationId xmlns:a16="http://schemas.microsoft.com/office/drawing/2014/main" id="{E0A69266-EF70-7EFE-9139-055FEB90BAD8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4" name="Паралелограм 2043">
              <a:extLst>
                <a:ext uri="{FF2B5EF4-FFF2-40B4-BE49-F238E27FC236}">
                  <a16:creationId xmlns:a16="http://schemas.microsoft.com/office/drawing/2014/main" id="{5D15291E-E632-CAE7-9F2D-ECF080F67C01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5" name="Паралелограм 2044">
              <a:extLst>
                <a:ext uri="{FF2B5EF4-FFF2-40B4-BE49-F238E27FC236}">
                  <a16:creationId xmlns:a16="http://schemas.microsoft.com/office/drawing/2014/main" id="{338DA9BE-5EE7-3D36-68B5-E02D66C57436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6" name="Паралелограм 2045">
              <a:extLst>
                <a:ext uri="{FF2B5EF4-FFF2-40B4-BE49-F238E27FC236}">
                  <a16:creationId xmlns:a16="http://schemas.microsoft.com/office/drawing/2014/main" id="{69DB6CFB-5FB4-096F-0C95-472895042B9F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7" name="Паралелограм 2046">
              <a:extLst>
                <a:ext uri="{FF2B5EF4-FFF2-40B4-BE49-F238E27FC236}">
                  <a16:creationId xmlns:a16="http://schemas.microsoft.com/office/drawing/2014/main" id="{069E934D-1910-456D-7FC0-1A8A79A441E4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8" name="Паралелограм 2047">
              <a:extLst>
                <a:ext uri="{FF2B5EF4-FFF2-40B4-BE49-F238E27FC236}">
                  <a16:creationId xmlns:a16="http://schemas.microsoft.com/office/drawing/2014/main" id="{01EDB08B-9311-E7FC-2C9E-F8C26E4AF7C2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9" name="Паралелограм 2048">
              <a:extLst>
                <a:ext uri="{FF2B5EF4-FFF2-40B4-BE49-F238E27FC236}">
                  <a16:creationId xmlns:a16="http://schemas.microsoft.com/office/drawing/2014/main" id="{8D3CA16A-A74A-B475-CC98-B99B1F8AA27C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0" name="Паралелограм 2049">
              <a:extLst>
                <a:ext uri="{FF2B5EF4-FFF2-40B4-BE49-F238E27FC236}">
                  <a16:creationId xmlns:a16="http://schemas.microsoft.com/office/drawing/2014/main" id="{2B27FFD9-5474-BE01-AEDA-50E3A98B3DE8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1" name="Паралелограм 2050">
              <a:extLst>
                <a:ext uri="{FF2B5EF4-FFF2-40B4-BE49-F238E27FC236}">
                  <a16:creationId xmlns:a16="http://schemas.microsoft.com/office/drawing/2014/main" id="{2F195FF1-F306-75C8-54D1-9573EB1F0724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2" name="Прямокутник: округлені кути 2051">
              <a:extLst>
                <a:ext uri="{FF2B5EF4-FFF2-40B4-BE49-F238E27FC236}">
                  <a16:creationId xmlns:a16="http://schemas.microsoft.com/office/drawing/2014/main" id="{D100C18E-5235-4936-D121-184F6571C51A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3" name="Прямокутник: округлені кути 2052">
              <a:extLst>
                <a:ext uri="{FF2B5EF4-FFF2-40B4-BE49-F238E27FC236}">
                  <a16:creationId xmlns:a16="http://schemas.microsoft.com/office/drawing/2014/main" id="{355F7067-A7BF-55F2-A668-127EA87443DA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4" name="Прямокутник: округлені кути 2053">
              <a:extLst>
                <a:ext uri="{FF2B5EF4-FFF2-40B4-BE49-F238E27FC236}">
                  <a16:creationId xmlns:a16="http://schemas.microsoft.com/office/drawing/2014/main" id="{9645770E-B5D8-0773-4AC2-258148310A0C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5" name="Прямокутник: округлені кути 2054">
              <a:extLst>
                <a:ext uri="{FF2B5EF4-FFF2-40B4-BE49-F238E27FC236}">
                  <a16:creationId xmlns:a16="http://schemas.microsoft.com/office/drawing/2014/main" id="{F8EE4728-3FE9-68E8-F07F-83AB7DB86701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6" name="Прямокутник: округлені кути 2055">
              <a:extLst>
                <a:ext uri="{FF2B5EF4-FFF2-40B4-BE49-F238E27FC236}">
                  <a16:creationId xmlns:a16="http://schemas.microsoft.com/office/drawing/2014/main" id="{E5E806C0-230B-28DE-C634-397B182A20CA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7" name="Прямокутник: округлені кути 2056">
              <a:extLst>
                <a:ext uri="{FF2B5EF4-FFF2-40B4-BE49-F238E27FC236}">
                  <a16:creationId xmlns:a16="http://schemas.microsoft.com/office/drawing/2014/main" id="{19413246-CFE2-7DC1-0C6A-670095BC2041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8" name="Прямокутник: округлені кути 2057">
              <a:extLst>
                <a:ext uri="{FF2B5EF4-FFF2-40B4-BE49-F238E27FC236}">
                  <a16:creationId xmlns:a16="http://schemas.microsoft.com/office/drawing/2014/main" id="{FC1365F6-93B0-91FC-F911-B6E689AF5F64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9" name="Прямокутник: округлені кути 2058">
              <a:extLst>
                <a:ext uri="{FF2B5EF4-FFF2-40B4-BE49-F238E27FC236}">
                  <a16:creationId xmlns:a16="http://schemas.microsoft.com/office/drawing/2014/main" id="{3FEBB164-5A31-69B1-6D6E-23EF707FB5DD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25" name="Групувати 1724">
            <a:extLst>
              <a:ext uri="{FF2B5EF4-FFF2-40B4-BE49-F238E27FC236}">
                <a16:creationId xmlns:a16="http://schemas.microsoft.com/office/drawing/2014/main" id="{BA4E1D18-384F-A6CB-622D-816160B3F96B}"/>
              </a:ext>
            </a:extLst>
          </p:cNvPr>
          <p:cNvGrpSpPr/>
          <p:nvPr/>
        </p:nvGrpSpPr>
        <p:grpSpPr>
          <a:xfrm>
            <a:off x="6733099" y="4278211"/>
            <a:ext cx="1259505" cy="1261642"/>
            <a:chOff x="9685489" y="4339035"/>
            <a:chExt cx="1259505" cy="1261642"/>
          </a:xfrm>
        </p:grpSpPr>
        <p:sp>
          <p:nvSpPr>
            <p:cNvPr id="2014" name="Куб 2013">
              <a:extLst>
                <a:ext uri="{FF2B5EF4-FFF2-40B4-BE49-F238E27FC236}">
                  <a16:creationId xmlns:a16="http://schemas.microsoft.com/office/drawing/2014/main" id="{73E7AD9E-521B-681A-24E7-D063E7621977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5" name="Паралелограм 2014">
              <a:extLst>
                <a:ext uri="{FF2B5EF4-FFF2-40B4-BE49-F238E27FC236}">
                  <a16:creationId xmlns:a16="http://schemas.microsoft.com/office/drawing/2014/main" id="{464AC4C8-0D21-9EDC-DF5E-1684AB9FD796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6" name="Паралелограм 2015">
              <a:extLst>
                <a:ext uri="{FF2B5EF4-FFF2-40B4-BE49-F238E27FC236}">
                  <a16:creationId xmlns:a16="http://schemas.microsoft.com/office/drawing/2014/main" id="{A00961BF-1642-326F-87BA-F7073E31E1AB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7" name="Паралелограм 2016">
              <a:extLst>
                <a:ext uri="{FF2B5EF4-FFF2-40B4-BE49-F238E27FC236}">
                  <a16:creationId xmlns:a16="http://schemas.microsoft.com/office/drawing/2014/main" id="{7410E444-C402-F869-9D3E-8F8AA48BB6FD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8" name="Паралелограм 2017">
              <a:extLst>
                <a:ext uri="{FF2B5EF4-FFF2-40B4-BE49-F238E27FC236}">
                  <a16:creationId xmlns:a16="http://schemas.microsoft.com/office/drawing/2014/main" id="{AF31F5CC-6584-FB82-4F25-DA52148D7740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9" name="Паралелограм 2018">
              <a:extLst>
                <a:ext uri="{FF2B5EF4-FFF2-40B4-BE49-F238E27FC236}">
                  <a16:creationId xmlns:a16="http://schemas.microsoft.com/office/drawing/2014/main" id="{E0F7AAEC-3633-4886-9DAF-CEB6A91A160F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0" name="Паралелограм 2019">
              <a:extLst>
                <a:ext uri="{FF2B5EF4-FFF2-40B4-BE49-F238E27FC236}">
                  <a16:creationId xmlns:a16="http://schemas.microsoft.com/office/drawing/2014/main" id="{4BF2888A-0740-E441-A6FB-0F83A367490B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1" name="Паралелограм 2020">
              <a:extLst>
                <a:ext uri="{FF2B5EF4-FFF2-40B4-BE49-F238E27FC236}">
                  <a16:creationId xmlns:a16="http://schemas.microsoft.com/office/drawing/2014/main" id="{E9D4DB1A-7566-33FC-DB84-392619AC09D6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2" name="Паралелограм 2021">
              <a:extLst>
                <a:ext uri="{FF2B5EF4-FFF2-40B4-BE49-F238E27FC236}">
                  <a16:creationId xmlns:a16="http://schemas.microsoft.com/office/drawing/2014/main" id="{3E438615-30C2-33EB-2C5F-5CF81C102044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3" name="Паралелограм 2022">
              <a:extLst>
                <a:ext uri="{FF2B5EF4-FFF2-40B4-BE49-F238E27FC236}">
                  <a16:creationId xmlns:a16="http://schemas.microsoft.com/office/drawing/2014/main" id="{D00C31CB-2DE1-8EEF-44DE-4C9546430239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4" name="Паралелограм 2023">
              <a:extLst>
                <a:ext uri="{FF2B5EF4-FFF2-40B4-BE49-F238E27FC236}">
                  <a16:creationId xmlns:a16="http://schemas.microsoft.com/office/drawing/2014/main" id="{63B24748-572D-9230-32BE-D532ABE250B4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5" name="Паралелограм 2024">
              <a:extLst>
                <a:ext uri="{FF2B5EF4-FFF2-40B4-BE49-F238E27FC236}">
                  <a16:creationId xmlns:a16="http://schemas.microsoft.com/office/drawing/2014/main" id="{89023DCD-73DC-BAE7-8B52-8FD5CA8F81DC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6" name="Паралелограм 2025">
              <a:extLst>
                <a:ext uri="{FF2B5EF4-FFF2-40B4-BE49-F238E27FC236}">
                  <a16:creationId xmlns:a16="http://schemas.microsoft.com/office/drawing/2014/main" id="{0EFE76DE-F2DF-A850-17D1-7BC7B1697667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7" name="Паралелограм 2026">
              <a:extLst>
                <a:ext uri="{FF2B5EF4-FFF2-40B4-BE49-F238E27FC236}">
                  <a16:creationId xmlns:a16="http://schemas.microsoft.com/office/drawing/2014/main" id="{00481D9E-48A4-DC57-A0D5-CCA860C73772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8" name="Паралелограм 2027">
              <a:extLst>
                <a:ext uri="{FF2B5EF4-FFF2-40B4-BE49-F238E27FC236}">
                  <a16:creationId xmlns:a16="http://schemas.microsoft.com/office/drawing/2014/main" id="{17EF30A7-5645-BA4F-C560-455FFBA5ACA0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9" name="Прямокутник: округлені кути 2028">
              <a:extLst>
                <a:ext uri="{FF2B5EF4-FFF2-40B4-BE49-F238E27FC236}">
                  <a16:creationId xmlns:a16="http://schemas.microsoft.com/office/drawing/2014/main" id="{B8ED4F74-4110-1007-4DA6-133E5F184B6F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0" name="Прямокутник: округлені кути 2029">
              <a:extLst>
                <a:ext uri="{FF2B5EF4-FFF2-40B4-BE49-F238E27FC236}">
                  <a16:creationId xmlns:a16="http://schemas.microsoft.com/office/drawing/2014/main" id="{057F7DB6-4633-A3E2-3F84-94CAB58B348C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1" name="Прямокутник: округлені кути 2030">
              <a:extLst>
                <a:ext uri="{FF2B5EF4-FFF2-40B4-BE49-F238E27FC236}">
                  <a16:creationId xmlns:a16="http://schemas.microsoft.com/office/drawing/2014/main" id="{48489985-2B78-BC91-8476-C50ED7F82F31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2" name="Прямокутник: округлені кути 2031">
              <a:extLst>
                <a:ext uri="{FF2B5EF4-FFF2-40B4-BE49-F238E27FC236}">
                  <a16:creationId xmlns:a16="http://schemas.microsoft.com/office/drawing/2014/main" id="{FD3FBD6B-6231-FA40-B344-C48F51AAE32A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3" name="Прямокутник: округлені кути 2032">
              <a:extLst>
                <a:ext uri="{FF2B5EF4-FFF2-40B4-BE49-F238E27FC236}">
                  <a16:creationId xmlns:a16="http://schemas.microsoft.com/office/drawing/2014/main" id="{E07E41F1-6C78-EC20-DEBB-1F752FF77A14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4" name="Прямокутник: округлені кути 2033">
              <a:extLst>
                <a:ext uri="{FF2B5EF4-FFF2-40B4-BE49-F238E27FC236}">
                  <a16:creationId xmlns:a16="http://schemas.microsoft.com/office/drawing/2014/main" id="{4DC2ACC7-388A-B75D-1E55-476DA5878073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5" name="Прямокутник: округлені кути 2034">
              <a:extLst>
                <a:ext uri="{FF2B5EF4-FFF2-40B4-BE49-F238E27FC236}">
                  <a16:creationId xmlns:a16="http://schemas.microsoft.com/office/drawing/2014/main" id="{5E604D39-50A2-8C98-C915-138DEAD14D1E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6" name="Прямокутник: округлені кути 2035">
              <a:extLst>
                <a:ext uri="{FF2B5EF4-FFF2-40B4-BE49-F238E27FC236}">
                  <a16:creationId xmlns:a16="http://schemas.microsoft.com/office/drawing/2014/main" id="{E856E7D7-322A-BE0B-0DA4-150AF6080317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28" name="Групувати 1727">
            <a:extLst>
              <a:ext uri="{FF2B5EF4-FFF2-40B4-BE49-F238E27FC236}">
                <a16:creationId xmlns:a16="http://schemas.microsoft.com/office/drawing/2014/main" id="{F7CC8857-AF19-8765-A2A6-2F63E4F7C335}"/>
              </a:ext>
            </a:extLst>
          </p:cNvPr>
          <p:cNvGrpSpPr/>
          <p:nvPr/>
        </p:nvGrpSpPr>
        <p:grpSpPr>
          <a:xfrm>
            <a:off x="11233210" y="3652963"/>
            <a:ext cx="1259505" cy="1261642"/>
            <a:chOff x="9685489" y="4339035"/>
            <a:chExt cx="1259505" cy="1261642"/>
          </a:xfrm>
        </p:grpSpPr>
        <p:sp>
          <p:nvSpPr>
            <p:cNvPr id="1945" name="Куб 1944">
              <a:extLst>
                <a:ext uri="{FF2B5EF4-FFF2-40B4-BE49-F238E27FC236}">
                  <a16:creationId xmlns:a16="http://schemas.microsoft.com/office/drawing/2014/main" id="{7677BD7D-63ED-BE2C-E1C7-4373E585ACFF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6" name="Паралелограм 1945">
              <a:extLst>
                <a:ext uri="{FF2B5EF4-FFF2-40B4-BE49-F238E27FC236}">
                  <a16:creationId xmlns:a16="http://schemas.microsoft.com/office/drawing/2014/main" id="{A1C713A5-6621-69D0-199D-A6A6BD7B7026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7" name="Паралелограм 1946">
              <a:extLst>
                <a:ext uri="{FF2B5EF4-FFF2-40B4-BE49-F238E27FC236}">
                  <a16:creationId xmlns:a16="http://schemas.microsoft.com/office/drawing/2014/main" id="{DC19F131-1DD1-F5C8-9952-3FABC3376BF8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8" name="Паралелограм 1947">
              <a:extLst>
                <a:ext uri="{FF2B5EF4-FFF2-40B4-BE49-F238E27FC236}">
                  <a16:creationId xmlns:a16="http://schemas.microsoft.com/office/drawing/2014/main" id="{F113C04A-6DAA-6CC4-3CC0-586030316D12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9" name="Паралелограм 1948">
              <a:extLst>
                <a:ext uri="{FF2B5EF4-FFF2-40B4-BE49-F238E27FC236}">
                  <a16:creationId xmlns:a16="http://schemas.microsoft.com/office/drawing/2014/main" id="{71291BBC-DF8F-965C-BF98-D6146CBC354F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0" name="Паралелограм 1949">
              <a:extLst>
                <a:ext uri="{FF2B5EF4-FFF2-40B4-BE49-F238E27FC236}">
                  <a16:creationId xmlns:a16="http://schemas.microsoft.com/office/drawing/2014/main" id="{455A5E50-4A9A-4503-7527-3EBAB97BFB70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1" name="Паралелограм 1950">
              <a:extLst>
                <a:ext uri="{FF2B5EF4-FFF2-40B4-BE49-F238E27FC236}">
                  <a16:creationId xmlns:a16="http://schemas.microsoft.com/office/drawing/2014/main" id="{360465F4-012B-6AC1-2DA4-863C74117A45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2" name="Паралелограм 1951">
              <a:extLst>
                <a:ext uri="{FF2B5EF4-FFF2-40B4-BE49-F238E27FC236}">
                  <a16:creationId xmlns:a16="http://schemas.microsoft.com/office/drawing/2014/main" id="{A63DC28B-7BC0-1E94-3C23-2C77D2BC562E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3" name="Паралелограм 1952">
              <a:extLst>
                <a:ext uri="{FF2B5EF4-FFF2-40B4-BE49-F238E27FC236}">
                  <a16:creationId xmlns:a16="http://schemas.microsoft.com/office/drawing/2014/main" id="{D3F1543A-51C7-ED13-CE7C-B3FEFDA8CECF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4" name="Паралелограм 1953">
              <a:extLst>
                <a:ext uri="{FF2B5EF4-FFF2-40B4-BE49-F238E27FC236}">
                  <a16:creationId xmlns:a16="http://schemas.microsoft.com/office/drawing/2014/main" id="{713E7411-4B34-4250-BF9A-C7EFE5CB4587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5" name="Паралелограм 1954">
              <a:extLst>
                <a:ext uri="{FF2B5EF4-FFF2-40B4-BE49-F238E27FC236}">
                  <a16:creationId xmlns:a16="http://schemas.microsoft.com/office/drawing/2014/main" id="{EA32AD2E-A9BA-256E-DFEF-E405D8BDB8C4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6" name="Паралелограм 1955">
              <a:extLst>
                <a:ext uri="{FF2B5EF4-FFF2-40B4-BE49-F238E27FC236}">
                  <a16:creationId xmlns:a16="http://schemas.microsoft.com/office/drawing/2014/main" id="{20BAFFA8-8152-5708-2C53-88497E6EC7E1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7" name="Паралелограм 1956">
              <a:extLst>
                <a:ext uri="{FF2B5EF4-FFF2-40B4-BE49-F238E27FC236}">
                  <a16:creationId xmlns:a16="http://schemas.microsoft.com/office/drawing/2014/main" id="{7F14C1D3-779B-D54A-A104-DF3F9597A68E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8" name="Паралелограм 1957">
              <a:extLst>
                <a:ext uri="{FF2B5EF4-FFF2-40B4-BE49-F238E27FC236}">
                  <a16:creationId xmlns:a16="http://schemas.microsoft.com/office/drawing/2014/main" id="{A09ADD13-2005-0604-F475-FFBA221ED193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9" name="Паралелограм 1958">
              <a:extLst>
                <a:ext uri="{FF2B5EF4-FFF2-40B4-BE49-F238E27FC236}">
                  <a16:creationId xmlns:a16="http://schemas.microsoft.com/office/drawing/2014/main" id="{743DF623-811C-0A22-87E9-499B829781FE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0" name="Прямокутник: округлені кути 1959">
              <a:extLst>
                <a:ext uri="{FF2B5EF4-FFF2-40B4-BE49-F238E27FC236}">
                  <a16:creationId xmlns:a16="http://schemas.microsoft.com/office/drawing/2014/main" id="{CCD419FD-6610-F58E-F586-C83D879B146C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1" name="Прямокутник: округлені кути 1960">
              <a:extLst>
                <a:ext uri="{FF2B5EF4-FFF2-40B4-BE49-F238E27FC236}">
                  <a16:creationId xmlns:a16="http://schemas.microsoft.com/office/drawing/2014/main" id="{B7A2ADCA-E09D-47D8-5A97-63A9ED7630A6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2" name="Прямокутник: округлені кути 1961">
              <a:extLst>
                <a:ext uri="{FF2B5EF4-FFF2-40B4-BE49-F238E27FC236}">
                  <a16:creationId xmlns:a16="http://schemas.microsoft.com/office/drawing/2014/main" id="{391A1384-5F62-D08C-2E23-506730B724BC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3" name="Прямокутник: округлені кути 1962">
              <a:extLst>
                <a:ext uri="{FF2B5EF4-FFF2-40B4-BE49-F238E27FC236}">
                  <a16:creationId xmlns:a16="http://schemas.microsoft.com/office/drawing/2014/main" id="{A305347D-AEB2-67D8-CAC4-985799942350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4" name="Прямокутник: округлені кути 1963">
              <a:extLst>
                <a:ext uri="{FF2B5EF4-FFF2-40B4-BE49-F238E27FC236}">
                  <a16:creationId xmlns:a16="http://schemas.microsoft.com/office/drawing/2014/main" id="{58E790A4-7062-2AA4-6A5E-807EAACBEFCB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5" name="Прямокутник: округлені кути 1964">
              <a:extLst>
                <a:ext uri="{FF2B5EF4-FFF2-40B4-BE49-F238E27FC236}">
                  <a16:creationId xmlns:a16="http://schemas.microsoft.com/office/drawing/2014/main" id="{CA5CB70C-D9BA-CF94-D88D-8C2528F82FF7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6" name="Прямокутник: округлені кути 1965">
              <a:extLst>
                <a:ext uri="{FF2B5EF4-FFF2-40B4-BE49-F238E27FC236}">
                  <a16:creationId xmlns:a16="http://schemas.microsoft.com/office/drawing/2014/main" id="{8F19C455-E9F4-DD6E-BC2B-8AA8680FCC08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7" name="Прямокутник: округлені кути 1966">
              <a:extLst>
                <a:ext uri="{FF2B5EF4-FFF2-40B4-BE49-F238E27FC236}">
                  <a16:creationId xmlns:a16="http://schemas.microsoft.com/office/drawing/2014/main" id="{4A57C9E3-5924-5D03-0152-3557E4EA4583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29" name="Групувати 1728">
            <a:extLst>
              <a:ext uri="{FF2B5EF4-FFF2-40B4-BE49-F238E27FC236}">
                <a16:creationId xmlns:a16="http://schemas.microsoft.com/office/drawing/2014/main" id="{6FAE70CA-08B8-4476-E1E1-CE69A46565B1}"/>
              </a:ext>
            </a:extLst>
          </p:cNvPr>
          <p:cNvGrpSpPr/>
          <p:nvPr/>
        </p:nvGrpSpPr>
        <p:grpSpPr>
          <a:xfrm>
            <a:off x="6723202" y="3590615"/>
            <a:ext cx="1259505" cy="1261642"/>
            <a:chOff x="9685489" y="4339035"/>
            <a:chExt cx="1259505" cy="1261642"/>
          </a:xfrm>
        </p:grpSpPr>
        <p:sp>
          <p:nvSpPr>
            <p:cNvPr id="1922" name="Куб 1921">
              <a:extLst>
                <a:ext uri="{FF2B5EF4-FFF2-40B4-BE49-F238E27FC236}">
                  <a16:creationId xmlns:a16="http://schemas.microsoft.com/office/drawing/2014/main" id="{367D33F6-502E-1E25-E214-1586C6E0F6A4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3" name="Паралелограм 1922">
              <a:extLst>
                <a:ext uri="{FF2B5EF4-FFF2-40B4-BE49-F238E27FC236}">
                  <a16:creationId xmlns:a16="http://schemas.microsoft.com/office/drawing/2014/main" id="{45C0FF30-AC91-6ACD-B5DB-B2F3A176E6F8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4" name="Паралелограм 1923">
              <a:extLst>
                <a:ext uri="{FF2B5EF4-FFF2-40B4-BE49-F238E27FC236}">
                  <a16:creationId xmlns:a16="http://schemas.microsoft.com/office/drawing/2014/main" id="{69841EFF-D00B-A118-6935-67536965451B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5" name="Паралелограм 1924">
              <a:extLst>
                <a:ext uri="{FF2B5EF4-FFF2-40B4-BE49-F238E27FC236}">
                  <a16:creationId xmlns:a16="http://schemas.microsoft.com/office/drawing/2014/main" id="{735C6A92-4F4D-B868-1720-B013CFE14766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6" name="Паралелограм 1925">
              <a:extLst>
                <a:ext uri="{FF2B5EF4-FFF2-40B4-BE49-F238E27FC236}">
                  <a16:creationId xmlns:a16="http://schemas.microsoft.com/office/drawing/2014/main" id="{2EE71C95-F39A-1F55-71E4-71EAC77DF432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7" name="Паралелограм 1926">
              <a:extLst>
                <a:ext uri="{FF2B5EF4-FFF2-40B4-BE49-F238E27FC236}">
                  <a16:creationId xmlns:a16="http://schemas.microsoft.com/office/drawing/2014/main" id="{375BE579-6FDB-9BA0-4F25-2980B0709F51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8" name="Паралелограм 1927">
              <a:extLst>
                <a:ext uri="{FF2B5EF4-FFF2-40B4-BE49-F238E27FC236}">
                  <a16:creationId xmlns:a16="http://schemas.microsoft.com/office/drawing/2014/main" id="{CFF3C379-2C92-F434-C166-99A338AACBC4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9" name="Паралелограм 1928">
              <a:extLst>
                <a:ext uri="{FF2B5EF4-FFF2-40B4-BE49-F238E27FC236}">
                  <a16:creationId xmlns:a16="http://schemas.microsoft.com/office/drawing/2014/main" id="{6DB4AFAE-535B-3FF5-35D4-1458558DCF53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0" name="Паралелограм 1929">
              <a:extLst>
                <a:ext uri="{FF2B5EF4-FFF2-40B4-BE49-F238E27FC236}">
                  <a16:creationId xmlns:a16="http://schemas.microsoft.com/office/drawing/2014/main" id="{38692A86-BBD4-AF75-094F-1BA64C84875F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1" name="Паралелограм 1930">
              <a:extLst>
                <a:ext uri="{FF2B5EF4-FFF2-40B4-BE49-F238E27FC236}">
                  <a16:creationId xmlns:a16="http://schemas.microsoft.com/office/drawing/2014/main" id="{3A0079F2-DC95-2A15-2C69-400DB0D31F7E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2" name="Паралелограм 1931">
              <a:extLst>
                <a:ext uri="{FF2B5EF4-FFF2-40B4-BE49-F238E27FC236}">
                  <a16:creationId xmlns:a16="http://schemas.microsoft.com/office/drawing/2014/main" id="{2F4E025B-4EDE-8873-0A16-83FF8C615D61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3" name="Паралелограм 1932">
              <a:extLst>
                <a:ext uri="{FF2B5EF4-FFF2-40B4-BE49-F238E27FC236}">
                  <a16:creationId xmlns:a16="http://schemas.microsoft.com/office/drawing/2014/main" id="{B569CC5D-0300-6AC0-1CF2-39A2029C5BB0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4" name="Паралелограм 1933">
              <a:extLst>
                <a:ext uri="{FF2B5EF4-FFF2-40B4-BE49-F238E27FC236}">
                  <a16:creationId xmlns:a16="http://schemas.microsoft.com/office/drawing/2014/main" id="{9AE96FE5-C38B-729D-943B-202E41B25433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5" name="Паралелограм 1934">
              <a:extLst>
                <a:ext uri="{FF2B5EF4-FFF2-40B4-BE49-F238E27FC236}">
                  <a16:creationId xmlns:a16="http://schemas.microsoft.com/office/drawing/2014/main" id="{D6BF9D45-69C5-32D7-22D4-987F8481AC98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6" name="Паралелограм 1935">
              <a:extLst>
                <a:ext uri="{FF2B5EF4-FFF2-40B4-BE49-F238E27FC236}">
                  <a16:creationId xmlns:a16="http://schemas.microsoft.com/office/drawing/2014/main" id="{637DD6B3-DF27-9FE5-0CB7-176EB62212CC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7" name="Прямокутник: округлені кути 1936">
              <a:extLst>
                <a:ext uri="{FF2B5EF4-FFF2-40B4-BE49-F238E27FC236}">
                  <a16:creationId xmlns:a16="http://schemas.microsoft.com/office/drawing/2014/main" id="{CF25873B-A4C2-7E9A-B917-BF511D37E957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8" name="Прямокутник: округлені кути 1937">
              <a:extLst>
                <a:ext uri="{FF2B5EF4-FFF2-40B4-BE49-F238E27FC236}">
                  <a16:creationId xmlns:a16="http://schemas.microsoft.com/office/drawing/2014/main" id="{9630B6D7-5099-0D76-05DC-33E1E46EBDDD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9" name="Прямокутник: округлені кути 1938">
              <a:extLst>
                <a:ext uri="{FF2B5EF4-FFF2-40B4-BE49-F238E27FC236}">
                  <a16:creationId xmlns:a16="http://schemas.microsoft.com/office/drawing/2014/main" id="{405D0CAF-964B-F2F9-A4A9-168535D096EF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0" name="Прямокутник: округлені кути 1939">
              <a:extLst>
                <a:ext uri="{FF2B5EF4-FFF2-40B4-BE49-F238E27FC236}">
                  <a16:creationId xmlns:a16="http://schemas.microsoft.com/office/drawing/2014/main" id="{178F5674-652F-66C9-5415-5EB44F5D8149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1" name="Прямокутник: округлені кути 1940">
              <a:extLst>
                <a:ext uri="{FF2B5EF4-FFF2-40B4-BE49-F238E27FC236}">
                  <a16:creationId xmlns:a16="http://schemas.microsoft.com/office/drawing/2014/main" id="{A7B487CA-B618-02CE-A9C6-C8C3AA7147D8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2" name="Прямокутник: округлені кути 1941">
              <a:extLst>
                <a:ext uri="{FF2B5EF4-FFF2-40B4-BE49-F238E27FC236}">
                  <a16:creationId xmlns:a16="http://schemas.microsoft.com/office/drawing/2014/main" id="{C2C4D5B7-007F-7073-507D-853FA1F4745B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3" name="Прямокутник: округлені кути 1942">
              <a:extLst>
                <a:ext uri="{FF2B5EF4-FFF2-40B4-BE49-F238E27FC236}">
                  <a16:creationId xmlns:a16="http://schemas.microsoft.com/office/drawing/2014/main" id="{5B9E473E-A6A6-CFBA-FC54-87FC1ECF67A8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4" name="Прямокутник: округлені кути 1943">
              <a:extLst>
                <a:ext uri="{FF2B5EF4-FFF2-40B4-BE49-F238E27FC236}">
                  <a16:creationId xmlns:a16="http://schemas.microsoft.com/office/drawing/2014/main" id="{8597D0C4-9699-5DE5-F947-3AA035732CB6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2" name="Групувати 1731">
            <a:extLst>
              <a:ext uri="{FF2B5EF4-FFF2-40B4-BE49-F238E27FC236}">
                <a16:creationId xmlns:a16="http://schemas.microsoft.com/office/drawing/2014/main" id="{C3AFF4C1-69B6-049B-A6A7-1B2F785FEEAF}"/>
              </a:ext>
            </a:extLst>
          </p:cNvPr>
          <p:cNvGrpSpPr/>
          <p:nvPr/>
        </p:nvGrpSpPr>
        <p:grpSpPr>
          <a:xfrm>
            <a:off x="11382424" y="3733234"/>
            <a:ext cx="1259505" cy="1261642"/>
            <a:chOff x="9685489" y="4339035"/>
            <a:chExt cx="1259505" cy="1261642"/>
          </a:xfrm>
        </p:grpSpPr>
        <p:sp>
          <p:nvSpPr>
            <p:cNvPr id="1853" name="Куб 1852">
              <a:extLst>
                <a:ext uri="{FF2B5EF4-FFF2-40B4-BE49-F238E27FC236}">
                  <a16:creationId xmlns:a16="http://schemas.microsoft.com/office/drawing/2014/main" id="{D03CA931-494F-66F1-EA0D-5BFC32A95D89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4" name="Паралелограм 1853">
              <a:extLst>
                <a:ext uri="{FF2B5EF4-FFF2-40B4-BE49-F238E27FC236}">
                  <a16:creationId xmlns:a16="http://schemas.microsoft.com/office/drawing/2014/main" id="{C54A336E-96D9-E6C6-F2BD-5BE33317E590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5" name="Паралелограм 1854">
              <a:extLst>
                <a:ext uri="{FF2B5EF4-FFF2-40B4-BE49-F238E27FC236}">
                  <a16:creationId xmlns:a16="http://schemas.microsoft.com/office/drawing/2014/main" id="{083B4EF7-DDF6-7331-FAA3-5C268353851D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6" name="Паралелограм 1855">
              <a:extLst>
                <a:ext uri="{FF2B5EF4-FFF2-40B4-BE49-F238E27FC236}">
                  <a16:creationId xmlns:a16="http://schemas.microsoft.com/office/drawing/2014/main" id="{DBDDFFC7-4BD5-57DA-7B6A-62E512540F9C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7" name="Паралелограм 1856">
              <a:extLst>
                <a:ext uri="{FF2B5EF4-FFF2-40B4-BE49-F238E27FC236}">
                  <a16:creationId xmlns:a16="http://schemas.microsoft.com/office/drawing/2014/main" id="{94A3F297-4994-505A-FB38-BDC070CF1123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8" name="Паралелограм 1857">
              <a:extLst>
                <a:ext uri="{FF2B5EF4-FFF2-40B4-BE49-F238E27FC236}">
                  <a16:creationId xmlns:a16="http://schemas.microsoft.com/office/drawing/2014/main" id="{70894EE4-A118-F037-03EC-15C50A586EA4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9" name="Паралелограм 1858">
              <a:extLst>
                <a:ext uri="{FF2B5EF4-FFF2-40B4-BE49-F238E27FC236}">
                  <a16:creationId xmlns:a16="http://schemas.microsoft.com/office/drawing/2014/main" id="{31A4B834-E13F-E7EA-58D8-C9CF5153299C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0" name="Паралелограм 1859">
              <a:extLst>
                <a:ext uri="{FF2B5EF4-FFF2-40B4-BE49-F238E27FC236}">
                  <a16:creationId xmlns:a16="http://schemas.microsoft.com/office/drawing/2014/main" id="{8C60CE02-B928-0DF7-2A11-74CBF5A48290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1" name="Паралелограм 1860">
              <a:extLst>
                <a:ext uri="{FF2B5EF4-FFF2-40B4-BE49-F238E27FC236}">
                  <a16:creationId xmlns:a16="http://schemas.microsoft.com/office/drawing/2014/main" id="{827D8B46-C9B7-C076-84D5-548CCB61C120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2" name="Паралелограм 1861">
              <a:extLst>
                <a:ext uri="{FF2B5EF4-FFF2-40B4-BE49-F238E27FC236}">
                  <a16:creationId xmlns:a16="http://schemas.microsoft.com/office/drawing/2014/main" id="{38ADE7C4-BAA2-DA28-9242-B92C9798F98E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3" name="Паралелограм 1862">
              <a:extLst>
                <a:ext uri="{FF2B5EF4-FFF2-40B4-BE49-F238E27FC236}">
                  <a16:creationId xmlns:a16="http://schemas.microsoft.com/office/drawing/2014/main" id="{BF9970E0-14DF-215D-EB36-53C27C3E7CED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4" name="Паралелограм 1863">
              <a:extLst>
                <a:ext uri="{FF2B5EF4-FFF2-40B4-BE49-F238E27FC236}">
                  <a16:creationId xmlns:a16="http://schemas.microsoft.com/office/drawing/2014/main" id="{1099D0B3-8017-BD2F-2602-0330C8E07843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5" name="Паралелограм 1864">
              <a:extLst>
                <a:ext uri="{FF2B5EF4-FFF2-40B4-BE49-F238E27FC236}">
                  <a16:creationId xmlns:a16="http://schemas.microsoft.com/office/drawing/2014/main" id="{E94A0710-F0A6-58D3-AB13-35CD0C8FBDD0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6" name="Паралелограм 1865">
              <a:extLst>
                <a:ext uri="{FF2B5EF4-FFF2-40B4-BE49-F238E27FC236}">
                  <a16:creationId xmlns:a16="http://schemas.microsoft.com/office/drawing/2014/main" id="{56C15E5E-E04A-F3EC-750D-4FAC1E4C77B4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7" name="Паралелограм 1866">
              <a:extLst>
                <a:ext uri="{FF2B5EF4-FFF2-40B4-BE49-F238E27FC236}">
                  <a16:creationId xmlns:a16="http://schemas.microsoft.com/office/drawing/2014/main" id="{09099537-0C5A-A3A0-A41D-94C4D7E15D6A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8" name="Прямокутник: округлені кути 1867">
              <a:extLst>
                <a:ext uri="{FF2B5EF4-FFF2-40B4-BE49-F238E27FC236}">
                  <a16:creationId xmlns:a16="http://schemas.microsoft.com/office/drawing/2014/main" id="{080A704E-E039-7237-91B6-CFD34E79134E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9" name="Прямокутник: округлені кути 1868">
              <a:extLst>
                <a:ext uri="{FF2B5EF4-FFF2-40B4-BE49-F238E27FC236}">
                  <a16:creationId xmlns:a16="http://schemas.microsoft.com/office/drawing/2014/main" id="{2A7F290E-4BC5-DF05-962C-3235276427F7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0" name="Прямокутник: округлені кути 1869">
              <a:extLst>
                <a:ext uri="{FF2B5EF4-FFF2-40B4-BE49-F238E27FC236}">
                  <a16:creationId xmlns:a16="http://schemas.microsoft.com/office/drawing/2014/main" id="{2D7A83A6-D895-8301-FD41-169BAA1FE545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1" name="Прямокутник: округлені кути 1870">
              <a:extLst>
                <a:ext uri="{FF2B5EF4-FFF2-40B4-BE49-F238E27FC236}">
                  <a16:creationId xmlns:a16="http://schemas.microsoft.com/office/drawing/2014/main" id="{CBC6BA27-C881-42B6-8278-7711C651E28F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2" name="Прямокутник: округлені кути 1871">
              <a:extLst>
                <a:ext uri="{FF2B5EF4-FFF2-40B4-BE49-F238E27FC236}">
                  <a16:creationId xmlns:a16="http://schemas.microsoft.com/office/drawing/2014/main" id="{1BC44D50-3737-F775-5441-833C5A6E531F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3" name="Прямокутник: округлені кути 1872">
              <a:extLst>
                <a:ext uri="{FF2B5EF4-FFF2-40B4-BE49-F238E27FC236}">
                  <a16:creationId xmlns:a16="http://schemas.microsoft.com/office/drawing/2014/main" id="{7B50D7F9-8A77-58FF-E966-F18E70B315A1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4" name="Прямокутник: округлені кути 1873">
              <a:extLst>
                <a:ext uri="{FF2B5EF4-FFF2-40B4-BE49-F238E27FC236}">
                  <a16:creationId xmlns:a16="http://schemas.microsoft.com/office/drawing/2014/main" id="{DA998D34-3085-D44F-8DB4-8E6053AD66E7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5" name="Прямокутник: округлені кути 1874">
              <a:extLst>
                <a:ext uri="{FF2B5EF4-FFF2-40B4-BE49-F238E27FC236}">
                  <a16:creationId xmlns:a16="http://schemas.microsoft.com/office/drawing/2014/main" id="{8EEE5257-D933-DD10-3ACD-27103209865A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3" name="Групувати 1732">
            <a:extLst>
              <a:ext uri="{FF2B5EF4-FFF2-40B4-BE49-F238E27FC236}">
                <a16:creationId xmlns:a16="http://schemas.microsoft.com/office/drawing/2014/main" id="{E0BCB62E-488C-66BE-166A-5F4760974111}"/>
              </a:ext>
            </a:extLst>
          </p:cNvPr>
          <p:cNvGrpSpPr/>
          <p:nvPr/>
        </p:nvGrpSpPr>
        <p:grpSpPr>
          <a:xfrm>
            <a:off x="6730161" y="2861989"/>
            <a:ext cx="1259505" cy="1261642"/>
            <a:chOff x="9685489" y="4339035"/>
            <a:chExt cx="1259505" cy="1261642"/>
          </a:xfrm>
        </p:grpSpPr>
        <p:sp>
          <p:nvSpPr>
            <p:cNvPr id="1830" name="Куб 1829">
              <a:extLst>
                <a:ext uri="{FF2B5EF4-FFF2-40B4-BE49-F238E27FC236}">
                  <a16:creationId xmlns:a16="http://schemas.microsoft.com/office/drawing/2014/main" id="{E39B61CB-F04D-3270-A633-938BD33606A4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1" name="Паралелограм 1830">
              <a:extLst>
                <a:ext uri="{FF2B5EF4-FFF2-40B4-BE49-F238E27FC236}">
                  <a16:creationId xmlns:a16="http://schemas.microsoft.com/office/drawing/2014/main" id="{C212446D-F85F-F7D3-8DAF-C6E6080E3099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2" name="Паралелограм 1831">
              <a:extLst>
                <a:ext uri="{FF2B5EF4-FFF2-40B4-BE49-F238E27FC236}">
                  <a16:creationId xmlns:a16="http://schemas.microsoft.com/office/drawing/2014/main" id="{A1DF5320-AFEE-EAB7-7A00-AA4F97A1757E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3" name="Паралелограм 1832">
              <a:extLst>
                <a:ext uri="{FF2B5EF4-FFF2-40B4-BE49-F238E27FC236}">
                  <a16:creationId xmlns:a16="http://schemas.microsoft.com/office/drawing/2014/main" id="{F0555C2D-4216-2C9F-A20F-1E94D7E6DD9D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4" name="Паралелограм 1833">
              <a:extLst>
                <a:ext uri="{FF2B5EF4-FFF2-40B4-BE49-F238E27FC236}">
                  <a16:creationId xmlns:a16="http://schemas.microsoft.com/office/drawing/2014/main" id="{08B89E21-C823-85BC-7231-A4C153323404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5" name="Паралелограм 1834">
              <a:extLst>
                <a:ext uri="{FF2B5EF4-FFF2-40B4-BE49-F238E27FC236}">
                  <a16:creationId xmlns:a16="http://schemas.microsoft.com/office/drawing/2014/main" id="{9FE83107-0967-E504-20E0-47C070E4B5CE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6" name="Паралелограм 1835">
              <a:extLst>
                <a:ext uri="{FF2B5EF4-FFF2-40B4-BE49-F238E27FC236}">
                  <a16:creationId xmlns:a16="http://schemas.microsoft.com/office/drawing/2014/main" id="{0EF73DD6-DE86-15A5-4B52-37E43272AF1B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7" name="Паралелограм 1836">
              <a:extLst>
                <a:ext uri="{FF2B5EF4-FFF2-40B4-BE49-F238E27FC236}">
                  <a16:creationId xmlns:a16="http://schemas.microsoft.com/office/drawing/2014/main" id="{96FDEF65-93AE-8F5C-CBA7-5A012CB04E18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8" name="Паралелограм 1837">
              <a:extLst>
                <a:ext uri="{FF2B5EF4-FFF2-40B4-BE49-F238E27FC236}">
                  <a16:creationId xmlns:a16="http://schemas.microsoft.com/office/drawing/2014/main" id="{AE3698E7-43E5-B071-943F-6D78F416A93A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9" name="Паралелограм 1838">
              <a:extLst>
                <a:ext uri="{FF2B5EF4-FFF2-40B4-BE49-F238E27FC236}">
                  <a16:creationId xmlns:a16="http://schemas.microsoft.com/office/drawing/2014/main" id="{C4EF8920-1293-2DEB-5825-9EE923C7F9AF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0" name="Паралелограм 1839">
              <a:extLst>
                <a:ext uri="{FF2B5EF4-FFF2-40B4-BE49-F238E27FC236}">
                  <a16:creationId xmlns:a16="http://schemas.microsoft.com/office/drawing/2014/main" id="{3CBDF581-783C-4B72-4BCE-D948ED717E58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1" name="Паралелограм 1840">
              <a:extLst>
                <a:ext uri="{FF2B5EF4-FFF2-40B4-BE49-F238E27FC236}">
                  <a16:creationId xmlns:a16="http://schemas.microsoft.com/office/drawing/2014/main" id="{FF1850B1-0E6E-9EAB-A069-5AF8BFF77B08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2" name="Паралелограм 1841">
              <a:extLst>
                <a:ext uri="{FF2B5EF4-FFF2-40B4-BE49-F238E27FC236}">
                  <a16:creationId xmlns:a16="http://schemas.microsoft.com/office/drawing/2014/main" id="{4EFD5808-2E8A-6051-0B3B-16AD4C94D58E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3" name="Паралелограм 1842">
              <a:extLst>
                <a:ext uri="{FF2B5EF4-FFF2-40B4-BE49-F238E27FC236}">
                  <a16:creationId xmlns:a16="http://schemas.microsoft.com/office/drawing/2014/main" id="{F61F0848-0F58-2BCF-7A3D-DFF9660C10E9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4" name="Паралелограм 1843">
              <a:extLst>
                <a:ext uri="{FF2B5EF4-FFF2-40B4-BE49-F238E27FC236}">
                  <a16:creationId xmlns:a16="http://schemas.microsoft.com/office/drawing/2014/main" id="{6D17D767-EEE8-5439-393B-53A1D2C77C56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5" name="Прямокутник: округлені кути 1844">
              <a:extLst>
                <a:ext uri="{FF2B5EF4-FFF2-40B4-BE49-F238E27FC236}">
                  <a16:creationId xmlns:a16="http://schemas.microsoft.com/office/drawing/2014/main" id="{EF2DFADC-0F0A-0372-9E35-5BAF10AFBB46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6" name="Прямокутник: округлені кути 1845">
              <a:extLst>
                <a:ext uri="{FF2B5EF4-FFF2-40B4-BE49-F238E27FC236}">
                  <a16:creationId xmlns:a16="http://schemas.microsoft.com/office/drawing/2014/main" id="{EC24474D-C162-259A-0181-F05D359507C3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7" name="Прямокутник: округлені кути 1846">
              <a:extLst>
                <a:ext uri="{FF2B5EF4-FFF2-40B4-BE49-F238E27FC236}">
                  <a16:creationId xmlns:a16="http://schemas.microsoft.com/office/drawing/2014/main" id="{21F46E89-BF0A-E4D2-73B5-FAB329CD425E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8" name="Прямокутник: округлені кути 1847">
              <a:extLst>
                <a:ext uri="{FF2B5EF4-FFF2-40B4-BE49-F238E27FC236}">
                  <a16:creationId xmlns:a16="http://schemas.microsoft.com/office/drawing/2014/main" id="{D16D1428-E442-9DB3-D2DB-293FD5C8B9C6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9" name="Прямокутник: округлені кути 1848">
              <a:extLst>
                <a:ext uri="{FF2B5EF4-FFF2-40B4-BE49-F238E27FC236}">
                  <a16:creationId xmlns:a16="http://schemas.microsoft.com/office/drawing/2014/main" id="{15E46D13-A0BE-69A2-10E3-E5B0C942EE55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0" name="Прямокутник: округлені кути 1849">
              <a:extLst>
                <a:ext uri="{FF2B5EF4-FFF2-40B4-BE49-F238E27FC236}">
                  <a16:creationId xmlns:a16="http://schemas.microsoft.com/office/drawing/2014/main" id="{C6C9D6E9-7DFC-7957-0127-2734D63FD147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1" name="Прямокутник: округлені кути 1850">
              <a:extLst>
                <a:ext uri="{FF2B5EF4-FFF2-40B4-BE49-F238E27FC236}">
                  <a16:creationId xmlns:a16="http://schemas.microsoft.com/office/drawing/2014/main" id="{C8F11BC5-5AFA-D86A-ADC6-4988BB2A9328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2" name="Прямокутник: округлені кути 1851">
              <a:extLst>
                <a:ext uri="{FF2B5EF4-FFF2-40B4-BE49-F238E27FC236}">
                  <a16:creationId xmlns:a16="http://schemas.microsoft.com/office/drawing/2014/main" id="{D1921970-3141-EE8D-BA9D-EF709E8147B5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6" name="Групувати 1735">
            <a:extLst>
              <a:ext uri="{FF2B5EF4-FFF2-40B4-BE49-F238E27FC236}">
                <a16:creationId xmlns:a16="http://schemas.microsoft.com/office/drawing/2014/main" id="{BBCF25E1-5395-177A-DC39-36E6BDA8F925}"/>
              </a:ext>
            </a:extLst>
          </p:cNvPr>
          <p:cNvGrpSpPr/>
          <p:nvPr/>
        </p:nvGrpSpPr>
        <p:grpSpPr>
          <a:xfrm>
            <a:off x="7267270" y="1626413"/>
            <a:ext cx="1259505" cy="1261642"/>
            <a:chOff x="9685489" y="4339035"/>
            <a:chExt cx="1259505" cy="1261642"/>
          </a:xfrm>
        </p:grpSpPr>
        <p:sp>
          <p:nvSpPr>
            <p:cNvPr id="1761" name="Куб 1760">
              <a:extLst>
                <a:ext uri="{FF2B5EF4-FFF2-40B4-BE49-F238E27FC236}">
                  <a16:creationId xmlns:a16="http://schemas.microsoft.com/office/drawing/2014/main" id="{7AB42438-BF99-3971-D95D-9BFAF27C1A37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2" name="Паралелограм 1761">
              <a:extLst>
                <a:ext uri="{FF2B5EF4-FFF2-40B4-BE49-F238E27FC236}">
                  <a16:creationId xmlns:a16="http://schemas.microsoft.com/office/drawing/2014/main" id="{B8C236F4-1B67-1CEB-E8E9-5599047C7C1B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3" name="Паралелограм 1762">
              <a:extLst>
                <a:ext uri="{FF2B5EF4-FFF2-40B4-BE49-F238E27FC236}">
                  <a16:creationId xmlns:a16="http://schemas.microsoft.com/office/drawing/2014/main" id="{CDA61554-313F-F971-FE22-6C2D62108108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4" name="Паралелограм 1763">
              <a:extLst>
                <a:ext uri="{FF2B5EF4-FFF2-40B4-BE49-F238E27FC236}">
                  <a16:creationId xmlns:a16="http://schemas.microsoft.com/office/drawing/2014/main" id="{AEE044B7-4FB0-01F4-D611-280467E81FFB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5" name="Паралелограм 1764">
              <a:extLst>
                <a:ext uri="{FF2B5EF4-FFF2-40B4-BE49-F238E27FC236}">
                  <a16:creationId xmlns:a16="http://schemas.microsoft.com/office/drawing/2014/main" id="{836F721C-D4FD-F84D-84B2-DBCAFA538B8C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6" name="Паралелограм 1765">
              <a:extLst>
                <a:ext uri="{FF2B5EF4-FFF2-40B4-BE49-F238E27FC236}">
                  <a16:creationId xmlns:a16="http://schemas.microsoft.com/office/drawing/2014/main" id="{44D6431C-FA82-5CEC-27E4-AB1DED78E8CB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7" name="Паралелограм 1766">
              <a:extLst>
                <a:ext uri="{FF2B5EF4-FFF2-40B4-BE49-F238E27FC236}">
                  <a16:creationId xmlns:a16="http://schemas.microsoft.com/office/drawing/2014/main" id="{8F50BA88-44EB-92EA-C7FE-0B8A8FD6CBF2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8" name="Паралелограм 1767">
              <a:extLst>
                <a:ext uri="{FF2B5EF4-FFF2-40B4-BE49-F238E27FC236}">
                  <a16:creationId xmlns:a16="http://schemas.microsoft.com/office/drawing/2014/main" id="{D63790A6-DBE6-8D21-5B6E-1476496A7618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9" name="Паралелограм 1768">
              <a:extLst>
                <a:ext uri="{FF2B5EF4-FFF2-40B4-BE49-F238E27FC236}">
                  <a16:creationId xmlns:a16="http://schemas.microsoft.com/office/drawing/2014/main" id="{01736CD4-B335-0FDE-98E1-341C76E1FF12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0" name="Паралелограм 1769">
              <a:extLst>
                <a:ext uri="{FF2B5EF4-FFF2-40B4-BE49-F238E27FC236}">
                  <a16:creationId xmlns:a16="http://schemas.microsoft.com/office/drawing/2014/main" id="{30751EEB-48A3-31BC-7B8A-20353B010221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1" name="Паралелограм 1770">
              <a:extLst>
                <a:ext uri="{FF2B5EF4-FFF2-40B4-BE49-F238E27FC236}">
                  <a16:creationId xmlns:a16="http://schemas.microsoft.com/office/drawing/2014/main" id="{0D6CDFFB-AF3D-1A92-EC4F-0884C74A58AF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2" name="Паралелограм 1771">
              <a:extLst>
                <a:ext uri="{FF2B5EF4-FFF2-40B4-BE49-F238E27FC236}">
                  <a16:creationId xmlns:a16="http://schemas.microsoft.com/office/drawing/2014/main" id="{2970C70D-3CFF-77D8-6DC7-C62E615B2C96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3" name="Паралелограм 1772">
              <a:extLst>
                <a:ext uri="{FF2B5EF4-FFF2-40B4-BE49-F238E27FC236}">
                  <a16:creationId xmlns:a16="http://schemas.microsoft.com/office/drawing/2014/main" id="{3954406F-7DAA-F87F-D3DB-A65B94E2DB1C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4" name="Паралелограм 1773">
              <a:extLst>
                <a:ext uri="{FF2B5EF4-FFF2-40B4-BE49-F238E27FC236}">
                  <a16:creationId xmlns:a16="http://schemas.microsoft.com/office/drawing/2014/main" id="{E1DF08C3-FC18-1A58-C058-CFF3536E2ACA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5" name="Паралелограм 1774">
              <a:extLst>
                <a:ext uri="{FF2B5EF4-FFF2-40B4-BE49-F238E27FC236}">
                  <a16:creationId xmlns:a16="http://schemas.microsoft.com/office/drawing/2014/main" id="{4F67DE11-EE9D-1674-4978-D747F82ABE1F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6" name="Прямокутник: округлені кути 1775">
              <a:extLst>
                <a:ext uri="{FF2B5EF4-FFF2-40B4-BE49-F238E27FC236}">
                  <a16:creationId xmlns:a16="http://schemas.microsoft.com/office/drawing/2014/main" id="{D0E94197-563D-1C0D-3A11-C7B394057C39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7" name="Прямокутник: округлені кути 1776">
              <a:extLst>
                <a:ext uri="{FF2B5EF4-FFF2-40B4-BE49-F238E27FC236}">
                  <a16:creationId xmlns:a16="http://schemas.microsoft.com/office/drawing/2014/main" id="{BBB8AA19-FD74-B1B6-F680-B49F008A42B4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8" name="Прямокутник: округлені кути 1777">
              <a:extLst>
                <a:ext uri="{FF2B5EF4-FFF2-40B4-BE49-F238E27FC236}">
                  <a16:creationId xmlns:a16="http://schemas.microsoft.com/office/drawing/2014/main" id="{197CDCAB-7D4F-55EB-FD68-D7667419D24E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9" name="Прямокутник: округлені кути 1778">
              <a:extLst>
                <a:ext uri="{FF2B5EF4-FFF2-40B4-BE49-F238E27FC236}">
                  <a16:creationId xmlns:a16="http://schemas.microsoft.com/office/drawing/2014/main" id="{A177DBE1-01D1-4BBB-6070-38EFA0416B99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0" name="Прямокутник: округлені кути 1779">
              <a:extLst>
                <a:ext uri="{FF2B5EF4-FFF2-40B4-BE49-F238E27FC236}">
                  <a16:creationId xmlns:a16="http://schemas.microsoft.com/office/drawing/2014/main" id="{9FF9BD10-DA09-2818-517C-17B940949F55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1" name="Прямокутник: округлені кути 1780">
              <a:extLst>
                <a:ext uri="{FF2B5EF4-FFF2-40B4-BE49-F238E27FC236}">
                  <a16:creationId xmlns:a16="http://schemas.microsoft.com/office/drawing/2014/main" id="{30473A06-94E4-E848-F4E9-5878D870AD09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2" name="Прямокутник: округлені кути 1781">
              <a:extLst>
                <a:ext uri="{FF2B5EF4-FFF2-40B4-BE49-F238E27FC236}">
                  <a16:creationId xmlns:a16="http://schemas.microsoft.com/office/drawing/2014/main" id="{676C2D78-59E4-429B-3916-61BAF0AA28AB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3" name="Прямокутник: округлені кути 1782">
              <a:extLst>
                <a:ext uri="{FF2B5EF4-FFF2-40B4-BE49-F238E27FC236}">
                  <a16:creationId xmlns:a16="http://schemas.microsoft.com/office/drawing/2014/main" id="{22361630-AB61-CCCE-21B6-771B107C642F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37" name="Групувати 1736">
            <a:extLst>
              <a:ext uri="{FF2B5EF4-FFF2-40B4-BE49-F238E27FC236}">
                <a16:creationId xmlns:a16="http://schemas.microsoft.com/office/drawing/2014/main" id="{F8F141A0-C885-5709-286E-10C68BBEFB79}"/>
              </a:ext>
            </a:extLst>
          </p:cNvPr>
          <p:cNvGrpSpPr/>
          <p:nvPr/>
        </p:nvGrpSpPr>
        <p:grpSpPr>
          <a:xfrm>
            <a:off x="6720264" y="2174393"/>
            <a:ext cx="1259505" cy="1261642"/>
            <a:chOff x="9685489" y="4339035"/>
            <a:chExt cx="1259505" cy="1261642"/>
          </a:xfrm>
        </p:grpSpPr>
        <p:sp>
          <p:nvSpPr>
            <p:cNvPr id="1738" name="Куб 1737">
              <a:extLst>
                <a:ext uri="{FF2B5EF4-FFF2-40B4-BE49-F238E27FC236}">
                  <a16:creationId xmlns:a16="http://schemas.microsoft.com/office/drawing/2014/main" id="{DEF57FF5-E608-A82F-A4E1-2354A7ECA850}"/>
                </a:ext>
              </a:extLst>
            </p:cNvPr>
            <p:cNvSpPr/>
            <p:nvPr/>
          </p:nvSpPr>
          <p:spPr>
            <a:xfrm>
              <a:off x="9685489" y="4339035"/>
              <a:ext cx="1259504" cy="1261642"/>
            </a:xfrm>
            <a:prstGeom prst="cube">
              <a:avLst>
                <a:gd name="adj" fmla="val 42489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39" name="Паралелограм 1738">
              <a:extLst>
                <a:ext uri="{FF2B5EF4-FFF2-40B4-BE49-F238E27FC236}">
                  <a16:creationId xmlns:a16="http://schemas.microsoft.com/office/drawing/2014/main" id="{7A9FA8B8-899C-6D45-211F-2EA607908A11}"/>
                </a:ext>
              </a:extLst>
            </p:cNvPr>
            <p:cNvSpPr/>
            <p:nvPr/>
          </p:nvSpPr>
          <p:spPr>
            <a:xfrm rot="8065438">
              <a:off x="10337638" y="481293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0" name="Паралелограм 1739">
              <a:extLst>
                <a:ext uri="{FF2B5EF4-FFF2-40B4-BE49-F238E27FC236}">
                  <a16:creationId xmlns:a16="http://schemas.microsoft.com/office/drawing/2014/main" id="{770AE34A-D28D-969F-1702-65B4EAA3DB10}"/>
                </a:ext>
              </a:extLst>
            </p:cNvPr>
            <p:cNvSpPr/>
            <p:nvPr/>
          </p:nvSpPr>
          <p:spPr>
            <a:xfrm rot="8065438">
              <a:off x="10513005" y="4632589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1" name="Паралелограм 1740">
              <a:extLst>
                <a:ext uri="{FF2B5EF4-FFF2-40B4-BE49-F238E27FC236}">
                  <a16:creationId xmlns:a16="http://schemas.microsoft.com/office/drawing/2014/main" id="{21A7CD8D-5D9E-286C-65D5-2A7802F5056F}"/>
                </a:ext>
              </a:extLst>
            </p:cNvPr>
            <p:cNvSpPr/>
            <p:nvPr/>
          </p:nvSpPr>
          <p:spPr>
            <a:xfrm rot="8065438">
              <a:off x="10689120" y="445844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2" name="Паралелограм 1741">
              <a:extLst>
                <a:ext uri="{FF2B5EF4-FFF2-40B4-BE49-F238E27FC236}">
                  <a16:creationId xmlns:a16="http://schemas.microsoft.com/office/drawing/2014/main" id="{4C7F68DA-D5CA-60F8-81BA-2201673533A1}"/>
                </a:ext>
              </a:extLst>
            </p:cNvPr>
            <p:cNvSpPr/>
            <p:nvPr/>
          </p:nvSpPr>
          <p:spPr>
            <a:xfrm rot="8065438">
              <a:off x="10420998" y="4905620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3" name="Паралелограм 1742">
              <a:extLst>
                <a:ext uri="{FF2B5EF4-FFF2-40B4-BE49-F238E27FC236}">
                  <a16:creationId xmlns:a16="http://schemas.microsoft.com/office/drawing/2014/main" id="{02C2FD9E-5E36-173B-F4D5-C6DF96109A7C}"/>
                </a:ext>
              </a:extLst>
            </p:cNvPr>
            <p:cNvSpPr/>
            <p:nvPr/>
          </p:nvSpPr>
          <p:spPr>
            <a:xfrm rot="8065438">
              <a:off x="10596365" y="472527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4" name="Паралелограм 1743">
              <a:extLst>
                <a:ext uri="{FF2B5EF4-FFF2-40B4-BE49-F238E27FC236}">
                  <a16:creationId xmlns:a16="http://schemas.microsoft.com/office/drawing/2014/main" id="{D2BFBB05-52F9-63E3-1946-1AEB44588B42}"/>
                </a:ext>
              </a:extLst>
            </p:cNvPr>
            <p:cNvSpPr/>
            <p:nvPr/>
          </p:nvSpPr>
          <p:spPr>
            <a:xfrm rot="8065438">
              <a:off x="10791557" y="4596539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5" name="Паралелограм 1744">
              <a:extLst>
                <a:ext uri="{FF2B5EF4-FFF2-40B4-BE49-F238E27FC236}">
                  <a16:creationId xmlns:a16="http://schemas.microsoft.com/office/drawing/2014/main" id="{040D7EEA-768F-4EDD-0F22-4177F1A7099C}"/>
                </a:ext>
              </a:extLst>
            </p:cNvPr>
            <p:cNvSpPr/>
            <p:nvPr/>
          </p:nvSpPr>
          <p:spPr>
            <a:xfrm rot="8065438">
              <a:off x="10337638" y="516910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6" name="Паралелограм 1745">
              <a:extLst>
                <a:ext uri="{FF2B5EF4-FFF2-40B4-BE49-F238E27FC236}">
                  <a16:creationId xmlns:a16="http://schemas.microsoft.com/office/drawing/2014/main" id="{11F66586-9150-E46E-A721-7CECF974F1BE}"/>
                </a:ext>
              </a:extLst>
            </p:cNvPr>
            <p:cNvSpPr/>
            <p:nvPr/>
          </p:nvSpPr>
          <p:spPr>
            <a:xfrm rot="8065438">
              <a:off x="10513005" y="4988758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7" name="Паралелограм 1746">
              <a:extLst>
                <a:ext uri="{FF2B5EF4-FFF2-40B4-BE49-F238E27FC236}">
                  <a16:creationId xmlns:a16="http://schemas.microsoft.com/office/drawing/2014/main" id="{DA1D7BCD-DCB4-40BB-3BE7-5433DBA951A6}"/>
                </a:ext>
              </a:extLst>
            </p:cNvPr>
            <p:cNvSpPr/>
            <p:nvPr/>
          </p:nvSpPr>
          <p:spPr>
            <a:xfrm rot="8065438">
              <a:off x="10689120" y="4814615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8" name="Паралелограм 1747">
              <a:extLst>
                <a:ext uri="{FF2B5EF4-FFF2-40B4-BE49-F238E27FC236}">
                  <a16:creationId xmlns:a16="http://schemas.microsoft.com/office/drawing/2014/main" id="{1D1E37FB-38B9-50E1-8BF0-170C659C3B71}"/>
                </a:ext>
              </a:extLst>
            </p:cNvPr>
            <p:cNvSpPr/>
            <p:nvPr/>
          </p:nvSpPr>
          <p:spPr>
            <a:xfrm rot="8065438">
              <a:off x="10420998" y="5265333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9" name="Паралелограм 1748">
              <a:extLst>
                <a:ext uri="{FF2B5EF4-FFF2-40B4-BE49-F238E27FC236}">
                  <a16:creationId xmlns:a16="http://schemas.microsoft.com/office/drawing/2014/main" id="{746B377E-9F10-EB6A-627B-B6A8816BD1F7}"/>
                </a:ext>
              </a:extLst>
            </p:cNvPr>
            <p:cNvSpPr/>
            <p:nvPr/>
          </p:nvSpPr>
          <p:spPr>
            <a:xfrm rot="8065438">
              <a:off x="10596365" y="5084986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0" name="Паралелограм 1749">
              <a:extLst>
                <a:ext uri="{FF2B5EF4-FFF2-40B4-BE49-F238E27FC236}">
                  <a16:creationId xmlns:a16="http://schemas.microsoft.com/office/drawing/2014/main" id="{A9190CF4-CEDB-4FCF-6881-B1D2AE653A50}"/>
                </a:ext>
              </a:extLst>
            </p:cNvPr>
            <p:cNvSpPr/>
            <p:nvPr/>
          </p:nvSpPr>
          <p:spPr>
            <a:xfrm rot="8065438">
              <a:off x="10791388" y="4955851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1" name="Паралелограм 1750">
              <a:extLst>
                <a:ext uri="{FF2B5EF4-FFF2-40B4-BE49-F238E27FC236}">
                  <a16:creationId xmlns:a16="http://schemas.microsoft.com/office/drawing/2014/main" id="{A9D70476-BF16-2394-5F50-272BF1C3F8CD}"/>
                </a:ext>
              </a:extLst>
            </p:cNvPr>
            <p:cNvSpPr/>
            <p:nvPr/>
          </p:nvSpPr>
          <p:spPr>
            <a:xfrm rot="8065438">
              <a:off x="10355983" y="5034690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2" name="Паралелограм 1751">
              <a:extLst>
                <a:ext uri="{FF2B5EF4-FFF2-40B4-BE49-F238E27FC236}">
                  <a16:creationId xmlns:a16="http://schemas.microsoft.com/office/drawing/2014/main" id="{4AF63C3B-1EBF-4FB5-415A-1EDF071388BF}"/>
                </a:ext>
              </a:extLst>
            </p:cNvPr>
            <p:cNvSpPr/>
            <p:nvPr/>
          </p:nvSpPr>
          <p:spPr>
            <a:xfrm rot="8065438">
              <a:off x="10355814" y="5394002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3" name="Прямокутник: округлені кути 1752">
              <a:extLst>
                <a:ext uri="{FF2B5EF4-FFF2-40B4-BE49-F238E27FC236}">
                  <a16:creationId xmlns:a16="http://schemas.microsoft.com/office/drawing/2014/main" id="{3A5B13C7-85E7-24F7-E589-8433C393E7DC}"/>
                </a:ext>
              </a:extLst>
            </p:cNvPr>
            <p:cNvSpPr/>
            <p:nvPr/>
          </p:nvSpPr>
          <p:spPr>
            <a:xfrm>
              <a:off x="9694725" y="489959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4" name="Прямокутник: округлені кути 1753">
              <a:extLst>
                <a:ext uri="{FF2B5EF4-FFF2-40B4-BE49-F238E27FC236}">
                  <a16:creationId xmlns:a16="http://schemas.microsoft.com/office/drawing/2014/main" id="{1D52AD75-6D3C-7B9D-4AB9-A17DE4428582}"/>
                </a:ext>
              </a:extLst>
            </p:cNvPr>
            <p:cNvSpPr/>
            <p:nvPr/>
          </p:nvSpPr>
          <p:spPr>
            <a:xfrm>
              <a:off x="9930088" y="507428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5" name="Прямокутник: округлені кути 1754">
              <a:extLst>
                <a:ext uri="{FF2B5EF4-FFF2-40B4-BE49-F238E27FC236}">
                  <a16:creationId xmlns:a16="http://schemas.microsoft.com/office/drawing/2014/main" id="{401E3401-F938-25EA-800F-7D37B895F643}"/>
                </a:ext>
              </a:extLst>
            </p:cNvPr>
            <p:cNvSpPr/>
            <p:nvPr/>
          </p:nvSpPr>
          <p:spPr>
            <a:xfrm>
              <a:off x="9694725" y="525439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6" name="Прямокутник: округлені кути 1755">
              <a:extLst>
                <a:ext uri="{FF2B5EF4-FFF2-40B4-BE49-F238E27FC236}">
                  <a16:creationId xmlns:a16="http://schemas.microsoft.com/office/drawing/2014/main" id="{46C54E87-8B3A-088D-E17D-7C29ABEC683E}"/>
                </a:ext>
              </a:extLst>
            </p:cNvPr>
            <p:cNvSpPr/>
            <p:nvPr/>
          </p:nvSpPr>
          <p:spPr>
            <a:xfrm>
              <a:off x="9930088" y="542480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7" name="Прямокутник: округлені кути 1756">
              <a:extLst>
                <a:ext uri="{FF2B5EF4-FFF2-40B4-BE49-F238E27FC236}">
                  <a16:creationId xmlns:a16="http://schemas.microsoft.com/office/drawing/2014/main" id="{B4FE9197-4387-4DA2-3936-91BAC8D89CB7}"/>
                </a:ext>
              </a:extLst>
            </p:cNvPr>
            <p:cNvSpPr/>
            <p:nvPr/>
          </p:nvSpPr>
          <p:spPr>
            <a:xfrm>
              <a:off x="9700169" y="507428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8" name="Прямокутник: округлені кути 1757">
              <a:extLst>
                <a:ext uri="{FF2B5EF4-FFF2-40B4-BE49-F238E27FC236}">
                  <a16:creationId xmlns:a16="http://schemas.microsoft.com/office/drawing/2014/main" id="{D46B27BB-6558-92C2-50FA-C4BB28DF180E}"/>
                </a:ext>
              </a:extLst>
            </p:cNvPr>
            <p:cNvSpPr/>
            <p:nvPr/>
          </p:nvSpPr>
          <p:spPr>
            <a:xfrm>
              <a:off x="9700169" y="542480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9" name="Прямокутник: округлені кути 1758">
              <a:extLst>
                <a:ext uri="{FF2B5EF4-FFF2-40B4-BE49-F238E27FC236}">
                  <a16:creationId xmlns:a16="http://schemas.microsoft.com/office/drawing/2014/main" id="{7A5EBEAE-21E2-EA01-0019-8F122966ADB7}"/>
                </a:ext>
              </a:extLst>
            </p:cNvPr>
            <p:cNvSpPr/>
            <p:nvPr/>
          </p:nvSpPr>
          <p:spPr>
            <a:xfrm>
              <a:off x="10178994" y="490099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0" name="Прямокутник: округлені кути 1759">
              <a:extLst>
                <a:ext uri="{FF2B5EF4-FFF2-40B4-BE49-F238E27FC236}">
                  <a16:creationId xmlns:a16="http://schemas.microsoft.com/office/drawing/2014/main" id="{CA796030-F204-3FE2-14FE-9D20B39776F7}"/>
                </a:ext>
              </a:extLst>
            </p:cNvPr>
            <p:cNvSpPr/>
            <p:nvPr/>
          </p:nvSpPr>
          <p:spPr>
            <a:xfrm>
              <a:off x="10178994" y="5251520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1" name="Групувати 100">
            <a:extLst>
              <a:ext uri="{FF2B5EF4-FFF2-40B4-BE49-F238E27FC236}">
                <a16:creationId xmlns:a16="http://schemas.microsoft.com/office/drawing/2014/main" id="{1FD9C9CF-88D5-6ABE-3969-FD27E9FBE345}"/>
              </a:ext>
            </a:extLst>
          </p:cNvPr>
          <p:cNvGrpSpPr/>
          <p:nvPr/>
        </p:nvGrpSpPr>
        <p:grpSpPr>
          <a:xfrm>
            <a:off x="6003126" y="4642333"/>
            <a:ext cx="1680438" cy="936389"/>
            <a:chOff x="7461890" y="4666630"/>
            <a:chExt cx="1680438" cy="936389"/>
          </a:xfrm>
        </p:grpSpPr>
        <p:sp>
          <p:nvSpPr>
            <p:cNvPr id="102" name="Куб 101">
              <a:extLst>
                <a:ext uri="{FF2B5EF4-FFF2-40B4-BE49-F238E27FC236}">
                  <a16:creationId xmlns:a16="http://schemas.microsoft.com/office/drawing/2014/main" id="{DFA7D161-6553-153B-C636-9F44CB6EF43B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3" name="Прямокутник 102">
              <a:extLst>
                <a:ext uri="{FF2B5EF4-FFF2-40B4-BE49-F238E27FC236}">
                  <a16:creationId xmlns:a16="http://schemas.microsoft.com/office/drawing/2014/main" id="{CBDB20DD-F28C-C00A-1E68-BAD35AB2CBA0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4" name="Прямокутник: округлені кути 103">
              <a:extLst>
                <a:ext uri="{FF2B5EF4-FFF2-40B4-BE49-F238E27FC236}">
                  <a16:creationId xmlns:a16="http://schemas.microsoft.com/office/drawing/2014/main" id="{E1C3FF9F-74D7-67D4-2680-E7F7B1315D2D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" name="Прямокутник: округлені кути 104">
              <a:extLst>
                <a:ext uri="{FF2B5EF4-FFF2-40B4-BE49-F238E27FC236}">
                  <a16:creationId xmlns:a16="http://schemas.microsoft.com/office/drawing/2014/main" id="{A9247107-427F-D3EC-82BD-3C97AC47A2FB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6" name="Прямокутник: округлені кути 105">
              <a:extLst>
                <a:ext uri="{FF2B5EF4-FFF2-40B4-BE49-F238E27FC236}">
                  <a16:creationId xmlns:a16="http://schemas.microsoft.com/office/drawing/2014/main" id="{BF9FC651-73CC-14AD-1E53-6F0EEB1C003B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7" name="Прямокутник: округлені кути 106">
              <a:extLst>
                <a:ext uri="{FF2B5EF4-FFF2-40B4-BE49-F238E27FC236}">
                  <a16:creationId xmlns:a16="http://schemas.microsoft.com/office/drawing/2014/main" id="{A8787904-18A6-F5AE-5C6B-9CF0FD932679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8" name="Прямокутник: округлені кути 107">
              <a:extLst>
                <a:ext uri="{FF2B5EF4-FFF2-40B4-BE49-F238E27FC236}">
                  <a16:creationId xmlns:a16="http://schemas.microsoft.com/office/drawing/2014/main" id="{8A025E4A-E2BC-74CC-5410-EAA57C45031C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9" name="Прямокутник: округлені кути 108">
              <a:extLst>
                <a:ext uri="{FF2B5EF4-FFF2-40B4-BE49-F238E27FC236}">
                  <a16:creationId xmlns:a16="http://schemas.microsoft.com/office/drawing/2014/main" id="{A59A53DD-8F5E-2059-0D78-C878926299B8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0" name="Прямокутник: округлені кути 109">
              <a:extLst>
                <a:ext uri="{FF2B5EF4-FFF2-40B4-BE49-F238E27FC236}">
                  <a16:creationId xmlns:a16="http://schemas.microsoft.com/office/drawing/2014/main" id="{611EC0EE-2544-E707-8F8A-61FDF6500BF1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1" name="Прямокутник: округлені кути 110">
              <a:extLst>
                <a:ext uri="{FF2B5EF4-FFF2-40B4-BE49-F238E27FC236}">
                  <a16:creationId xmlns:a16="http://schemas.microsoft.com/office/drawing/2014/main" id="{53B84EBC-3D48-5D39-3CC8-9FD3CB545C90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2" name="Прямокутник: округлені кути 111">
              <a:extLst>
                <a:ext uri="{FF2B5EF4-FFF2-40B4-BE49-F238E27FC236}">
                  <a16:creationId xmlns:a16="http://schemas.microsoft.com/office/drawing/2014/main" id="{860976AB-7D68-B842-BA7D-B488F1BB5A4D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3" name="Прямокутник: округлені кути 112">
              <a:extLst>
                <a:ext uri="{FF2B5EF4-FFF2-40B4-BE49-F238E27FC236}">
                  <a16:creationId xmlns:a16="http://schemas.microsoft.com/office/drawing/2014/main" id="{C3571C07-6742-DE07-CA2B-B68F92C66C15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4" name="Прямокутник: округлені кути 113">
              <a:extLst>
                <a:ext uri="{FF2B5EF4-FFF2-40B4-BE49-F238E27FC236}">
                  <a16:creationId xmlns:a16="http://schemas.microsoft.com/office/drawing/2014/main" id="{EC47E958-5258-CFD3-99B1-41B1A324EB3F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5" name="Прямокутник: округлені кути 114">
              <a:extLst>
                <a:ext uri="{FF2B5EF4-FFF2-40B4-BE49-F238E27FC236}">
                  <a16:creationId xmlns:a16="http://schemas.microsoft.com/office/drawing/2014/main" id="{70913E06-0E8F-70D3-5270-3CE7CBC4EACE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6" name="Прямокутник: округлені кути 115">
              <a:extLst>
                <a:ext uri="{FF2B5EF4-FFF2-40B4-BE49-F238E27FC236}">
                  <a16:creationId xmlns:a16="http://schemas.microsoft.com/office/drawing/2014/main" id="{F5EA9611-60C4-53B8-874A-2451BC9F64B7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7" name="Прямокутник: округлені кути 116">
              <a:extLst>
                <a:ext uri="{FF2B5EF4-FFF2-40B4-BE49-F238E27FC236}">
                  <a16:creationId xmlns:a16="http://schemas.microsoft.com/office/drawing/2014/main" id="{FDCD99FE-FD9C-1004-B3E4-A57A64B9E086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8" name="Паралелограм 117">
              <a:extLst>
                <a:ext uri="{FF2B5EF4-FFF2-40B4-BE49-F238E27FC236}">
                  <a16:creationId xmlns:a16="http://schemas.microsoft.com/office/drawing/2014/main" id="{919EC9E4-4B49-C6FC-B898-1453C3E4A31E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9" name="Паралелограм 118">
              <a:extLst>
                <a:ext uri="{FF2B5EF4-FFF2-40B4-BE49-F238E27FC236}">
                  <a16:creationId xmlns:a16="http://schemas.microsoft.com/office/drawing/2014/main" id="{C9AF957A-CBF8-21F6-9D89-C6E7A01A35AD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0" name="Паралелограм 119">
              <a:extLst>
                <a:ext uri="{FF2B5EF4-FFF2-40B4-BE49-F238E27FC236}">
                  <a16:creationId xmlns:a16="http://schemas.microsoft.com/office/drawing/2014/main" id="{2C59EA8E-A811-631B-A7F0-786224DAC05F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1" name="Паралелограм 120">
              <a:extLst>
                <a:ext uri="{FF2B5EF4-FFF2-40B4-BE49-F238E27FC236}">
                  <a16:creationId xmlns:a16="http://schemas.microsoft.com/office/drawing/2014/main" id="{5E40685C-26F4-4920-1AFD-C7CA4066319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2" name="Паралелограм 121">
              <a:extLst>
                <a:ext uri="{FF2B5EF4-FFF2-40B4-BE49-F238E27FC236}">
                  <a16:creationId xmlns:a16="http://schemas.microsoft.com/office/drawing/2014/main" id="{8F3DAEFD-24B8-0E71-6973-D97A4226990D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3" name="Паралелограм 122">
              <a:extLst>
                <a:ext uri="{FF2B5EF4-FFF2-40B4-BE49-F238E27FC236}">
                  <a16:creationId xmlns:a16="http://schemas.microsoft.com/office/drawing/2014/main" id="{4C902331-A994-79CA-A317-A74EEFF643D2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4" name="Паралелограм 123">
              <a:extLst>
                <a:ext uri="{FF2B5EF4-FFF2-40B4-BE49-F238E27FC236}">
                  <a16:creationId xmlns:a16="http://schemas.microsoft.com/office/drawing/2014/main" id="{371EBC57-3414-C4E9-1001-7A38068A3247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5" name="Паралелограм 124">
              <a:extLst>
                <a:ext uri="{FF2B5EF4-FFF2-40B4-BE49-F238E27FC236}">
                  <a16:creationId xmlns:a16="http://schemas.microsoft.com/office/drawing/2014/main" id="{6B01510F-71B1-ADFA-47E2-054160469066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76" name="Групувати 175">
            <a:extLst>
              <a:ext uri="{FF2B5EF4-FFF2-40B4-BE49-F238E27FC236}">
                <a16:creationId xmlns:a16="http://schemas.microsoft.com/office/drawing/2014/main" id="{D9D88B3B-0AA5-A818-B752-59B86ABB4748}"/>
              </a:ext>
            </a:extLst>
          </p:cNvPr>
          <p:cNvGrpSpPr/>
          <p:nvPr/>
        </p:nvGrpSpPr>
        <p:grpSpPr>
          <a:xfrm>
            <a:off x="6003126" y="3941293"/>
            <a:ext cx="1680438" cy="936389"/>
            <a:chOff x="7461890" y="4666630"/>
            <a:chExt cx="1680438" cy="936389"/>
          </a:xfrm>
        </p:grpSpPr>
        <p:sp>
          <p:nvSpPr>
            <p:cNvPr id="177" name="Куб 176">
              <a:extLst>
                <a:ext uri="{FF2B5EF4-FFF2-40B4-BE49-F238E27FC236}">
                  <a16:creationId xmlns:a16="http://schemas.microsoft.com/office/drawing/2014/main" id="{4E9C6598-84DC-9279-9627-D267A8E77116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" name="Прямокутник 177">
              <a:extLst>
                <a:ext uri="{FF2B5EF4-FFF2-40B4-BE49-F238E27FC236}">
                  <a16:creationId xmlns:a16="http://schemas.microsoft.com/office/drawing/2014/main" id="{8FDF7F2A-5843-961F-0C71-1B428EF96BEA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" name="Прямокутник: округлені кути 178">
              <a:extLst>
                <a:ext uri="{FF2B5EF4-FFF2-40B4-BE49-F238E27FC236}">
                  <a16:creationId xmlns:a16="http://schemas.microsoft.com/office/drawing/2014/main" id="{698D6C1B-3064-1206-17D6-6483FDF6E68A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0" name="Прямокутник: округлені кути 179">
              <a:extLst>
                <a:ext uri="{FF2B5EF4-FFF2-40B4-BE49-F238E27FC236}">
                  <a16:creationId xmlns:a16="http://schemas.microsoft.com/office/drawing/2014/main" id="{62E95905-2DF8-6691-FDBC-285B1CD92100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1" name="Прямокутник: округлені кути 180">
              <a:extLst>
                <a:ext uri="{FF2B5EF4-FFF2-40B4-BE49-F238E27FC236}">
                  <a16:creationId xmlns:a16="http://schemas.microsoft.com/office/drawing/2014/main" id="{9ADB65A7-91FE-2D27-DBAE-46401CBA0843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Прямокутник: округлені кути 181">
              <a:extLst>
                <a:ext uri="{FF2B5EF4-FFF2-40B4-BE49-F238E27FC236}">
                  <a16:creationId xmlns:a16="http://schemas.microsoft.com/office/drawing/2014/main" id="{483C6601-C0BD-7A48-4C90-1D813C89C210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Прямокутник: округлені кути 182">
              <a:extLst>
                <a:ext uri="{FF2B5EF4-FFF2-40B4-BE49-F238E27FC236}">
                  <a16:creationId xmlns:a16="http://schemas.microsoft.com/office/drawing/2014/main" id="{89D84F32-70F8-4D33-5CA1-B2B5947D7F9D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" name="Прямокутник: округлені кути 183">
              <a:extLst>
                <a:ext uri="{FF2B5EF4-FFF2-40B4-BE49-F238E27FC236}">
                  <a16:creationId xmlns:a16="http://schemas.microsoft.com/office/drawing/2014/main" id="{D1F11B64-BBE6-6C4D-701F-EDB36DF8659C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" name="Прямокутник: округлені кути 184">
              <a:extLst>
                <a:ext uri="{FF2B5EF4-FFF2-40B4-BE49-F238E27FC236}">
                  <a16:creationId xmlns:a16="http://schemas.microsoft.com/office/drawing/2014/main" id="{8803888A-5EF7-30C3-9A49-2C3CFBC99068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Прямокутник: округлені кути 185">
              <a:extLst>
                <a:ext uri="{FF2B5EF4-FFF2-40B4-BE49-F238E27FC236}">
                  <a16:creationId xmlns:a16="http://schemas.microsoft.com/office/drawing/2014/main" id="{B961F3C9-194D-8154-2EA5-D5DDD1E528A1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Прямокутник: округлені кути 186">
              <a:extLst>
                <a:ext uri="{FF2B5EF4-FFF2-40B4-BE49-F238E27FC236}">
                  <a16:creationId xmlns:a16="http://schemas.microsoft.com/office/drawing/2014/main" id="{2733A3C4-487B-5FA3-24AD-F02B05729C25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Прямокутник: округлені кути 187">
              <a:extLst>
                <a:ext uri="{FF2B5EF4-FFF2-40B4-BE49-F238E27FC236}">
                  <a16:creationId xmlns:a16="http://schemas.microsoft.com/office/drawing/2014/main" id="{75391A91-EFB7-DCBE-C532-B8AA7E90D528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9" name="Прямокутник: округлені кути 188">
              <a:extLst>
                <a:ext uri="{FF2B5EF4-FFF2-40B4-BE49-F238E27FC236}">
                  <a16:creationId xmlns:a16="http://schemas.microsoft.com/office/drawing/2014/main" id="{FA98EAD0-CD04-2354-82CF-F3568410FD0C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" name="Прямокутник: округлені кути 189">
              <a:extLst>
                <a:ext uri="{FF2B5EF4-FFF2-40B4-BE49-F238E27FC236}">
                  <a16:creationId xmlns:a16="http://schemas.microsoft.com/office/drawing/2014/main" id="{8C125980-B146-391B-0876-CF5324F0B359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" name="Прямокутник: округлені кути 190">
              <a:extLst>
                <a:ext uri="{FF2B5EF4-FFF2-40B4-BE49-F238E27FC236}">
                  <a16:creationId xmlns:a16="http://schemas.microsoft.com/office/drawing/2014/main" id="{DB7B1791-EA6C-F239-0CA1-8D9B9A63AC38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" name="Прямокутник: округлені кути 191">
              <a:extLst>
                <a:ext uri="{FF2B5EF4-FFF2-40B4-BE49-F238E27FC236}">
                  <a16:creationId xmlns:a16="http://schemas.microsoft.com/office/drawing/2014/main" id="{B7955D1E-EF58-B42D-62DF-F379F416EECD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" name="Паралелограм 192">
              <a:extLst>
                <a:ext uri="{FF2B5EF4-FFF2-40B4-BE49-F238E27FC236}">
                  <a16:creationId xmlns:a16="http://schemas.microsoft.com/office/drawing/2014/main" id="{134BA7B0-414F-84B1-73FC-8AC32AEEBF33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" name="Паралелограм 193">
              <a:extLst>
                <a:ext uri="{FF2B5EF4-FFF2-40B4-BE49-F238E27FC236}">
                  <a16:creationId xmlns:a16="http://schemas.microsoft.com/office/drawing/2014/main" id="{E6AB23FE-95E3-6E3C-F56B-4F5173159BAA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5" name="Паралелограм 194">
              <a:extLst>
                <a:ext uri="{FF2B5EF4-FFF2-40B4-BE49-F238E27FC236}">
                  <a16:creationId xmlns:a16="http://schemas.microsoft.com/office/drawing/2014/main" id="{7E7232C2-2EF2-2B20-54EA-558F7365B15C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аралелограм 195">
              <a:extLst>
                <a:ext uri="{FF2B5EF4-FFF2-40B4-BE49-F238E27FC236}">
                  <a16:creationId xmlns:a16="http://schemas.microsoft.com/office/drawing/2014/main" id="{66B0FF66-9147-C1FE-101F-37840BECE5AF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аралелограм 196">
              <a:extLst>
                <a:ext uri="{FF2B5EF4-FFF2-40B4-BE49-F238E27FC236}">
                  <a16:creationId xmlns:a16="http://schemas.microsoft.com/office/drawing/2014/main" id="{364DC2B0-48E3-896D-D36E-4640F668A99C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8" name="Паралелограм 197">
              <a:extLst>
                <a:ext uri="{FF2B5EF4-FFF2-40B4-BE49-F238E27FC236}">
                  <a16:creationId xmlns:a16="http://schemas.microsoft.com/office/drawing/2014/main" id="{C4346806-484A-C909-5496-2ED3754D01CA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Паралелограм 198">
              <a:extLst>
                <a:ext uri="{FF2B5EF4-FFF2-40B4-BE49-F238E27FC236}">
                  <a16:creationId xmlns:a16="http://schemas.microsoft.com/office/drawing/2014/main" id="{47194B4D-72AD-6A0E-294E-F59EE5D3F415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" name="Паралелограм 199">
              <a:extLst>
                <a:ext uri="{FF2B5EF4-FFF2-40B4-BE49-F238E27FC236}">
                  <a16:creationId xmlns:a16="http://schemas.microsoft.com/office/drawing/2014/main" id="{C01956E0-443D-5501-7863-D8CF8D0E04BD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01" name="Групувати 300">
            <a:extLst>
              <a:ext uri="{FF2B5EF4-FFF2-40B4-BE49-F238E27FC236}">
                <a16:creationId xmlns:a16="http://schemas.microsoft.com/office/drawing/2014/main" id="{99CF9E38-DE8E-EAFC-5095-DDAD074362B7}"/>
              </a:ext>
            </a:extLst>
          </p:cNvPr>
          <p:cNvGrpSpPr/>
          <p:nvPr/>
        </p:nvGrpSpPr>
        <p:grpSpPr>
          <a:xfrm>
            <a:off x="6003126" y="3230445"/>
            <a:ext cx="1680438" cy="936389"/>
            <a:chOff x="7461890" y="4666630"/>
            <a:chExt cx="1680438" cy="936389"/>
          </a:xfrm>
        </p:grpSpPr>
        <p:sp>
          <p:nvSpPr>
            <p:cNvPr id="302" name="Куб 301">
              <a:extLst>
                <a:ext uri="{FF2B5EF4-FFF2-40B4-BE49-F238E27FC236}">
                  <a16:creationId xmlns:a16="http://schemas.microsoft.com/office/drawing/2014/main" id="{D479CE9B-8A0C-6A60-FF4F-81B4048C8B8D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кутник 302">
              <a:extLst>
                <a:ext uri="{FF2B5EF4-FFF2-40B4-BE49-F238E27FC236}">
                  <a16:creationId xmlns:a16="http://schemas.microsoft.com/office/drawing/2014/main" id="{BDE5FA6A-4293-A218-AAEB-7A5F3461BFA2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4" name="Прямокутник: округлені кути 303">
              <a:extLst>
                <a:ext uri="{FF2B5EF4-FFF2-40B4-BE49-F238E27FC236}">
                  <a16:creationId xmlns:a16="http://schemas.microsoft.com/office/drawing/2014/main" id="{804A191B-D9C8-7B36-DFEE-3B47E65A0BA7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Прямокутник: округлені кути 304">
              <a:extLst>
                <a:ext uri="{FF2B5EF4-FFF2-40B4-BE49-F238E27FC236}">
                  <a16:creationId xmlns:a16="http://schemas.microsoft.com/office/drawing/2014/main" id="{509A51B7-D6FA-BE42-3458-25C4DFB14997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кутник: округлені кути 305">
              <a:extLst>
                <a:ext uri="{FF2B5EF4-FFF2-40B4-BE49-F238E27FC236}">
                  <a16:creationId xmlns:a16="http://schemas.microsoft.com/office/drawing/2014/main" id="{2D8145C1-8225-C1D7-FE40-1F54DE0A19BD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кутник: округлені кути 306">
              <a:extLst>
                <a:ext uri="{FF2B5EF4-FFF2-40B4-BE49-F238E27FC236}">
                  <a16:creationId xmlns:a16="http://schemas.microsoft.com/office/drawing/2014/main" id="{0905FB34-A8FB-170C-F62A-41AA6A43409F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кутник: округлені кути 307">
              <a:extLst>
                <a:ext uri="{FF2B5EF4-FFF2-40B4-BE49-F238E27FC236}">
                  <a16:creationId xmlns:a16="http://schemas.microsoft.com/office/drawing/2014/main" id="{0928FCAD-71C2-3498-9231-56BC51011EA6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Прямокутник: округлені кути 308">
              <a:extLst>
                <a:ext uri="{FF2B5EF4-FFF2-40B4-BE49-F238E27FC236}">
                  <a16:creationId xmlns:a16="http://schemas.microsoft.com/office/drawing/2014/main" id="{206C39DF-A00E-4A92-46B8-0612760E71E3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0" name="Прямокутник: округлені кути 309">
              <a:extLst>
                <a:ext uri="{FF2B5EF4-FFF2-40B4-BE49-F238E27FC236}">
                  <a16:creationId xmlns:a16="http://schemas.microsoft.com/office/drawing/2014/main" id="{833D4416-9D95-33FF-23DF-8465C3560CAB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1" name="Прямокутник: округлені кути 310">
              <a:extLst>
                <a:ext uri="{FF2B5EF4-FFF2-40B4-BE49-F238E27FC236}">
                  <a16:creationId xmlns:a16="http://schemas.microsoft.com/office/drawing/2014/main" id="{8D369EA8-7967-12AC-E421-738DA91DB086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2" name="Прямокутник: округлені кути 311">
              <a:extLst>
                <a:ext uri="{FF2B5EF4-FFF2-40B4-BE49-F238E27FC236}">
                  <a16:creationId xmlns:a16="http://schemas.microsoft.com/office/drawing/2014/main" id="{2C9BA4F2-094A-2413-7383-41A060EB204A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3" name="Прямокутник: округлені кути 312">
              <a:extLst>
                <a:ext uri="{FF2B5EF4-FFF2-40B4-BE49-F238E27FC236}">
                  <a16:creationId xmlns:a16="http://schemas.microsoft.com/office/drawing/2014/main" id="{89D7E351-E77C-6EEE-2061-754614C6FE69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4" name="Прямокутник: округлені кути 313">
              <a:extLst>
                <a:ext uri="{FF2B5EF4-FFF2-40B4-BE49-F238E27FC236}">
                  <a16:creationId xmlns:a16="http://schemas.microsoft.com/office/drawing/2014/main" id="{75541B90-3319-6750-08A1-B01C16254054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5" name="Прямокутник: округлені кути 314">
              <a:extLst>
                <a:ext uri="{FF2B5EF4-FFF2-40B4-BE49-F238E27FC236}">
                  <a16:creationId xmlns:a16="http://schemas.microsoft.com/office/drawing/2014/main" id="{8FEFED82-71C7-A95B-81B6-03C2271BF420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6" name="Прямокутник: округлені кути 315">
              <a:extLst>
                <a:ext uri="{FF2B5EF4-FFF2-40B4-BE49-F238E27FC236}">
                  <a16:creationId xmlns:a16="http://schemas.microsoft.com/office/drawing/2014/main" id="{319AE5ED-8E5A-E6B3-18D2-6F74DCF3F192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7" name="Прямокутник: округлені кути 316">
              <a:extLst>
                <a:ext uri="{FF2B5EF4-FFF2-40B4-BE49-F238E27FC236}">
                  <a16:creationId xmlns:a16="http://schemas.microsoft.com/office/drawing/2014/main" id="{EFADBB8D-551E-E8CB-3E57-3E251BB4A9E0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8" name="Паралелограм 317">
              <a:extLst>
                <a:ext uri="{FF2B5EF4-FFF2-40B4-BE49-F238E27FC236}">
                  <a16:creationId xmlns:a16="http://schemas.microsoft.com/office/drawing/2014/main" id="{7C3CE094-A63E-5CD2-C749-DD411DD0ECC5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9" name="Паралелограм 318">
              <a:extLst>
                <a:ext uri="{FF2B5EF4-FFF2-40B4-BE49-F238E27FC236}">
                  <a16:creationId xmlns:a16="http://schemas.microsoft.com/office/drawing/2014/main" id="{FA4BB83F-D554-8817-3E53-56AD16B8A050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0" name="Паралелограм 319">
              <a:extLst>
                <a:ext uri="{FF2B5EF4-FFF2-40B4-BE49-F238E27FC236}">
                  <a16:creationId xmlns:a16="http://schemas.microsoft.com/office/drawing/2014/main" id="{738A7509-D897-EE6C-3326-9B558CA10D0E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1" name="Паралелограм 320">
              <a:extLst>
                <a:ext uri="{FF2B5EF4-FFF2-40B4-BE49-F238E27FC236}">
                  <a16:creationId xmlns:a16="http://schemas.microsoft.com/office/drawing/2014/main" id="{F5069512-04D9-AF32-5129-452FEBA13847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2" name="Паралелограм 321">
              <a:extLst>
                <a:ext uri="{FF2B5EF4-FFF2-40B4-BE49-F238E27FC236}">
                  <a16:creationId xmlns:a16="http://schemas.microsoft.com/office/drawing/2014/main" id="{F6627CDF-119A-84E0-049F-2AAA432C23F4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3" name="Паралелограм 322">
              <a:extLst>
                <a:ext uri="{FF2B5EF4-FFF2-40B4-BE49-F238E27FC236}">
                  <a16:creationId xmlns:a16="http://schemas.microsoft.com/office/drawing/2014/main" id="{029DDFDB-A0BF-CEC7-C9A9-3B749B316E80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4" name="Паралелограм 323">
              <a:extLst>
                <a:ext uri="{FF2B5EF4-FFF2-40B4-BE49-F238E27FC236}">
                  <a16:creationId xmlns:a16="http://schemas.microsoft.com/office/drawing/2014/main" id="{A30755BC-D664-5FE5-B39D-81C718FF7CB2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5" name="Паралелограм 324">
              <a:extLst>
                <a:ext uri="{FF2B5EF4-FFF2-40B4-BE49-F238E27FC236}">
                  <a16:creationId xmlns:a16="http://schemas.microsoft.com/office/drawing/2014/main" id="{B050F49B-4EBC-B3AC-A468-E801FD887C0A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01" name="Групувати 400">
            <a:extLst>
              <a:ext uri="{FF2B5EF4-FFF2-40B4-BE49-F238E27FC236}">
                <a16:creationId xmlns:a16="http://schemas.microsoft.com/office/drawing/2014/main" id="{56AFD27C-6916-1B13-7C1C-2A43F6A1EA5F}"/>
              </a:ext>
            </a:extLst>
          </p:cNvPr>
          <p:cNvGrpSpPr/>
          <p:nvPr/>
        </p:nvGrpSpPr>
        <p:grpSpPr>
          <a:xfrm>
            <a:off x="5999065" y="2516209"/>
            <a:ext cx="1680438" cy="936389"/>
            <a:chOff x="7461890" y="4666630"/>
            <a:chExt cx="1680438" cy="936389"/>
          </a:xfrm>
        </p:grpSpPr>
        <p:sp>
          <p:nvSpPr>
            <p:cNvPr id="402" name="Куб 401">
              <a:extLst>
                <a:ext uri="{FF2B5EF4-FFF2-40B4-BE49-F238E27FC236}">
                  <a16:creationId xmlns:a16="http://schemas.microsoft.com/office/drawing/2014/main" id="{345DCD9F-B941-9DB4-34D5-A8B196FF3C3E}"/>
                </a:ext>
              </a:extLst>
            </p:cNvPr>
            <p:cNvSpPr/>
            <p:nvPr/>
          </p:nvSpPr>
          <p:spPr>
            <a:xfrm>
              <a:off x="7462407" y="4666630"/>
              <a:ext cx="1668417" cy="936389"/>
            </a:xfrm>
            <a:prstGeom prst="cube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3" name="Прямокутник 402">
              <a:extLst>
                <a:ext uri="{FF2B5EF4-FFF2-40B4-BE49-F238E27FC236}">
                  <a16:creationId xmlns:a16="http://schemas.microsoft.com/office/drawing/2014/main" id="{E7C8F32D-2B02-6969-EE6C-2E7015AD0374}"/>
                </a:ext>
              </a:extLst>
            </p:cNvPr>
            <p:cNvSpPr/>
            <p:nvPr/>
          </p:nvSpPr>
          <p:spPr>
            <a:xfrm>
              <a:off x="7461890" y="4899546"/>
              <a:ext cx="1431468" cy="70347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4" name="Прямокутник: округлені кути 403">
              <a:extLst>
                <a:ext uri="{FF2B5EF4-FFF2-40B4-BE49-F238E27FC236}">
                  <a16:creationId xmlns:a16="http://schemas.microsoft.com/office/drawing/2014/main" id="{6CF2BB22-F86E-1DE3-611C-F24E06E7B8CF}"/>
                </a:ext>
              </a:extLst>
            </p:cNvPr>
            <p:cNvSpPr/>
            <p:nvPr/>
          </p:nvSpPr>
          <p:spPr>
            <a:xfrm>
              <a:off x="7473823" y="490106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5" name="Прямокутник: округлені кути 404">
              <a:extLst>
                <a:ext uri="{FF2B5EF4-FFF2-40B4-BE49-F238E27FC236}">
                  <a16:creationId xmlns:a16="http://schemas.microsoft.com/office/drawing/2014/main" id="{5B6061A3-0242-6241-FF96-706F96F9D273}"/>
                </a:ext>
              </a:extLst>
            </p:cNvPr>
            <p:cNvSpPr/>
            <p:nvPr/>
          </p:nvSpPr>
          <p:spPr>
            <a:xfrm>
              <a:off x="7709186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6" name="Прямокутник: округлені кути 405">
              <a:extLst>
                <a:ext uri="{FF2B5EF4-FFF2-40B4-BE49-F238E27FC236}">
                  <a16:creationId xmlns:a16="http://schemas.microsoft.com/office/drawing/2014/main" id="{17359675-71CA-3DD0-94D9-BDEC1865ECC1}"/>
                </a:ext>
              </a:extLst>
            </p:cNvPr>
            <p:cNvSpPr/>
            <p:nvPr/>
          </p:nvSpPr>
          <p:spPr>
            <a:xfrm>
              <a:off x="7473823" y="525586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7" name="Прямокутник: округлені кути 406">
              <a:extLst>
                <a:ext uri="{FF2B5EF4-FFF2-40B4-BE49-F238E27FC236}">
                  <a16:creationId xmlns:a16="http://schemas.microsoft.com/office/drawing/2014/main" id="{8987AE1B-DAF6-CF7D-6E43-C7E183FF40C2}"/>
                </a:ext>
              </a:extLst>
            </p:cNvPr>
            <p:cNvSpPr/>
            <p:nvPr/>
          </p:nvSpPr>
          <p:spPr>
            <a:xfrm>
              <a:off x="7709186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8" name="Прямокутник: округлені кути 407">
              <a:extLst>
                <a:ext uri="{FF2B5EF4-FFF2-40B4-BE49-F238E27FC236}">
                  <a16:creationId xmlns:a16="http://schemas.microsoft.com/office/drawing/2014/main" id="{3B7E62F9-D9DD-20A6-33E5-6EE30768B7E6}"/>
                </a:ext>
              </a:extLst>
            </p:cNvPr>
            <p:cNvSpPr/>
            <p:nvPr/>
          </p:nvSpPr>
          <p:spPr>
            <a:xfrm>
              <a:off x="7951604" y="4899546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9" name="Прямокутник: округлені кути 408">
              <a:extLst>
                <a:ext uri="{FF2B5EF4-FFF2-40B4-BE49-F238E27FC236}">
                  <a16:creationId xmlns:a16="http://schemas.microsoft.com/office/drawing/2014/main" id="{CCB1CFB9-8946-0BEF-6D5C-5EB64DA232D3}"/>
                </a:ext>
              </a:extLst>
            </p:cNvPr>
            <p:cNvSpPr/>
            <p:nvPr/>
          </p:nvSpPr>
          <p:spPr>
            <a:xfrm>
              <a:off x="8194514" y="5075751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0" name="Прямокутник: округлені кути 409">
              <a:extLst>
                <a:ext uri="{FF2B5EF4-FFF2-40B4-BE49-F238E27FC236}">
                  <a16:creationId xmlns:a16="http://schemas.microsoft.com/office/drawing/2014/main" id="{BD842C8E-BA8C-B6C0-7592-E957B72C4C05}"/>
                </a:ext>
              </a:extLst>
            </p:cNvPr>
            <p:cNvSpPr/>
            <p:nvPr/>
          </p:nvSpPr>
          <p:spPr>
            <a:xfrm>
              <a:off x="7951604" y="525434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1" name="Прямокутник: округлені кути 410">
              <a:extLst>
                <a:ext uri="{FF2B5EF4-FFF2-40B4-BE49-F238E27FC236}">
                  <a16:creationId xmlns:a16="http://schemas.microsoft.com/office/drawing/2014/main" id="{8CB1CBA1-9111-64B6-BB90-B5EA66A0D075}"/>
                </a:ext>
              </a:extLst>
            </p:cNvPr>
            <p:cNvSpPr/>
            <p:nvPr/>
          </p:nvSpPr>
          <p:spPr>
            <a:xfrm>
              <a:off x="8194514" y="5426275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2" name="Прямокутник: округлені кути 411">
              <a:extLst>
                <a:ext uri="{FF2B5EF4-FFF2-40B4-BE49-F238E27FC236}">
                  <a16:creationId xmlns:a16="http://schemas.microsoft.com/office/drawing/2014/main" id="{6FB3445C-EB22-85C9-27FA-B9144A3A5E21}"/>
                </a:ext>
              </a:extLst>
            </p:cNvPr>
            <p:cNvSpPr/>
            <p:nvPr/>
          </p:nvSpPr>
          <p:spPr>
            <a:xfrm>
              <a:off x="8434548" y="4900257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3" name="Прямокутник: округлені кути 412">
              <a:extLst>
                <a:ext uri="{FF2B5EF4-FFF2-40B4-BE49-F238E27FC236}">
                  <a16:creationId xmlns:a16="http://schemas.microsoft.com/office/drawing/2014/main" id="{6A3BB515-79FF-AEE9-2EE5-5E4F007F70AF}"/>
                </a:ext>
              </a:extLst>
            </p:cNvPr>
            <p:cNvSpPr/>
            <p:nvPr/>
          </p:nvSpPr>
          <p:spPr>
            <a:xfrm>
              <a:off x="8677458" y="5076462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4" name="Прямокутник: округлені кути 413">
              <a:extLst>
                <a:ext uri="{FF2B5EF4-FFF2-40B4-BE49-F238E27FC236}">
                  <a16:creationId xmlns:a16="http://schemas.microsoft.com/office/drawing/2014/main" id="{BE131EFF-1927-DE36-4EBB-1AF9348F06D4}"/>
                </a:ext>
              </a:extLst>
            </p:cNvPr>
            <p:cNvSpPr/>
            <p:nvPr/>
          </p:nvSpPr>
          <p:spPr>
            <a:xfrm>
              <a:off x="8434548" y="5255058"/>
              <a:ext cx="458810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5" name="Прямокутник: округлені кути 414">
              <a:extLst>
                <a:ext uri="{FF2B5EF4-FFF2-40B4-BE49-F238E27FC236}">
                  <a16:creationId xmlns:a16="http://schemas.microsoft.com/office/drawing/2014/main" id="{8198C3FA-61C4-D65B-095D-5D8EE38E147F}"/>
                </a:ext>
              </a:extLst>
            </p:cNvPr>
            <p:cNvSpPr/>
            <p:nvPr/>
          </p:nvSpPr>
          <p:spPr>
            <a:xfrm>
              <a:off x="8677458" y="5426986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6" name="Прямокутник: округлені кути 415">
              <a:extLst>
                <a:ext uri="{FF2B5EF4-FFF2-40B4-BE49-F238E27FC236}">
                  <a16:creationId xmlns:a16="http://schemas.microsoft.com/office/drawing/2014/main" id="{96F05315-3EE2-B158-BCF7-98C960AA4175}"/>
                </a:ext>
              </a:extLst>
            </p:cNvPr>
            <p:cNvSpPr/>
            <p:nvPr/>
          </p:nvSpPr>
          <p:spPr>
            <a:xfrm>
              <a:off x="7479267" y="5075751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7" name="Прямокутник: округлені кути 416">
              <a:extLst>
                <a:ext uri="{FF2B5EF4-FFF2-40B4-BE49-F238E27FC236}">
                  <a16:creationId xmlns:a16="http://schemas.microsoft.com/office/drawing/2014/main" id="{A93657EF-9DB5-AA55-A11C-10E39121E461}"/>
                </a:ext>
              </a:extLst>
            </p:cNvPr>
            <p:cNvSpPr/>
            <p:nvPr/>
          </p:nvSpPr>
          <p:spPr>
            <a:xfrm>
              <a:off x="7479267" y="5426275"/>
              <a:ext cx="209165" cy="159352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8" name="Паралелограм 417">
              <a:extLst>
                <a:ext uri="{FF2B5EF4-FFF2-40B4-BE49-F238E27FC236}">
                  <a16:creationId xmlns:a16="http://schemas.microsoft.com/office/drawing/2014/main" id="{7B00FADC-C044-BFA3-F43B-665C55A9111C}"/>
                </a:ext>
              </a:extLst>
            </p:cNvPr>
            <p:cNvSpPr/>
            <p:nvPr/>
          </p:nvSpPr>
          <p:spPr>
            <a:xfrm rot="8065438">
              <a:off x="8814209" y="4842282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9" name="Паралелограм 418">
              <a:extLst>
                <a:ext uri="{FF2B5EF4-FFF2-40B4-BE49-F238E27FC236}">
                  <a16:creationId xmlns:a16="http://schemas.microsoft.com/office/drawing/2014/main" id="{59DFF0E0-416E-133C-AC1B-02C8E94287AD}"/>
                </a:ext>
              </a:extLst>
            </p:cNvPr>
            <p:cNvSpPr/>
            <p:nvPr/>
          </p:nvSpPr>
          <p:spPr>
            <a:xfrm rot="8065438">
              <a:off x="8900924" y="4942953"/>
              <a:ext cx="306113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0" name="Паралелограм 419">
              <a:extLst>
                <a:ext uri="{FF2B5EF4-FFF2-40B4-BE49-F238E27FC236}">
                  <a16:creationId xmlns:a16="http://schemas.microsoft.com/office/drawing/2014/main" id="{967D0AA3-8108-6333-E24D-72B612F6FA9E}"/>
                </a:ext>
              </a:extLst>
            </p:cNvPr>
            <p:cNvSpPr/>
            <p:nvPr/>
          </p:nvSpPr>
          <p:spPr>
            <a:xfrm rot="8065438">
              <a:off x="8814209" y="5198451"/>
              <a:ext cx="328480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1" name="Паралелограм 420">
              <a:extLst>
                <a:ext uri="{FF2B5EF4-FFF2-40B4-BE49-F238E27FC236}">
                  <a16:creationId xmlns:a16="http://schemas.microsoft.com/office/drawing/2014/main" id="{F516DDDA-4493-0185-228D-F7879C6B36E1}"/>
                </a:ext>
              </a:extLst>
            </p:cNvPr>
            <p:cNvSpPr/>
            <p:nvPr/>
          </p:nvSpPr>
          <p:spPr>
            <a:xfrm rot="8065438">
              <a:off x="8900214" y="5300975"/>
              <a:ext cx="310847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2" name="Паралелограм 421">
              <a:extLst>
                <a:ext uri="{FF2B5EF4-FFF2-40B4-BE49-F238E27FC236}">
                  <a16:creationId xmlns:a16="http://schemas.microsoft.com/office/drawing/2014/main" id="{09522202-A9D3-C3F2-10C1-1313650686CC}"/>
                </a:ext>
              </a:extLst>
            </p:cNvPr>
            <p:cNvSpPr/>
            <p:nvPr/>
          </p:nvSpPr>
          <p:spPr>
            <a:xfrm rot="8065438">
              <a:off x="8832554" y="5064036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3" name="Паралелограм 422">
              <a:extLst>
                <a:ext uri="{FF2B5EF4-FFF2-40B4-BE49-F238E27FC236}">
                  <a16:creationId xmlns:a16="http://schemas.microsoft.com/office/drawing/2014/main" id="{0A954BD9-F717-CEAC-E05C-DCE02BB0044A}"/>
                </a:ext>
              </a:extLst>
            </p:cNvPr>
            <p:cNvSpPr/>
            <p:nvPr/>
          </p:nvSpPr>
          <p:spPr>
            <a:xfrm rot="8065438">
              <a:off x="8832385" y="5423348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4" name="Паралелограм 423">
              <a:extLst>
                <a:ext uri="{FF2B5EF4-FFF2-40B4-BE49-F238E27FC236}">
                  <a16:creationId xmlns:a16="http://schemas.microsoft.com/office/drawing/2014/main" id="{5F03FE17-78CE-170F-71C6-941DB05A3603}"/>
                </a:ext>
              </a:extLst>
            </p:cNvPr>
            <p:cNvSpPr/>
            <p:nvPr/>
          </p:nvSpPr>
          <p:spPr>
            <a:xfrm rot="8065438">
              <a:off x="8988891" y="4740654"/>
              <a:ext cx="201315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5" name="Паралелограм 424">
              <a:extLst>
                <a:ext uri="{FF2B5EF4-FFF2-40B4-BE49-F238E27FC236}">
                  <a16:creationId xmlns:a16="http://schemas.microsoft.com/office/drawing/2014/main" id="{2FF1DB25-AC77-141A-451B-22E199ED4AB1}"/>
                </a:ext>
              </a:extLst>
            </p:cNvPr>
            <p:cNvSpPr/>
            <p:nvPr/>
          </p:nvSpPr>
          <p:spPr>
            <a:xfrm rot="8065438">
              <a:off x="8988722" y="5099966"/>
              <a:ext cx="202439" cy="104772"/>
            </a:xfrm>
            <a:prstGeom prst="parallelogram">
              <a:avLst>
                <a:gd name="adj" fmla="val 104084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5" name="Групувати 84">
            <a:extLst>
              <a:ext uri="{FF2B5EF4-FFF2-40B4-BE49-F238E27FC236}">
                <a16:creationId xmlns:a16="http://schemas.microsoft.com/office/drawing/2014/main" id="{67884C9A-9CF8-B47D-77BD-F537FC8D8BD3}"/>
              </a:ext>
            </a:extLst>
          </p:cNvPr>
          <p:cNvGrpSpPr/>
          <p:nvPr/>
        </p:nvGrpSpPr>
        <p:grpSpPr>
          <a:xfrm>
            <a:off x="3893847" y="205242"/>
            <a:ext cx="5942148" cy="422660"/>
            <a:chOff x="1763596" y="2294627"/>
            <a:chExt cx="5942148" cy="422660"/>
          </a:xfrm>
        </p:grpSpPr>
        <p:sp>
          <p:nvSpPr>
            <p:cNvPr id="78" name="Куб 77">
              <a:extLst>
                <a:ext uri="{FF2B5EF4-FFF2-40B4-BE49-F238E27FC236}">
                  <a16:creationId xmlns:a16="http://schemas.microsoft.com/office/drawing/2014/main" id="{D7401489-182C-5562-EED1-BA09BE0038BB}"/>
                </a:ext>
              </a:extLst>
            </p:cNvPr>
            <p:cNvSpPr/>
            <p:nvPr/>
          </p:nvSpPr>
          <p:spPr>
            <a:xfrm>
              <a:off x="1763596" y="229462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9" name="Куб 78">
              <a:extLst>
                <a:ext uri="{FF2B5EF4-FFF2-40B4-BE49-F238E27FC236}">
                  <a16:creationId xmlns:a16="http://schemas.microsoft.com/office/drawing/2014/main" id="{0123BA15-C7FA-985D-8AEE-E94A767B272A}"/>
                </a:ext>
              </a:extLst>
            </p:cNvPr>
            <p:cNvSpPr/>
            <p:nvPr/>
          </p:nvSpPr>
          <p:spPr>
            <a:xfrm>
              <a:off x="3188173" y="229462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" name="Куб 79">
              <a:extLst>
                <a:ext uri="{FF2B5EF4-FFF2-40B4-BE49-F238E27FC236}">
                  <a16:creationId xmlns:a16="http://schemas.microsoft.com/office/drawing/2014/main" id="{0ACC6833-7E1F-2158-8941-D3AF215963C5}"/>
                </a:ext>
              </a:extLst>
            </p:cNvPr>
            <p:cNvSpPr/>
            <p:nvPr/>
          </p:nvSpPr>
          <p:spPr>
            <a:xfrm>
              <a:off x="4612750" y="229462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" name="Куб 80">
              <a:extLst>
                <a:ext uri="{FF2B5EF4-FFF2-40B4-BE49-F238E27FC236}">
                  <a16:creationId xmlns:a16="http://schemas.microsoft.com/office/drawing/2014/main" id="{6D3489EF-CB0F-9986-EE65-653850D8EBC8}"/>
                </a:ext>
              </a:extLst>
            </p:cNvPr>
            <p:cNvSpPr/>
            <p:nvPr/>
          </p:nvSpPr>
          <p:spPr>
            <a:xfrm>
              <a:off x="6037327" y="229462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84" name="Куб 83">
            <a:extLst>
              <a:ext uri="{FF2B5EF4-FFF2-40B4-BE49-F238E27FC236}">
                <a16:creationId xmlns:a16="http://schemas.microsoft.com/office/drawing/2014/main" id="{F8A6550C-5FE2-2FDD-202E-D22295D3F4C3}"/>
              </a:ext>
            </a:extLst>
          </p:cNvPr>
          <p:cNvSpPr/>
          <p:nvPr/>
        </p:nvSpPr>
        <p:spPr>
          <a:xfrm>
            <a:off x="4563344" y="3306619"/>
            <a:ext cx="766328" cy="2315944"/>
          </a:xfrm>
          <a:prstGeom prst="cube">
            <a:avLst>
              <a:gd name="adj" fmla="val 5576"/>
            </a:avLst>
          </a:prstGeom>
          <a:solidFill>
            <a:srgbClr val="DAE3F3">
              <a:alpha val="50196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10" name="Групувати 209">
            <a:extLst>
              <a:ext uri="{FF2B5EF4-FFF2-40B4-BE49-F238E27FC236}">
                <a16:creationId xmlns:a16="http://schemas.microsoft.com/office/drawing/2014/main" id="{2D6461C3-5C4B-A750-2BCB-3C613E335E32}"/>
              </a:ext>
            </a:extLst>
          </p:cNvPr>
          <p:cNvGrpSpPr/>
          <p:nvPr/>
        </p:nvGrpSpPr>
        <p:grpSpPr>
          <a:xfrm>
            <a:off x="1778681" y="475122"/>
            <a:ext cx="2812702" cy="2266689"/>
            <a:chOff x="1778681" y="485880"/>
            <a:chExt cx="2812702" cy="2266689"/>
          </a:xfrm>
        </p:grpSpPr>
        <p:sp>
          <p:nvSpPr>
            <p:cNvPr id="83" name="Куб 82">
              <a:extLst>
                <a:ext uri="{FF2B5EF4-FFF2-40B4-BE49-F238E27FC236}">
                  <a16:creationId xmlns:a16="http://schemas.microsoft.com/office/drawing/2014/main" id="{00BD238F-E7AA-7933-2774-B1BF6952F676}"/>
                </a:ext>
              </a:extLst>
            </p:cNvPr>
            <p:cNvSpPr/>
            <p:nvPr/>
          </p:nvSpPr>
          <p:spPr>
            <a:xfrm>
              <a:off x="3368406" y="485880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Куб 200">
              <a:extLst>
                <a:ext uri="{FF2B5EF4-FFF2-40B4-BE49-F238E27FC236}">
                  <a16:creationId xmlns:a16="http://schemas.microsoft.com/office/drawing/2014/main" id="{98FA28F8-DD9E-4802-85DE-BFECB5001304}"/>
                </a:ext>
              </a:extLst>
            </p:cNvPr>
            <p:cNvSpPr/>
            <p:nvPr/>
          </p:nvSpPr>
          <p:spPr>
            <a:xfrm>
              <a:off x="2833717" y="1015242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" name="Куб 201">
              <a:extLst>
                <a:ext uri="{FF2B5EF4-FFF2-40B4-BE49-F238E27FC236}">
                  <a16:creationId xmlns:a16="http://schemas.microsoft.com/office/drawing/2014/main" id="{1DABC8B9-2220-50E4-2EBF-E6E0966F3B2F}"/>
                </a:ext>
              </a:extLst>
            </p:cNvPr>
            <p:cNvSpPr/>
            <p:nvPr/>
          </p:nvSpPr>
          <p:spPr>
            <a:xfrm>
              <a:off x="2309785" y="1533847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Куб 202">
              <a:extLst>
                <a:ext uri="{FF2B5EF4-FFF2-40B4-BE49-F238E27FC236}">
                  <a16:creationId xmlns:a16="http://schemas.microsoft.com/office/drawing/2014/main" id="{F9D21B92-3C36-18E3-2190-6E045BAFA23B}"/>
                </a:ext>
              </a:extLst>
            </p:cNvPr>
            <p:cNvSpPr/>
            <p:nvPr/>
          </p:nvSpPr>
          <p:spPr>
            <a:xfrm>
              <a:off x="1778681" y="2059624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209" name="Групувати 208">
            <a:extLst>
              <a:ext uri="{FF2B5EF4-FFF2-40B4-BE49-F238E27FC236}">
                <a16:creationId xmlns:a16="http://schemas.microsoft.com/office/drawing/2014/main" id="{DDE72DCE-254B-8C1B-00F9-C04B0F66703E}"/>
              </a:ext>
            </a:extLst>
          </p:cNvPr>
          <p:cNvGrpSpPr/>
          <p:nvPr/>
        </p:nvGrpSpPr>
        <p:grpSpPr>
          <a:xfrm>
            <a:off x="4345108" y="464364"/>
            <a:ext cx="4517571" cy="422660"/>
            <a:chOff x="4549503" y="956737"/>
            <a:chExt cx="4517571" cy="422660"/>
          </a:xfrm>
        </p:grpSpPr>
        <p:sp>
          <p:nvSpPr>
            <p:cNvPr id="206" name="Куб 205">
              <a:extLst>
                <a:ext uri="{FF2B5EF4-FFF2-40B4-BE49-F238E27FC236}">
                  <a16:creationId xmlns:a16="http://schemas.microsoft.com/office/drawing/2014/main" id="{8A9C7AEF-0C64-81EC-A977-DE4154F65E32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Куб 206">
              <a:extLst>
                <a:ext uri="{FF2B5EF4-FFF2-40B4-BE49-F238E27FC236}">
                  <a16:creationId xmlns:a16="http://schemas.microsoft.com/office/drawing/2014/main" id="{D428A34D-05B1-B278-8A10-3724680ADE55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Куб 207">
              <a:extLst>
                <a:ext uri="{FF2B5EF4-FFF2-40B4-BE49-F238E27FC236}">
                  <a16:creationId xmlns:a16="http://schemas.microsoft.com/office/drawing/2014/main" id="{9F45853F-B2A8-F6D3-B3ED-78B9FFC05025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1" name="Групувати 210">
            <a:extLst>
              <a:ext uri="{FF2B5EF4-FFF2-40B4-BE49-F238E27FC236}">
                <a16:creationId xmlns:a16="http://schemas.microsoft.com/office/drawing/2014/main" id="{87F849C0-8304-A2A7-EA7B-38259AE7A224}"/>
              </a:ext>
            </a:extLst>
          </p:cNvPr>
          <p:cNvGrpSpPr/>
          <p:nvPr/>
        </p:nvGrpSpPr>
        <p:grpSpPr>
          <a:xfrm>
            <a:off x="4076166" y="729720"/>
            <a:ext cx="4517571" cy="422660"/>
            <a:chOff x="4549503" y="956737"/>
            <a:chExt cx="4517571" cy="422660"/>
          </a:xfrm>
        </p:grpSpPr>
        <p:sp>
          <p:nvSpPr>
            <p:cNvPr id="212" name="Куб 211">
              <a:extLst>
                <a:ext uri="{FF2B5EF4-FFF2-40B4-BE49-F238E27FC236}">
                  <a16:creationId xmlns:a16="http://schemas.microsoft.com/office/drawing/2014/main" id="{05D36654-C7FC-31F0-B8BB-C1FEE6223D85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3" name="Куб 212">
              <a:extLst>
                <a:ext uri="{FF2B5EF4-FFF2-40B4-BE49-F238E27FC236}">
                  <a16:creationId xmlns:a16="http://schemas.microsoft.com/office/drawing/2014/main" id="{D784779F-286D-431D-9C28-9DF29B19C049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4" name="Куб 213">
              <a:extLst>
                <a:ext uri="{FF2B5EF4-FFF2-40B4-BE49-F238E27FC236}">
                  <a16:creationId xmlns:a16="http://schemas.microsoft.com/office/drawing/2014/main" id="{1005E217-B00F-2C94-08BD-768B583A9DA7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5" name="Групувати 214">
            <a:extLst>
              <a:ext uri="{FF2B5EF4-FFF2-40B4-BE49-F238E27FC236}">
                <a16:creationId xmlns:a16="http://schemas.microsoft.com/office/drawing/2014/main" id="{09DA97DC-D462-40AE-D247-15BFD6CAC47C}"/>
              </a:ext>
            </a:extLst>
          </p:cNvPr>
          <p:cNvGrpSpPr/>
          <p:nvPr/>
        </p:nvGrpSpPr>
        <p:grpSpPr>
          <a:xfrm>
            <a:off x="3837214" y="976980"/>
            <a:ext cx="4517571" cy="422660"/>
            <a:chOff x="4549503" y="956737"/>
            <a:chExt cx="4517571" cy="422660"/>
          </a:xfrm>
        </p:grpSpPr>
        <p:sp>
          <p:nvSpPr>
            <p:cNvPr id="216" name="Куб 215">
              <a:extLst>
                <a:ext uri="{FF2B5EF4-FFF2-40B4-BE49-F238E27FC236}">
                  <a16:creationId xmlns:a16="http://schemas.microsoft.com/office/drawing/2014/main" id="{F5338ACF-9EE7-E650-C4FE-31C69559572E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7" name="Куб 216">
              <a:extLst>
                <a:ext uri="{FF2B5EF4-FFF2-40B4-BE49-F238E27FC236}">
                  <a16:creationId xmlns:a16="http://schemas.microsoft.com/office/drawing/2014/main" id="{0B7CDD24-C5B4-F3C5-1979-2EFE46699003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8" name="Куб 217">
              <a:extLst>
                <a:ext uri="{FF2B5EF4-FFF2-40B4-BE49-F238E27FC236}">
                  <a16:creationId xmlns:a16="http://schemas.microsoft.com/office/drawing/2014/main" id="{7B7C5EFC-1319-0382-D69C-7FB80FC016AF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9" name="Групувати 218">
            <a:extLst>
              <a:ext uri="{FF2B5EF4-FFF2-40B4-BE49-F238E27FC236}">
                <a16:creationId xmlns:a16="http://schemas.microsoft.com/office/drawing/2014/main" id="{99BAECDE-24C2-082F-AA48-CDF65EE76BCC}"/>
              </a:ext>
            </a:extLst>
          </p:cNvPr>
          <p:cNvGrpSpPr/>
          <p:nvPr/>
        </p:nvGrpSpPr>
        <p:grpSpPr>
          <a:xfrm>
            <a:off x="3308238" y="1484759"/>
            <a:ext cx="4517571" cy="422660"/>
            <a:chOff x="4549503" y="956737"/>
            <a:chExt cx="4517571" cy="422660"/>
          </a:xfrm>
        </p:grpSpPr>
        <p:sp>
          <p:nvSpPr>
            <p:cNvPr id="220" name="Куб 219">
              <a:extLst>
                <a:ext uri="{FF2B5EF4-FFF2-40B4-BE49-F238E27FC236}">
                  <a16:creationId xmlns:a16="http://schemas.microsoft.com/office/drawing/2014/main" id="{367E4984-468A-BF95-C010-24731FA0EF9A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1" name="Куб 220">
              <a:extLst>
                <a:ext uri="{FF2B5EF4-FFF2-40B4-BE49-F238E27FC236}">
                  <a16:creationId xmlns:a16="http://schemas.microsoft.com/office/drawing/2014/main" id="{296055EF-9FED-32E5-E5B4-6D5CD063D0A2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2" name="Куб 221">
              <a:extLst>
                <a:ext uri="{FF2B5EF4-FFF2-40B4-BE49-F238E27FC236}">
                  <a16:creationId xmlns:a16="http://schemas.microsoft.com/office/drawing/2014/main" id="{6C129D6E-405C-68D3-2D7D-648F2B627ED9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23" name="Групувати 222">
            <a:extLst>
              <a:ext uri="{FF2B5EF4-FFF2-40B4-BE49-F238E27FC236}">
                <a16:creationId xmlns:a16="http://schemas.microsoft.com/office/drawing/2014/main" id="{9A199180-D3E4-74D5-9703-D2A56C57EF10}"/>
              </a:ext>
            </a:extLst>
          </p:cNvPr>
          <p:cNvGrpSpPr/>
          <p:nvPr/>
        </p:nvGrpSpPr>
        <p:grpSpPr>
          <a:xfrm>
            <a:off x="3583629" y="1235437"/>
            <a:ext cx="4517571" cy="422660"/>
            <a:chOff x="4549503" y="956737"/>
            <a:chExt cx="4517571" cy="422660"/>
          </a:xfrm>
        </p:grpSpPr>
        <p:sp>
          <p:nvSpPr>
            <p:cNvPr id="224" name="Куб 223">
              <a:extLst>
                <a:ext uri="{FF2B5EF4-FFF2-40B4-BE49-F238E27FC236}">
                  <a16:creationId xmlns:a16="http://schemas.microsoft.com/office/drawing/2014/main" id="{394CE92B-88AE-1795-6A97-4BF93C2EA3D0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5" name="Куб 224">
              <a:extLst>
                <a:ext uri="{FF2B5EF4-FFF2-40B4-BE49-F238E27FC236}">
                  <a16:creationId xmlns:a16="http://schemas.microsoft.com/office/drawing/2014/main" id="{606819AB-0FDB-1309-AB0D-6B29E2C74F98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6" name="Куб 225">
              <a:extLst>
                <a:ext uri="{FF2B5EF4-FFF2-40B4-BE49-F238E27FC236}">
                  <a16:creationId xmlns:a16="http://schemas.microsoft.com/office/drawing/2014/main" id="{7855D9E9-615F-D70A-007B-43B9B2F145AB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27" name="Групувати 226">
            <a:extLst>
              <a:ext uri="{FF2B5EF4-FFF2-40B4-BE49-F238E27FC236}">
                <a16:creationId xmlns:a16="http://schemas.microsoft.com/office/drawing/2014/main" id="{92F2BD36-61C1-DE3A-2E96-900E83870A11}"/>
              </a:ext>
            </a:extLst>
          </p:cNvPr>
          <p:cNvGrpSpPr/>
          <p:nvPr/>
        </p:nvGrpSpPr>
        <p:grpSpPr>
          <a:xfrm>
            <a:off x="2492939" y="2286763"/>
            <a:ext cx="4517571" cy="422660"/>
            <a:chOff x="4549503" y="956737"/>
            <a:chExt cx="4517571" cy="422660"/>
          </a:xfrm>
        </p:grpSpPr>
        <p:sp>
          <p:nvSpPr>
            <p:cNvPr id="228" name="Куб 227">
              <a:extLst>
                <a:ext uri="{FF2B5EF4-FFF2-40B4-BE49-F238E27FC236}">
                  <a16:creationId xmlns:a16="http://schemas.microsoft.com/office/drawing/2014/main" id="{30C5283D-7D4A-E8C0-52A0-C4827CBEE66F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9" name="Куб 228">
              <a:extLst>
                <a:ext uri="{FF2B5EF4-FFF2-40B4-BE49-F238E27FC236}">
                  <a16:creationId xmlns:a16="http://schemas.microsoft.com/office/drawing/2014/main" id="{FAAEA069-4021-BA89-6BE4-2051C24B5DEB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0" name="Куб 229">
              <a:extLst>
                <a:ext uri="{FF2B5EF4-FFF2-40B4-BE49-F238E27FC236}">
                  <a16:creationId xmlns:a16="http://schemas.microsoft.com/office/drawing/2014/main" id="{0CBBE802-6310-868A-06ED-1307150A90EF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1" name="Групувати 230">
            <a:extLst>
              <a:ext uri="{FF2B5EF4-FFF2-40B4-BE49-F238E27FC236}">
                <a16:creationId xmlns:a16="http://schemas.microsoft.com/office/drawing/2014/main" id="{E4854F42-EE01-6FEA-648F-D77740763B81}"/>
              </a:ext>
            </a:extLst>
          </p:cNvPr>
          <p:cNvGrpSpPr/>
          <p:nvPr/>
        </p:nvGrpSpPr>
        <p:grpSpPr>
          <a:xfrm>
            <a:off x="3037835" y="1757011"/>
            <a:ext cx="4517571" cy="422660"/>
            <a:chOff x="4549503" y="956737"/>
            <a:chExt cx="4517571" cy="422660"/>
          </a:xfrm>
        </p:grpSpPr>
        <p:sp>
          <p:nvSpPr>
            <p:cNvPr id="232" name="Куб 231">
              <a:extLst>
                <a:ext uri="{FF2B5EF4-FFF2-40B4-BE49-F238E27FC236}">
                  <a16:creationId xmlns:a16="http://schemas.microsoft.com/office/drawing/2014/main" id="{84395797-3C42-7578-2E20-B663311E9EBD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3" name="Куб 232">
              <a:extLst>
                <a:ext uri="{FF2B5EF4-FFF2-40B4-BE49-F238E27FC236}">
                  <a16:creationId xmlns:a16="http://schemas.microsoft.com/office/drawing/2014/main" id="{A54D175B-9DF3-1387-2A07-1D1CC37C436E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4" name="Куб 233">
              <a:extLst>
                <a:ext uri="{FF2B5EF4-FFF2-40B4-BE49-F238E27FC236}">
                  <a16:creationId xmlns:a16="http://schemas.microsoft.com/office/drawing/2014/main" id="{41A21B03-5678-ED3D-2F8C-88F09C04EBFD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5" name="Групувати 234">
            <a:extLst>
              <a:ext uri="{FF2B5EF4-FFF2-40B4-BE49-F238E27FC236}">
                <a16:creationId xmlns:a16="http://schemas.microsoft.com/office/drawing/2014/main" id="{51CBAF7E-3FE1-404A-A664-16D78003104E}"/>
              </a:ext>
            </a:extLst>
          </p:cNvPr>
          <p:cNvGrpSpPr/>
          <p:nvPr/>
        </p:nvGrpSpPr>
        <p:grpSpPr>
          <a:xfrm>
            <a:off x="2786464" y="2026829"/>
            <a:ext cx="4517571" cy="422660"/>
            <a:chOff x="4549503" y="956737"/>
            <a:chExt cx="4517571" cy="422660"/>
          </a:xfrm>
        </p:grpSpPr>
        <p:sp>
          <p:nvSpPr>
            <p:cNvPr id="236" name="Куб 235">
              <a:extLst>
                <a:ext uri="{FF2B5EF4-FFF2-40B4-BE49-F238E27FC236}">
                  <a16:creationId xmlns:a16="http://schemas.microsoft.com/office/drawing/2014/main" id="{B31181C6-F2E7-DF9C-7D45-FA24B8C4BDCD}"/>
                </a:ext>
              </a:extLst>
            </p:cNvPr>
            <p:cNvSpPr/>
            <p:nvPr/>
          </p:nvSpPr>
          <p:spPr>
            <a:xfrm>
              <a:off x="4549503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7" name="Куб 236">
              <a:extLst>
                <a:ext uri="{FF2B5EF4-FFF2-40B4-BE49-F238E27FC236}">
                  <a16:creationId xmlns:a16="http://schemas.microsoft.com/office/drawing/2014/main" id="{F8052193-95AD-95AE-0B11-3A4A8ABF1A2C}"/>
                </a:ext>
              </a:extLst>
            </p:cNvPr>
            <p:cNvSpPr/>
            <p:nvPr/>
          </p:nvSpPr>
          <p:spPr>
            <a:xfrm>
              <a:off x="5974080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8" name="Куб 237">
              <a:extLst>
                <a:ext uri="{FF2B5EF4-FFF2-40B4-BE49-F238E27FC236}">
                  <a16:creationId xmlns:a16="http://schemas.microsoft.com/office/drawing/2014/main" id="{2D607F06-BFDD-6213-001A-5F2251705C5A}"/>
                </a:ext>
              </a:extLst>
            </p:cNvPr>
            <p:cNvSpPr/>
            <p:nvPr/>
          </p:nvSpPr>
          <p:spPr>
            <a:xfrm>
              <a:off x="7398657" y="956737"/>
              <a:ext cx="1668417" cy="422660"/>
            </a:xfrm>
            <a:prstGeom prst="cube">
              <a:avLst>
                <a:gd name="adj" fmla="val 60578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44" name="Групувати 243">
            <a:extLst>
              <a:ext uri="{FF2B5EF4-FFF2-40B4-BE49-F238E27FC236}">
                <a16:creationId xmlns:a16="http://schemas.microsoft.com/office/drawing/2014/main" id="{BE6E5A86-2033-A623-39A7-B63194B32894}"/>
              </a:ext>
            </a:extLst>
          </p:cNvPr>
          <p:cNvGrpSpPr/>
          <p:nvPr/>
        </p:nvGrpSpPr>
        <p:grpSpPr>
          <a:xfrm>
            <a:off x="6765285" y="449870"/>
            <a:ext cx="2812702" cy="2266689"/>
            <a:chOff x="1778681" y="485880"/>
            <a:chExt cx="2812702" cy="2266689"/>
          </a:xfrm>
        </p:grpSpPr>
        <p:sp>
          <p:nvSpPr>
            <p:cNvPr id="245" name="Куб 244">
              <a:extLst>
                <a:ext uri="{FF2B5EF4-FFF2-40B4-BE49-F238E27FC236}">
                  <a16:creationId xmlns:a16="http://schemas.microsoft.com/office/drawing/2014/main" id="{9FE9E4CA-724A-7B2C-D021-56A48D13BFB7}"/>
                </a:ext>
              </a:extLst>
            </p:cNvPr>
            <p:cNvSpPr/>
            <p:nvPr/>
          </p:nvSpPr>
          <p:spPr>
            <a:xfrm>
              <a:off x="3368406" y="485880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Куб 245">
              <a:extLst>
                <a:ext uri="{FF2B5EF4-FFF2-40B4-BE49-F238E27FC236}">
                  <a16:creationId xmlns:a16="http://schemas.microsoft.com/office/drawing/2014/main" id="{36120E0C-8EDD-617A-00ED-4E123B348F5B}"/>
                </a:ext>
              </a:extLst>
            </p:cNvPr>
            <p:cNvSpPr/>
            <p:nvPr/>
          </p:nvSpPr>
          <p:spPr>
            <a:xfrm>
              <a:off x="2833717" y="1015242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Куб 246">
              <a:extLst>
                <a:ext uri="{FF2B5EF4-FFF2-40B4-BE49-F238E27FC236}">
                  <a16:creationId xmlns:a16="http://schemas.microsoft.com/office/drawing/2014/main" id="{766A32C6-912F-B409-A1F8-384F6CF8565E}"/>
                </a:ext>
              </a:extLst>
            </p:cNvPr>
            <p:cNvSpPr/>
            <p:nvPr/>
          </p:nvSpPr>
          <p:spPr>
            <a:xfrm>
              <a:off x="2309785" y="1533847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Куб 247">
              <a:extLst>
                <a:ext uri="{FF2B5EF4-FFF2-40B4-BE49-F238E27FC236}">
                  <a16:creationId xmlns:a16="http://schemas.microsoft.com/office/drawing/2014/main" id="{63E5F512-E21B-35EA-8208-67E731ED4FFF}"/>
                </a:ext>
              </a:extLst>
            </p:cNvPr>
            <p:cNvSpPr/>
            <p:nvPr/>
          </p:nvSpPr>
          <p:spPr>
            <a:xfrm>
              <a:off x="1778681" y="2059624"/>
              <a:ext cx="1222977" cy="692945"/>
            </a:xfrm>
            <a:prstGeom prst="cube">
              <a:avLst>
                <a:gd name="adj" fmla="val 74931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249" name="Куб 248">
            <a:extLst>
              <a:ext uri="{FF2B5EF4-FFF2-40B4-BE49-F238E27FC236}">
                <a16:creationId xmlns:a16="http://schemas.microsoft.com/office/drawing/2014/main" id="{44BA4A57-83AC-2EFA-97DC-FCACC257D002}"/>
              </a:ext>
            </a:extLst>
          </p:cNvPr>
          <p:cNvSpPr/>
          <p:nvPr/>
        </p:nvSpPr>
        <p:spPr>
          <a:xfrm>
            <a:off x="5329672" y="3306619"/>
            <a:ext cx="766328" cy="2315944"/>
          </a:xfrm>
          <a:prstGeom prst="cube">
            <a:avLst>
              <a:gd name="adj" fmla="val 5576"/>
            </a:avLst>
          </a:prstGeom>
          <a:solidFill>
            <a:srgbClr val="DAE3F3">
              <a:alpha val="50196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Овал 81">
            <a:extLst>
              <a:ext uri="{FF2B5EF4-FFF2-40B4-BE49-F238E27FC236}">
                <a16:creationId xmlns:a16="http://schemas.microsoft.com/office/drawing/2014/main" id="{B6105906-1B86-972D-64F1-6FCF6BE5E38F}"/>
              </a:ext>
            </a:extLst>
          </p:cNvPr>
          <p:cNvSpPr/>
          <p:nvPr/>
        </p:nvSpPr>
        <p:spPr>
          <a:xfrm>
            <a:off x="9334919" y="5426110"/>
            <a:ext cx="956767" cy="9567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Floor</a:t>
            </a: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" name="Овал 85">
            <a:extLst>
              <a:ext uri="{FF2B5EF4-FFF2-40B4-BE49-F238E27FC236}">
                <a16:creationId xmlns:a16="http://schemas.microsoft.com/office/drawing/2014/main" id="{D6582368-4322-E657-B8B6-35581E36F04B}"/>
              </a:ext>
            </a:extLst>
          </p:cNvPr>
          <p:cNvSpPr/>
          <p:nvPr/>
        </p:nvSpPr>
        <p:spPr>
          <a:xfrm>
            <a:off x="10371769" y="5426110"/>
            <a:ext cx="956767" cy="95676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Roof</a:t>
            </a:r>
            <a:endParaRPr lang="uk-UA" dirty="0"/>
          </a:p>
        </p:txBody>
      </p:sp>
      <p:sp>
        <p:nvSpPr>
          <p:cNvPr id="88" name="Циліндр 87">
            <a:extLst>
              <a:ext uri="{FF2B5EF4-FFF2-40B4-BE49-F238E27FC236}">
                <a16:creationId xmlns:a16="http://schemas.microsoft.com/office/drawing/2014/main" id="{6A6867FF-373E-0543-F925-6A926527C064}"/>
              </a:ext>
            </a:extLst>
          </p:cNvPr>
          <p:cNvSpPr/>
          <p:nvPr/>
        </p:nvSpPr>
        <p:spPr>
          <a:xfrm>
            <a:off x="4563344" y="2366084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Циліндр 88">
            <a:extLst>
              <a:ext uri="{FF2B5EF4-FFF2-40B4-BE49-F238E27FC236}">
                <a16:creationId xmlns:a16="http://schemas.microsoft.com/office/drawing/2014/main" id="{195157A7-06C6-C6A0-B2E2-836C8D5E6145}"/>
              </a:ext>
            </a:extLst>
          </p:cNvPr>
          <p:cNvSpPr/>
          <p:nvPr/>
        </p:nvSpPr>
        <p:spPr>
          <a:xfrm>
            <a:off x="4563344" y="2373298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Циліндр 90">
            <a:extLst>
              <a:ext uri="{FF2B5EF4-FFF2-40B4-BE49-F238E27FC236}">
                <a16:creationId xmlns:a16="http://schemas.microsoft.com/office/drawing/2014/main" id="{52294833-9A6C-44DA-A909-57BC8DA7EFBF}"/>
              </a:ext>
            </a:extLst>
          </p:cNvPr>
          <p:cNvSpPr/>
          <p:nvPr/>
        </p:nvSpPr>
        <p:spPr>
          <a:xfrm>
            <a:off x="5181492" y="1386213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95" name="Циліндр 2494">
            <a:extLst>
              <a:ext uri="{FF2B5EF4-FFF2-40B4-BE49-F238E27FC236}">
                <a16:creationId xmlns:a16="http://schemas.microsoft.com/office/drawing/2014/main" id="{C58717CC-92B2-7FD1-E343-A9BF0D0A5C30}"/>
              </a:ext>
            </a:extLst>
          </p:cNvPr>
          <p:cNvSpPr/>
          <p:nvPr/>
        </p:nvSpPr>
        <p:spPr>
          <a:xfrm>
            <a:off x="4888786" y="5776519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7" name="Циліндр 76">
            <a:extLst>
              <a:ext uri="{FF2B5EF4-FFF2-40B4-BE49-F238E27FC236}">
                <a16:creationId xmlns:a16="http://schemas.microsoft.com/office/drawing/2014/main" id="{12B0A8D1-8FD5-C668-8305-BAD8DD438162}"/>
              </a:ext>
            </a:extLst>
          </p:cNvPr>
          <p:cNvSpPr/>
          <p:nvPr/>
        </p:nvSpPr>
        <p:spPr>
          <a:xfrm>
            <a:off x="4499629" y="5961818"/>
            <a:ext cx="618148" cy="356169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DAE3F3">
                  <a:shade val="30000"/>
                  <a:satMod val="115000"/>
                </a:srgb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155" name="Групувати 2154">
            <a:extLst>
              <a:ext uri="{FF2B5EF4-FFF2-40B4-BE49-F238E27FC236}">
                <a16:creationId xmlns:a16="http://schemas.microsoft.com/office/drawing/2014/main" id="{7BE4D402-53CA-E851-D10F-67B9B1CE9916}"/>
              </a:ext>
            </a:extLst>
          </p:cNvPr>
          <p:cNvGrpSpPr/>
          <p:nvPr/>
        </p:nvGrpSpPr>
        <p:grpSpPr>
          <a:xfrm>
            <a:off x="7795380" y="4798486"/>
            <a:ext cx="1224118" cy="1243812"/>
            <a:chOff x="6985121" y="1156318"/>
            <a:chExt cx="1224118" cy="1243812"/>
          </a:xfrm>
        </p:grpSpPr>
        <p:sp>
          <p:nvSpPr>
            <p:cNvPr id="2156" name="Куб 2155">
              <a:extLst>
                <a:ext uri="{FF2B5EF4-FFF2-40B4-BE49-F238E27FC236}">
                  <a16:creationId xmlns:a16="http://schemas.microsoft.com/office/drawing/2014/main" id="{49754677-4A59-8572-4CA2-06477A0D1AF4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57" name="Паралелограм 2156">
              <a:extLst>
                <a:ext uri="{FF2B5EF4-FFF2-40B4-BE49-F238E27FC236}">
                  <a16:creationId xmlns:a16="http://schemas.microsoft.com/office/drawing/2014/main" id="{66CB1BF0-541F-6669-0114-0138622409A2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158" name="Групувати 2157">
              <a:extLst>
                <a:ext uri="{FF2B5EF4-FFF2-40B4-BE49-F238E27FC236}">
                  <a16:creationId xmlns:a16="http://schemas.microsoft.com/office/drawing/2014/main" id="{3EC1357D-1901-F346-1451-BC20F02B519D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73" name="Овал 2172">
                <a:extLst>
                  <a:ext uri="{FF2B5EF4-FFF2-40B4-BE49-F238E27FC236}">
                    <a16:creationId xmlns:a16="http://schemas.microsoft.com/office/drawing/2014/main" id="{6101018A-1CDF-8C7F-873C-B58A8D35FA2F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4" name="Овал 2173">
                <a:extLst>
                  <a:ext uri="{FF2B5EF4-FFF2-40B4-BE49-F238E27FC236}">
                    <a16:creationId xmlns:a16="http://schemas.microsoft.com/office/drawing/2014/main" id="{40565296-8B1B-3ABB-4D91-33F90F59C7AD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5" name="Овал 2174">
                <a:extLst>
                  <a:ext uri="{FF2B5EF4-FFF2-40B4-BE49-F238E27FC236}">
                    <a16:creationId xmlns:a16="http://schemas.microsoft.com/office/drawing/2014/main" id="{871EDE24-B2E8-F068-4883-DB8DC0F1076F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6" name="Овал 2175">
                <a:extLst>
                  <a:ext uri="{FF2B5EF4-FFF2-40B4-BE49-F238E27FC236}">
                    <a16:creationId xmlns:a16="http://schemas.microsoft.com/office/drawing/2014/main" id="{43849AFA-7B47-C511-DCAD-7263EC695D9E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7" name="Овал 2176">
                <a:extLst>
                  <a:ext uri="{FF2B5EF4-FFF2-40B4-BE49-F238E27FC236}">
                    <a16:creationId xmlns:a16="http://schemas.microsoft.com/office/drawing/2014/main" id="{07C722B4-7B13-965A-66D0-2DAC7C57E765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8" name="Овал 2177">
                <a:extLst>
                  <a:ext uri="{FF2B5EF4-FFF2-40B4-BE49-F238E27FC236}">
                    <a16:creationId xmlns:a16="http://schemas.microsoft.com/office/drawing/2014/main" id="{F69339AA-158E-EF07-028A-46C000021E41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59" name="Групувати 2158">
              <a:extLst>
                <a:ext uri="{FF2B5EF4-FFF2-40B4-BE49-F238E27FC236}">
                  <a16:creationId xmlns:a16="http://schemas.microsoft.com/office/drawing/2014/main" id="{8DB4CB7B-BA83-E302-0659-37CE50CFBB9C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167" name="Овал 2166">
                <a:extLst>
                  <a:ext uri="{FF2B5EF4-FFF2-40B4-BE49-F238E27FC236}">
                    <a16:creationId xmlns:a16="http://schemas.microsoft.com/office/drawing/2014/main" id="{8E290703-ADAC-6D67-7193-F246E67468E9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8" name="Овал 2167">
                <a:extLst>
                  <a:ext uri="{FF2B5EF4-FFF2-40B4-BE49-F238E27FC236}">
                    <a16:creationId xmlns:a16="http://schemas.microsoft.com/office/drawing/2014/main" id="{CC2EB80C-975A-184B-F80D-81290429FCEB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9" name="Овал 2168">
                <a:extLst>
                  <a:ext uri="{FF2B5EF4-FFF2-40B4-BE49-F238E27FC236}">
                    <a16:creationId xmlns:a16="http://schemas.microsoft.com/office/drawing/2014/main" id="{3E56E016-7FC9-F2D5-F95B-1DBC49BD39FB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0" name="Овал 2169">
                <a:extLst>
                  <a:ext uri="{FF2B5EF4-FFF2-40B4-BE49-F238E27FC236}">
                    <a16:creationId xmlns:a16="http://schemas.microsoft.com/office/drawing/2014/main" id="{73B4757D-BD4C-DE0D-D883-B58B5EB7EA0C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1" name="Овал 2170">
                <a:extLst>
                  <a:ext uri="{FF2B5EF4-FFF2-40B4-BE49-F238E27FC236}">
                    <a16:creationId xmlns:a16="http://schemas.microsoft.com/office/drawing/2014/main" id="{F8A2A93E-6B07-35CA-369F-F7BF1EEC194B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72" name="Овал 2171">
                <a:extLst>
                  <a:ext uri="{FF2B5EF4-FFF2-40B4-BE49-F238E27FC236}">
                    <a16:creationId xmlns:a16="http://schemas.microsoft.com/office/drawing/2014/main" id="{7EFBC561-525E-B82E-48A6-62965CEE74B0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160" name="Групувати 2159">
              <a:extLst>
                <a:ext uri="{FF2B5EF4-FFF2-40B4-BE49-F238E27FC236}">
                  <a16:creationId xmlns:a16="http://schemas.microsoft.com/office/drawing/2014/main" id="{C6CB33A6-C9DB-5C80-ED45-D1AC99E10498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161" name="Овал 2160">
                <a:extLst>
                  <a:ext uri="{FF2B5EF4-FFF2-40B4-BE49-F238E27FC236}">
                    <a16:creationId xmlns:a16="http://schemas.microsoft.com/office/drawing/2014/main" id="{840F2D1F-E254-A48E-E90E-47AE35F4A69B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2" name="Овал 2161">
                <a:extLst>
                  <a:ext uri="{FF2B5EF4-FFF2-40B4-BE49-F238E27FC236}">
                    <a16:creationId xmlns:a16="http://schemas.microsoft.com/office/drawing/2014/main" id="{97D0FA32-C301-AC06-05C4-85E90302592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3" name="Овал 2162">
                <a:extLst>
                  <a:ext uri="{FF2B5EF4-FFF2-40B4-BE49-F238E27FC236}">
                    <a16:creationId xmlns:a16="http://schemas.microsoft.com/office/drawing/2014/main" id="{A5794973-D735-8421-B828-B3C711E52731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4" name="Овал 2163">
                <a:extLst>
                  <a:ext uri="{FF2B5EF4-FFF2-40B4-BE49-F238E27FC236}">
                    <a16:creationId xmlns:a16="http://schemas.microsoft.com/office/drawing/2014/main" id="{14C50DF3-5907-2055-D41C-FF33584CED75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5" name="Овал 2164">
                <a:extLst>
                  <a:ext uri="{FF2B5EF4-FFF2-40B4-BE49-F238E27FC236}">
                    <a16:creationId xmlns:a16="http://schemas.microsoft.com/office/drawing/2014/main" id="{F59FA13F-67CB-A271-4AFB-F09537D90437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166" name="Овал 2165">
                <a:extLst>
                  <a:ext uri="{FF2B5EF4-FFF2-40B4-BE49-F238E27FC236}">
                    <a16:creationId xmlns:a16="http://schemas.microsoft.com/office/drawing/2014/main" id="{BF820FCB-C402-344A-B383-DBCAEBB80E26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251" name="Групувати 2250">
            <a:extLst>
              <a:ext uri="{FF2B5EF4-FFF2-40B4-BE49-F238E27FC236}">
                <a16:creationId xmlns:a16="http://schemas.microsoft.com/office/drawing/2014/main" id="{89E59BA7-A371-E9E6-193E-E0F4AA924749}"/>
              </a:ext>
            </a:extLst>
          </p:cNvPr>
          <p:cNvGrpSpPr/>
          <p:nvPr/>
        </p:nvGrpSpPr>
        <p:grpSpPr>
          <a:xfrm>
            <a:off x="6826344" y="5347171"/>
            <a:ext cx="1668417" cy="936389"/>
            <a:chOff x="4820542" y="728723"/>
            <a:chExt cx="1668417" cy="936389"/>
          </a:xfrm>
        </p:grpSpPr>
        <p:sp>
          <p:nvSpPr>
            <p:cNvPr id="2252" name="Паралелограм 2251">
              <a:extLst>
                <a:ext uri="{FF2B5EF4-FFF2-40B4-BE49-F238E27FC236}">
                  <a16:creationId xmlns:a16="http://schemas.microsoft.com/office/drawing/2014/main" id="{1990C189-C5B7-C20A-CACC-81B11D083357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53" name="Куб 2252">
              <a:extLst>
                <a:ext uri="{FF2B5EF4-FFF2-40B4-BE49-F238E27FC236}">
                  <a16:creationId xmlns:a16="http://schemas.microsoft.com/office/drawing/2014/main" id="{9E7F8397-DE83-1D24-92B3-C27AA0A7087C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254" name="Групувати 2253">
              <a:extLst>
                <a:ext uri="{FF2B5EF4-FFF2-40B4-BE49-F238E27FC236}">
                  <a16:creationId xmlns:a16="http://schemas.microsoft.com/office/drawing/2014/main" id="{94270429-729B-ED9C-BB64-9A93743C70DC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269" name="Овал 2268">
                <a:extLst>
                  <a:ext uri="{FF2B5EF4-FFF2-40B4-BE49-F238E27FC236}">
                    <a16:creationId xmlns:a16="http://schemas.microsoft.com/office/drawing/2014/main" id="{9CA9372B-7CD5-D2C3-BC34-35BC81D07350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70" name="Овал 2269">
                <a:extLst>
                  <a:ext uri="{FF2B5EF4-FFF2-40B4-BE49-F238E27FC236}">
                    <a16:creationId xmlns:a16="http://schemas.microsoft.com/office/drawing/2014/main" id="{D8B4C609-D924-2026-32ED-5F4238CABE52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71" name="Овал 2270">
                <a:extLst>
                  <a:ext uri="{FF2B5EF4-FFF2-40B4-BE49-F238E27FC236}">
                    <a16:creationId xmlns:a16="http://schemas.microsoft.com/office/drawing/2014/main" id="{96C3B467-1BF7-05F5-596D-63DA65FE496C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72" name="Овал 2271">
                <a:extLst>
                  <a:ext uri="{FF2B5EF4-FFF2-40B4-BE49-F238E27FC236}">
                    <a16:creationId xmlns:a16="http://schemas.microsoft.com/office/drawing/2014/main" id="{DDE896F4-41DE-58B4-2D98-F8C72DE26AC5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73" name="Овал 2272">
                <a:extLst>
                  <a:ext uri="{FF2B5EF4-FFF2-40B4-BE49-F238E27FC236}">
                    <a16:creationId xmlns:a16="http://schemas.microsoft.com/office/drawing/2014/main" id="{ADEFF3D5-9813-2C5E-600A-B1B836765741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74" name="Овал 2273">
                <a:extLst>
                  <a:ext uri="{FF2B5EF4-FFF2-40B4-BE49-F238E27FC236}">
                    <a16:creationId xmlns:a16="http://schemas.microsoft.com/office/drawing/2014/main" id="{1CAE6A61-2BEC-5AEE-3CA2-4C3D1728F151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55" name="Групувати 2254">
              <a:extLst>
                <a:ext uri="{FF2B5EF4-FFF2-40B4-BE49-F238E27FC236}">
                  <a16:creationId xmlns:a16="http://schemas.microsoft.com/office/drawing/2014/main" id="{7E4AEA7F-02C1-5290-9344-2C92961D2C35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63" name="Овал 2262">
                <a:extLst>
                  <a:ext uri="{FF2B5EF4-FFF2-40B4-BE49-F238E27FC236}">
                    <a16:creationId xmlns:a16="http://schemas.microsoft.com/office/drawing/2014/main" id="{1EC51138-934F-D206-2B11-E0C9DC9852A0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4" name="Овал 2263">
                <a:extLst>
                  <a:ext uri="{FF2B5EF4-FFF2-40B4-BE49-F238E27FC236}">
                    <a16:creationId xmlns:a16="http://schemas.microsoft.com/office/drawing/2014/main" id="{B8C85EBA-0536-D7BC-8F8A-39E5716CD8C9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5" name="Овал 2264">
                <a:extLst>
                  <a:ext uri="{FF2B5EF4-FFF2-40B4-BE49-F238E27FC236}">
                    <a16:creationId xmlns:a16="http://schemas.microsoft.com/office/drawing/2014/main" id="{B8250DD1-F78C-B78A-2984-AC9B377467C9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6" name="Овал 2265">
                <a:extLst>
                  <a:ext uri="{FF2B5EF4-FFF2-40B4-BE49-F238E27FC236}">
                    <a16:creationId xmlns:a16="http://schemas.microsoft.com/office/drawing/2014/main" id="{E077224F-B000-1F4C-ED43-AA76442FF828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7" name="Овал 2266">
                <a:extLst>
                  <a:ext uri="{FF2B5EF4-FFF2-40B4-BE49-F238E27FC236}">
                    <a16:creationId xmlns:a16="http://schemas.microsoft.com/office/drawing/2014/main" id="{295B7430-1562-5280-2363-5007B2A48F7E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8" name="Овал 2267">
                <a:extLst>
                  <a:ext uri="{FF2B5EF4-FFF2-40B4-BE49-F238E27FC236}">
                    <a16:creationId xmlns:a16="http://schemas.microsoft.com/office/drawing/2014/main" id="{FD04FB2D-3718-1024-429C-7719FD3C60D6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56" name="Групувати 2255">
              <a:extLst>
                <a:ext uri="{FF2B5EF4-FFF2-40B4-BE49-F238E27FC236}">
                  <a16:creationId xmlns:a16="http://schemas.microsoft.com/office/drawing/2014/main" id="{4F891AE3-40A1-5368-D071-CB3B09F9497A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57" name="Овал 2256">
                <a:extLst>
                  <a:ext uri="{FF2B5EF4-FFF2-40B4-BE49-F238E27FC236}">
                    <a16:creationId xmlns:a16="http://schemas.microsoft.com/office/drawing/2014/main" id="{A5D5B427-B5BB-22B6-C99B-70158D36AFE4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58" name="Овал 2257">
                <a:extLst>
                  <a:ext uri="{FF2B5EF4-FFF2-40B4-BE49-F238E27FC236}">
                    <a16:creationId xmlns:a16="http://schemas.microsoft.com/office/drawing/2014/main" id="{95887704-4215-0E08-4258-7B56129EECBA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59" name="Овал 2258">
                <a:extLst>
                  <a:ext uri="{FF2B5EF4-FFF2-40B4-BE49-F238E27FC236}">
                    <a16:creationId xmlns:a16="http://schemas.microsoft.com/office/drawing/2014/main" id="{27A8AD48-8CD9-E413-3315-64645F930CA9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0" name="Овал 2259">
                <a:extLst>
                  <a:ext uri="{FF2B5EF4-FFF2-40B4-BE49-F238E27FC236}">
                    <a16:creationId xmlns:a16="http://schemas.microsoft.com/office/drawing/2014/main" id="{9896E5B4-324B-1265-747D-7133994051C2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1" name="Овал 2260">
                <a:extLst>
                  <a:ext uri="{FF2B5EF4-FFF2-40B4-BE49-F238E27FC236}">
                    <a16:creationId xmlns:a16="http://schemas.microsoft.com/office/drawing/2014/main" id="{86ECFE83-930C-2F35-571B-B50CCD64C13D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62" name="Овал 2261">
                <a:extLst>
                  <a:ext uri="{FF2B5EF4-FFF2-40B4-BE49-F238E27FC236}">
                    <a16:creationId xmlns:a16="http://schemas.microsoft.com/office/drawing/2014/main" id="{2EB00027-6B2D-B1BF-DD40-9B1CD8853E6E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275" name="Групувати 2274">
            <a:extLst>
              <a:ext uri="{FF2B5EF4-FFF2-40B4-BE49-F238E27FC236}">
                <a16:creationId xmlns:a16="http://schemas.microsoft.com/office/drawing/2014/main" id="{5C21E466-1703-EF50-10E5-6652A90D6333}"/>
              </a:ext>
            </a:extLst>
          </p:cNvPr>
          <p:cNvGrpSpPr/>
          <p:nvPr/>
        </p:nvGrpSpPr>
        <p:grpSpPr>
          <a:xfrm>
            <a:off x="8344852" y="4262447"/>
            <a:ext cx="1224118" cy="1243812"/>
            <a:chOff x="6985121" y="1156318"/>
            <a:chExt cx="1224118" cy="1243812"/>
          </a:xfrm>
        </p:grpSpPr>
        <p:sp>
          <p:nvSpPr>
            <p:cNvPr id="2276" name="Куб 2275">
              <a:extLst>
                <a:ext uri="{FF2B5EF4-FFF2-40B4-BE49-F238E27FC236}">
                  <a16:creationId xmlns:a16="http://schemas.microsoft.com/office/drawing/2014/main" id="{50187BC6-EC0F-F090-FEAC-EFB6282694E1}"/>
                </a:ext>
              </a:extLst>
            </p:cNvPr>
            <p:cNvSpPr/>
            <p:nvPr/>
          </p:nvSpPr>
          <p:spPr>
            <a:xfrm>
              <a:off x="6986262" y="1156318"/>
              <a:ext cx="1222977" cy="1243811"/>
            </a:xfrm>
            <a:prstGeom prst="cube">
              <a:avLst>
                <a:gd name="adj" fmla="val 42489"/>
              </a:avLst>
            </a:prstGeom>
            <a:solidFill>
              <a:srgbClr val="DAE3F3">
                <a:alpha val="50196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77" name="Паралелограм 2276">
              <a:extLst>
                <a:ext uri="{FF2B5EF4-FFF2-40B4-BE49-F238E27FC236}">
                  <a16:creationId xmlns:a16="http://schemas.microsoft.com/office/drawing/2014/main" id="{E77BAB95-5920-1109-3587-242BB627FE4D}"/>
                </a:ext>
              </a:extLst>
            </p:cNvPr>
            <p:cNvSpPr/>
            <p:nvPr/>
          </p:nvSpPr>
          <p:spPr>
            <a:xfrm>
              <a:off x="6985121" y="1878870"/>
              <a:ext cx="1222977" cy="521260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278" name="Групувати 2277">
              <a:extLst>
                <a:ext uri="{FF2B5EF4-FFF2-40B4-BE49-F238E27FC236}">
                  <a16:creationId xmlns:a16="http://schemas.microsoft.com/office/drawing/2014/main" id="{7BC53CE3-F652-A377-A45F-8611F6570B77}"/>
                </a:ext>
              </a:extLst>
            </p:cNvPr>
            <p:cNvGrpSpPr/>
            <p:nvPr/>
          </p:nvGrpSpPr>
          <p:grpSpPr>
            <a:xfrm flipH="1">
              <a:off x="7729647" y="1470536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93" name="Овал 2292">
                <a:extLst>
                  <a:ext uri="{FF2B5EF4-FFF2-40B4-BE49-F238E27FC236}">
                    <a16:creationId xmlns:a16="http://schemas.microsoft.com/office/drawing/2014/main" id="{1C34F0D6-725C-9130-5B07-B5795B550339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4" name="Овал 2293">
                <a:extLst>
                  <a:ext uri="{FF2B5EF4-FFF2-40B4-BE49-F238E27FC236}">
                    <a16:creationId xmlns:a16="http://schemas.microsoft.com/office/drawing/2014/main" id="{3A634CF5-D06C-B980-2BC2-4E492926E9E7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5" name="Овал 2294">
                <a:extLst>
                  <a:ext uri="{FF2B5EF4-FFF2-40B4-BE49-F238E27FC236}">
                    <a16:creationId xmlns:a16="http://schemas.microsoft.com/office/drawing/2014/main" id="{B8F034F5-1E40-0B3C-E0B9-6AB9F079E708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6" name="Овал 2295">
                <a:extLst>
                  <a:ext uri="{FF2B5EF4-FFF2-40B4-BE49-F238E27FC236}">
                    <a16:creationId xmlns:a16="http://schemas.microsoft.com/office/drawing/2014/main" id="{0B3D0BAF-C9DE-0877-7443-757DBFBA602D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7" name="Овал 2296">
                <a:extLst>
                  <a:ext uri="{FF2B5EF4-FFF2-40B4-BE49-F238E27FC236}">
                    <a16:creationId xmlns:a16="http://schemas.microsoft.com/office/drawing/2014/main" id="{774AE2A8-2189-4DFE-BF50-0F1094DF449E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8" name="Овал 2297">
                <a:extLst>
                  <a:ext uri="{FF2B5EF4-FFF2-40B4-BE49-F238E27FC236}">
                    <a16:creationId xmlns:a16="http://schemas.microsoft.com/office/drawing/2014/main" id="{9ED59513-EAF8-77FE-A209-3FAADBEBB9D2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79" name="Групувати 2278">
              <a:extLst>
                <a:ext uri="{FF2B5EF4-FFF2-40B4-BE49-F238E27FC236}">
                  <a16:creationId xmlns:a16="http://schemas.microsoft.com/office/drawing/2014/main" id="{57FBDB2D-06EF-6FFC-B8EA-5FFA3FE99AB1}"/>
                </a:ext>
              </a:extLst>
            </p:cNvPr>
            <p:cNvGrpSpPr/>
            <p:nvPr/>
          </p:nvGrpSpPr>
          <p:grpSpPr>
            <a:xfrm flipH="1">
              <a:off x="7439114" y="1516822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87" name="Овал 2286">
                <a:extLst>
                  <a:ext uri="{FF2B5EF4-FFF2-40B4-BE49-F238E27FC236}">
                    <a16:creationId xmlns:a16="http://schemas.microsoft.com/office/drawing/2014/main" id="{43845186-931B-0D02-80D0-30A482B3CA18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8" name="Овал 2287">
                <a:extLst>
                  <a:ext uri="{FF2B5EF4-FFF2-40B4-BE49-F238E27FC236}">
                    <a16:creationId xmlns:a16="http://schemas.microsoft.com/office/drawing/2014/main" id="{D4241A9C-F587-5E4E-5481-0B3DE295AFE8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9" name="Овал 2288">
                <a:extLst>
                  <a:ext uri="{FF2B5EF4-FFF2-40B4-BE49-F238E27FC236}">
                    <a16:creationId xmlns:a16="http://schemas.microsoft.com/office/drawing/2014/main" id="{CC8075EC-B90A-9DA3-24F8-4A1F4F9092C2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0" name="Овал 2289">
                <a:extLst>
                  <a:ext uri="{FF2B5EF4-FFF2-40B4-BE49-F238E27FC236}">
                    <a16:creationId xmlns:a16="http://schemas.microsoft.com/office/drawing/2014/main" id="{230E74E4-2E69-5D9A-DB97-8F58408F3A03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1" name="Овал 2290">
                <a:extLst>
                  <a:ext uri="{FF2B5EF4-FFF2-40B4-BE49-F238E27FC236}">
                    <a16:creationId xmlns:a16="http://schemas.microsoft.com/office/drawing/2014/main" id="{454A7D1E-BD0B-105D-BDFD-825D35EF44F4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92" name="Овал 2291">
                <a:extLst>
                  <a:ext uri="{FF2B5EF4-FFF2-40B4-BE49-F238E27FC236}">
                    <a16:creationId xmlns:a16="http://schemas.microsoft.com/office/drawing/2014/main" id="{55B95FBE-B92E-373A-19F2-F0AC34710A00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80" name="Групувати 2279">
              <a:extLst>
                <a:ext uri="{FF2B5EF4-FFF2-40B4-BE49-F238E27FC236}">
                  <a16:creationId xmlns:a16="http://schemas.microsoft.com/office/drawing/2014/main" id="{10B48450-2AC9-748C-2ED4-1C23D84B6A56}"/>
                </a:ext>
              </a:extLst>
            </p:cNvPr>
            <p:cNvGrpSpPr/>
            <p:nvPr/>
          </p:nvGrpSpPr>
          <p:grpSpPr>
            <a:xfrm>
              <a:off x="7175221" y="1686289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281" name="Овал 2280">
                <a:extLst>
                  <a:ext uri="{FF2B5EF4-FFF2-40B4-BE49-F238E27FC236}">
                    <a16:creationId xmlns:a16="http://schemas.microsoft.com/office/drawing/2014/main" id="{F22A24F2-9CF8-7AD3-F5BD-C0686A4D4B4E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2" name="Овал 2281">
                <a:extLst>
                  <a:ext uri="{FF2B5EF4-FFF2-40B4-BE49-F238E27FC236}">
                    <a16:creationId xmlns:a16="http://schemas.microsoft.com/office/drawing/2014/main" id="{491A9FC8-787D-2E2C-DCF0-100F9B19B2C6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3" name="Овал 2282">
                <a:extLst>
                  <a:ext uri="{FF2B5EF4-FFF2-40B4-BE49-F238E27FC236}">
                    <a16:creationId xmlns:a16="http://schemas.microsoft.com/office/drawing/2014/main" id="{DE5C9775-9552-EFF1-C1C3-3EF854558D9C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4" name="Овал 2283">
                <a:extLst>
                  <a:ext uri="{FF2B5EF4-FFF2-40B4-BE49-F238E27FC236}">
                    <a16:creationId xmlns:a16="http://schemas.microsoft.com/office/drawing/2014/main" id="{087838E3-B701-F692-60BB-D4A7D6F945C4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5" name="Овал 2284">
                <a:extLst>
                  <a:ext uri="{FF2B5EF4-FFF2-40B4-BE49-F238E27FC236}">
                    <a16:creationId xmlns:a16="http://schemas.microsoft.com/office/drawing/2014/main" id="{C31D8D9E-AA45-A38B-A256-7ACE53852B1A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86" name="Овал 2285">
                <a:extLst>
                  <a:ext uri="{FF2B5EF4-FFF2-40B4-BE49-F238E27FC236}">
                    <a16:creationId xmlns:a16="http://schemas.microsoft.com/office/drawing/2014/main" id="{E39EBCAD-FC06-DE82-B269-B7A8B5D7572B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227" name="Групувати 2226">
            <a:extLst>
              <a:ext uri="{FF2B5EF4-FFF2-40B4-BE49-F238E27FC236}">
                <a16:creationId xmlns:a16="http://schemas.microsoft.com/office/drawing/2014/main" id="{9B34CA71-F27F-6E62-DDF6-2E107540A1BD}"/>
              </a:ext>
            </a:extLst>
          </p:cNvPr>
          <p:cNvGrpSpPr/>
          <p:nvPr/>
        </p:nvGrpSpPr>
        <p:grpSpPr>
          <a:xfrm>
            <a:off x="5375138" y="5356043"/>
            <a:ext cx="1668417" cy="936389"/>
            <a:chOff x="4820542" y="728723"/>
            <a:chExt cx="1668417" cy="936389"/>
          </a:xfrm>
        </p:grpSpPr>
        <p:sp>
          <p:nvSpPr>
            <p:cNvPr id="2228" name="Паралелограм 2227">
              <a:extLst>
                <a:ext uri="{FF2B5EF4-FFF2-40B4-BE49-F238E27FC236}">
                  <a16:creationId xmlns:a16="http://schemas.microsoft.com/office/drawing/2014/main" id="{E85B5849-D7FD-BADA-BB4B-8F893A19A6C3}"/>
                </a:ext>
              </a:extLst>
            </p:cNvPr>
            <p:cNvSpPr/>
            <p:nvPr/>
          </p:nvSpPr>
          <p:spPr>
            <a:xfrm>
              <a:off x="4836290" y="1423850"/>
              <a:ext cx="1652669" cy="238639"/>
            </a:xfrm>
            <a:prstGeom prst="parallelogram">
              <a:avLst>
                <a:gd name="adj" fmla="val 99968"/>
              </a:avLst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29" name="Куб 2228">
              <a:extLst>
                <a:ext uri="{FF2B5EF4-FFF2-40B4-BE49-F238E27FC236}">
                  <a16:creationId xmlns:a16="http://schemas.microsoft.com/office/drawing/2014/main" id="{EA2B300C-CBB8-94AD-FFFC-C6209EC55EB2}"/>
                </a:ext>
              </a:extLst>
            </p:cNvPr>
            <p:cNvSpPr/>
            <p:nvPr/>
          </p:nvSpPr>
          <p:spPr>
            <a:xfrm>
              <a:off x="4820542" y="728723"/>
              <a:ext cx="1668417" cy="936389"/>
            </a:xfrm>
            <a:prstGeom prst="cube">
              <a:avLst/>
            </a:prstGeom>
            <a:solidFill>
              <a:srgbClr val="DAE3F3">
                <a:alpha val="47059"/>
              </a:srgb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2230" name="Групувати 2229">
              <a:extLst>
                <a:ext uri="{FF2B5EF4-FFF2-40B4-BE49-F238E27FC236}">
                  <a16:creationId xmlns:a16="http://schemas.microsoft.com/office/drawing/2014/main" id="{C13F12AB-5B06-58FE-4BE5-F80A7D81C633}"/>
                </a:ext>
              </a:extLst>
            </p:cNvPr>
            <p:cNvGrpSpPr/>
            <p:nvPr/>
          </p:nvGrpSpPr>
          <p:grpSpPr>
            <a:xfrm>
              <a:off x="4924995" y="938086"/>
              <a:ext cx="481902" cy="648827"/>
              <a:chOff x="7592249" y="4125621"/>
              <a:chExt cx="373993" cy="615926"/>
            </a:xfrm>
            <a:pattFill prst="pct75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</p:grpSpPr>
          <p:sp>
            <p:nvSpPr>
              <p:cNvPr id="2245" name="Овал 2244">
                <a:extLst>
                  <a:ext uri="{FF2B5EF4-FFF2-40B4-BE49-F238E27FC236}">
                    <a16:creationId xmlns:a16="http://schemas.microsoft.com/office/drawing/2014/main" id="{6F12DE45-76CF-C262-BA4D-97D87BC96CDF}"/>
                  </a:ext>
                </a:extLst>
              </p:cNvPr>
              <p:cNvSpPr/>
              <p:nvPr/>
            </p:nvSpPr>
            <p:spPr>
              <a:xfrm>
                <a:off x="7724679" y="4553527"/>
                <a:ext cx="160441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6" name="Овал 2245">
                <a:extLst>
                  <a:ext uri="{FF2B5EF4-FFF2-40B4-BE49-F238E27FC236}">
                    <a16:creationId xmlns:a16="http://schemas.microsoft.com/office/drawing/2014/main" id="{AA5942DF-05D1-7287-58DD-CB8AAC807771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7" name="Овал 2246">
                <a:extLst>
                  <a:ext uri="{FF2B5EF4-FFF2-40B4-BE49-F238E27FC236}">
                    <a16:creationId xmlns:a16="http://schemas.microsoft.com/office/drawing/2014/main" id="{76979306-F03C-ECFE-53A8-6411E88F5D1C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8" name="Овал 2247">
                <a:extLst>
                  <a:ext uri="{FF2B5EF4-FFF2-40B4-BE49-F238E27FC236}">
                    <a16:creationId xmlns:a16="http://schemas.microsoft.com/office/drawing/2014/main" id="{64E1A856-F0E1-CEEF-072E-FA2D725AD033}"/>
                  </a:ext>
                </a:extLst>
              </p:cNvPr>
              <p:cNvSpPr/>
              <p:nvPr/>
            </p:nvSpPr>
            <p:spPr>
              <a:xfrm rot="2926601">
                <a:off x="7787978" y="4280256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9" name="Овал 2248">
                <a:extLst>
                  <a:ext uri="{FF2B5EF4-FFF2-40B4-BE49-F238E27FC236}">
                    <a16:creationId xmlns:a16="http://schemas.microsoft.com/office/drawing/2014/main" id="{C07F5D5D-A13A-6754-A731-2B7641666560}"/>
                  </a:ext>
                </a:extLst>
              </p:cNvPr>
              <p:cNvSpPr/>
              <p:nvPr/>
            </p:nvSpPr>
            <p:spPr>
              <a:xfrm rot="7154583">
                <a:off x="7605077" y="4440860"/>
                <a:ext cx="117413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50" name="Овал 2249">
                <a:extLst>
                  <a:ext uri="{FF2B5EF4-FFF2-40B4-BE49-F238E27FC236}">
                    <a16:creationId xmlns:a16="http://schemas.microsoft.com/office/drawing/2014/main" id="{A0C80978-3BBE-F07C-1888-872BCC095D06}"/>
                  </a:ext>
                </a:extLst>
              </p:cNvPr>
              <p:cNvSpPr/>
              <p:nvPr/>
            </p:nvSpPr>
            <p:spPr>
              <a:xfrm rot="1297891">
                <a:off x="7843416" y="4125621"/>
                <a:ext cx="122826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31" name="Групувати 2230">
              <a:extLst>
                <a:ext uri="{FF2B5EF4-FFF2-40B4-BE49-F238E27FC236}">
                  <a16:creationId xmlns:a16="http://schemas.microsoft.com/office/drawing/2014/main" id="{0720CEAD-5A2A-229D-9133-4E7F5D904771}"/>
                </a:ext>
              </a:extLst>
            </p:cNvPr>
            <p:cNvGrpSpPr/>
            <p:nvPr/>
          </p:nvGrpSpPr>
          <p:grpSpPr>
            <a:xfrm flipH="1">
              <a:off x="5497110" y="930525"/>
              <a:ext cx="524359" cy="659282"/>
              <a:chOff x="7605124" y="4115697"/>
              <a:chExt cx="357653" cy="625850"/>
            </a:xfrm>
            <a:pattFill prst="pct75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39" name="Овал 2238">
                <a:extLst>
                  <a:ext uri="{FF2B5EF4-FFF2-40B4-BE49-F238E27FC236}">
                    <a16:creationId xmlns:a16="http://schemas.microsoft.com/office/drawing/2014/main" id="{BB45322D-9C3C-DD77-CDD9-530EEFF2DCA8}"/>
                  </a:ext>
                </a:extLst>
              </p:cNvPr>
              <p:cNvSpPr/>
              <p:nvPr/>
            </p:nvSpPr>
            <p:spPr>
              <a:xfrm>
                <a:off x="7724680" y="4468771"/>
                <a:ext cx="160441" cy="272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0" name="Овал 2239">
                <a:extLst>
                  <a:ext uri="{FF2B5EF4-FFF2-40B4-BE49-F238E27FC236}">
                    <a16:creationId xmlns:a16="http://schemas.microsoft.com/office/drawing/2014/main" id="{F638F185-9A14-47AD-1BEC-8807A5B11DCA}"/>
                  </a:ext>
                </a:extLst>
              </p:cNvPr>
              <p:cNvSpPr/>
              <p:nvPr/>
            </p:nvSpPr>
            <p:spPr>
              <a:xfrm>
                <a:off x="7696969" y="4322963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1" name="Овал 2240">
                <a:extLst>
                  <a:ext uri="{FF2B5EF4-FFF2-40B4-BE49-F238E27FC236}">
                    <a16:creationId xmlns:a16="http://schemas.microsoft.com/office/drawing/2014/main" id="{5C1AC73B-B74F-71E1-629B-C27525847850}"/>
                  </a:ext>
                </a:extLst>
              </p:cNvPr>
              <p:cNvSpPr/>
              <p:nvPr/>
            </p:nvSpPr>
            <p:spPr>
              <a:xfrm>
                <a:off x="7724678" y="4468770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2" name="Овал 2241">
                <a:extLst>
                  <a:ext uri="{FF2B5EF4-FFF2-40B4-BE49-F238E27FC236}">
                    <a16:creationId xmlns:a16="http://schemas.microsoft.com/office/drawing/2014/main" id="{BB6FE168-C4B6-B547-131A-3D05C06DBEB2}"/>
                  </a:ext>
                </a:extLst>
              </p:cNvPr>
              <p:cNvSpPr/>
              <p:nvPr/>
            </p:nvSpPr>
            <p:spPr>
              <a:xfrm rot="2926601">
                <a:off x="7805467" y="4391119"/>
                <a:ext cx="126600" cy="18802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3" name="Овал 2242">
                <a:extLst>
                  <a:ext uri="{FF2B5EF4-FFF2-40B4-BE49-F238E27FC236}">
                    <a16:creationId xmlns:a16="http://schemas.microsoft.com/office/drawing/2014/main" id="{A85C7512-ADA0-22A5-4541-153B00D22D72}"/>
                  </a:ext>
                </a:extLst>
              </p:cNvPr>
              <p:cNvSpPr/>
              <p:nvPr/>
            </p:nvSpPr>
            <p:spPr>
              <a:xfrm rot="7154583">
                <a:off x="7617952" y="4144453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44" name="Овал 2243">
                <a:extLst>
                  <a:ext uri="{FF2B5EF4-FFF2-40B4-BE49-F238E27FC236}">
                    <a16:creationId xmlns:a16="http://schemas.microsoft.com/office/drawing/2014/main" id="{A3340076-1348-BE7C-6655-D71FF28BF2CA}"/>
                  </a:ext>
                </a:extLst>
              </p:cNvPr>
              <p:cNvSpPr/>
              <p:nvPr/>
            </p:nvSpPr>
            <p:spPr>
              <a:xfrm rot="1297891">
                <a:off x="7674806" y="4115697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232" name="Групувати 2231">
              <a:extLst>
                <a:ext uri="{FF2B5EF4-FFF2-40B4-BE49-F238E27FC236}">
                  <a16:creationId xmlns:a16="http://schemas.microsoft.com/office/drawing/2014/main" id="{BFEBC0F6-917C-FCAF-6A7B-F9F7BC61D6C0}"/>
                </a:ext>
              </a:extLst>
            </p:cNvPr>
            <p:cNvGrpSpPr/>
            <p:nvPr/>
          </p:nvGrpSpPr>
          <p:grpSpPr>
            <a:xfrm flipH="1">
              <a:off x="5995648" y="1089974"/>
              <a:ext cx="419735" cy="508736"/>
              <a:chOff x="7642441" y="4258609"/>
              <a:chExt cx="286291" cy="482938"/>
            </a:xfrm>
            <a:pattFill prst="pct60">
              <a:fgClr>
                <a:schemeClr val="accent6">
                  <a:lumMod val="60000"/>
                  <a:lumOff val="40000"/>
                </a:schemeClr>
              </a:fgClr>
              <a:bgClr>
                <a:schemeClr val="accent6">
                  <a:lumMod val="50000"/>
                </a:schemeClr>
              </a:bgClr>
            </a:pattFill>
          </p:grpSpPr>
          <p:sp>
            <p:nvSpPr>
              <p:cNvPr id="2233" name="Овал 2232">
                <a:extLst>
                  <a:ext uri="{FF2B5EF4-FFF2-40B4-BE49-F238E27FC236}">
                    <a16:creationId xmlns:a16="http://schemas.microsoft.com/office/drawing/2014/main" id="{963368CF-484C-7D94-9B55-3A2AE95F8B05}"/>
                  </a:ext>
                </a:extLst>
              </p:cNvPr>
              <p:cNvSpPr/>
              <p:nvPr/>
            </p:nvSpPr>
            <p:spPr>
              <a:xfrm>
                <a:off x="7782202" y="4328429"/>
                <a:ext cx="102919" cy="41311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34" name="Овал 2233">
                <a:extLst>
                  <a:ext uri="{FF2B5EF4-FFF2-40B4-BE49-F238E27FC236}">
                    <a16:creationId xmlns:a16="http://schemas.microsoft.com/office/drawing/2014/main" id="{F3C9BB7D-0F75-E589-354C-CB70E439CBD0}"/>
                  </a:ext>
                </a:extLst>
              </p:cNvPr>
              <p:cNvSpPr/>
              <p:nvPr/>
            </p:nvSpPr>
            <p:spPr>
              <a:xfrm rot="20108670">
                <a:off x="7741733" y="4322963"/>
                <a:ext cx="81836" cy="198123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35" name="Овал 2234">
                <a:extLst>
                  <a:ext uri="{FF2B5EF4-FFF2-40B4-BE49-F238E27FC236}">
                    <a16:creationId xmlns:a16="http://schemas.microsoft.com/office/drawing/2014/main" id="{6BB00702-B119-0EA5-9F5A-FB5E8BE91F79}"/>
                  </a:ext>
                </a:extLst>
              </p:cNvPr>
              <p:cNvSpPr/>
              <p:nvPr/>
            </p:nvSpPr>
            <p:spPr>
              <a:xfrm>
                <a:off x="7795999" y="4378979"/>
                <a:ext cx="132733" cy="149971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36" name="Овал 2235">
                <a:extLst>
                  <a:ext uri="{FF2B5EF4-FFF2-40B4-BE49-F238E27FC236}">
                    <a16:creationId xmlns:a16="http://schemas.microsoft.com/office/drawing/2014/main" id="{10F77319-DE28-A270-5E45-3D44BEF27E0E}"/>
                  </a:ext>
                </a:extLst>
              </p:cNvPr>
              <p:cNvSpPr/>
              <p:nvPr/>
            </p:nvSpPr>
            <p:spPr>
              <a:xfrm rot="19298315">
                <a:off x="7657841" y="4360984"/>
                <a:ext cx="55883" cy="13035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37" name="Овал 2236">
                <a:extLst>
                  <a:ext uri="{FF2B5EF4-FFF2-40B4-BE49-F238E27FC236}">
                    <a16:creationId xmlns:a16="http://schemas.microsoft.com/office/drawing/2014/main" id="{FEC6B7B7-79EC-44F0-6F5D-7DA17F85BF71}"/>
                  </a:ext>
                </a:extLst>
              </p:cNvPr>
              <p:cNvSpPr/>
              <p:nvPr/>
            </p:nvSpPr>
            <p:spPr>
              <a:xfrm rot="7154583">
                <a:off x="7655269" y="4245781"/>
                <a:ext cx="117414" cy="143070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38" name="Овал 2237">
                <a:extLst>
                  <a:ext uri="{FF2B5EF4-FFF2-40B4-BE49-F238E27FC236}">
                    <a16:creationId xmlns:a16="http://schemas.microsoft.com/office/drawing/2014/main" id="{18833857-70A4-23D8-F606-1FE52D393B92}"/>
                  </a:ext>
                </a:extLst>
              </p:cNvPr>
              <p:cNvSpPr/>
              <p:nvPr/>
            </p:nvSpPr>
            <p:spPr>
              <a:xfrm rot="19191585">
                <a:off x="7708811" y="4415804"/>
                <a:ext cx="122826" cy="2647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30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-0.01158 L 0.0013 -0.01135 C 0.00339 -0.01412 0.0056 -0.01644 0.00755 -0.01922 C 0.01198 -0.0257 0.00599 -0.0213 0.0112 -0.02431 C 0.0125 -0.03125 0.01107 -0.02547 0.01472 -0.0331 C 0.01758 -0.03889 0.01472 -0.03773 0.02031 -0.04445 C 0.02318 -0.04792 0.02617 -0.05139 0.02956 -0.05324 L 0.03451 -0.05579 C 0.03516 -0.05648 0.03581 -0.05764 0.03659 -0.05834 C 0.03724 -0.0588 0.03802 -0.05949 0.0388 -0.05949 C 0.04505 -0.05949 0.05143 -0.05857 0.05781 -0.05834 C 0.07578 -0.05579 0.07552 -0.05556 0.10248 -0.05579 L 0.22552 -0.05834 C 0.23008 -0.06366 0.22526 -0.05695 0.22982 -0.06713 C 0.23112 -0.06991 0.23268 -0.07199 0.23412 -0.07454 L 0.23828 -0.08218 C 0.23946 -0.0838 0.24076 -0.08542 0.2418 -0.08727 C 0.24258 -0.08843 0.24323 -0.08982 0.24401 -0.09098 C 0.24505 -0.09283 0.24636 -0.09422 0.24753 -0.09607 C 0.24792 -0.09769 0.24831 -0.09954 0.24896 -0.10093 C 0.25013 -0.10371 0.25196 -0.10579 0.25313 -0.10857 L 0.25599 -0.11482 C 0.25729 -0.12199 0.25573 -0.11528 0.25886 -0.12246 C 0.2599 -0.12477 0.26068 -0.12755 0.26172 -0.12986 C 0.26211 -0.13125 0.26224 -0.13334 0.26302 -0.1338 L 0.26524 -0.13496 C 0.26641 -0.14167 0.26511 -0.13635 0.26797 -0.1426 C 0.26862 -0.14375 0.26888 -0.14514 0.2694 -0.1463 C 0.27031 -0.14838 0.27136 -0.15047 0.27227 -0.15255 C 0.27279 -0.15371 0.27318 -0.1551 0.2737 -0.15648 C 0.27435 -0.1581 0.27513 -0.15973 0.27578 -0.16135 C 0.27891 -0.16968 0.27709 -0.16644 0.28073 -0.17523 C 0.28151 -0.17685 0.28203 -0.17871 0.28294 -0.18033 C 0.28347 -0.18125 0.28425 -0.18195 0.28503 -0.18287 C 0.28555 -0.18403 0.28581 -0.18542 0.28646 -0.18658 C 0.28998 -0.19352 0.28959 -0.19283 0.29284 -0.19653 C 0.29427 -0.20209 0.29401 -0.20255 0.29701 -0.20672 C 0.29831 -0.20857 0.30013 -0.20949 0.3013 -0.21181 C 0.30417 -0.21667 0.30339 -0.21598 0.30768 -0.2206 C 0.31563 -0.22894 0.31211 -0.22685 0.31758 -0.2294 C 0.32305 -0.23912 0.31602 -0.22732 0.32253 -0.23565 C 0.32331 -0.23658 0.32383 -0.2382 0.32461 -0.23935 C 0.32526 -0.24028 0.32617 -0.24098 0.32683 -0.2419 L 0.33529 -0.25695 C 0.33594 -0.25834 0.33659 -0.25973 0.33737 -0.26088 L 0.33946 -0.26343 C 0.34037 -0.26574 0.34154 -0.26945 0.3431 -0.27084 C 0.34388 -0.27176 0.34492 -0.27176 0.34584 -0.27223 C 0.34636 -0.27338 0.34662 -0.275 0.34727 -0.27593 C 0.34792 -0.27662 0.3487 -0.27662 0.34935 -0.27709 C 0.35039 -0.27778 0.3513 -0.27894 0.35222 -0.27963 C 0.35287 -0.2801 0.35365 -0.28056 0.3543 -0.28102 C 0.3556 -0.28172 0.35664 -0.28264 0.35794 -0.28334 C 0.35886 -0.28403 0.35977 -0.28426 0.36068 -0.28473 C 0.36146 -0.28496 0.36211 -0.28565 0.36289 -0.28588 C 0.36446 -0.28797 0.36758 -0.2919 0.36849 -0.29468 C 0.36953 -0.29792 0.37018 -0.30486 0.37071 -0.30857 C 0.37018 -0.31019 0.36992 -0.31227 0.36927 -0.31366 C 0.36563 -0.31991 0.35638 -0.31412 0.3543 -0.31366 C 0.35365 -0.3132 0.35287 -0.31297 0.35222 -0.31227 C 0.35143 -0.31181 0.35078 -0.31065 0.35013 -0.30996 C 0.34961 -0.30949 0.34922 -0.30903 0.3487 -0.30857 L 0.3487 -0.30834 " pathEditMode="relative" rAng="0" ptsTypes="AAAAAAAAAAAAAAAAAAAAAAAAAAAAAAAAAAAAAAAAAAAAAAAAAAAAAAAAAAAAAAA">
                                      <p:cBhvr>
                                        <p:cTn id="18" dur="5000" fill="hold"/>
                                        <p:tgtEl>
                                          <p:spTgt spid="2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64" y="-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4.07407E-6 L -0.06289 0.0009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4.07407E-6 L 0.06289 -0.0004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0" presetClass="path" presetSubtype="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81481E-6 L -1.25E-6 0.0125 C -0.00482 0.01064 -0.0181 -0.00718 -0.02409 -0.01135 C -0.02669 -0.0088 -0.02409 -0.02987 -0.02812 -0.02917 C -0.03125 -0.02894 -0.04661 -0.06343 -0.07213 -0.0551 C -0.09779 -0.04676 -0.12656 0.02083 -0.18177 0.02106 C -0.20521 0.03935 -0.20091 0.04722 -0.21263 0.05439 C -0.23659 0.05995 -0.26445 0.05 -0.27383 0.05324 C -0.28463 0.075 -0.29661 0.10555 -0.30156 0.1368 C -0.30638 0.14398 -0.31471 0.1787 -0.3151 0.21712 C -0.3151 0.22847 -0.31693 0.24907 -0.31693 0.27152 " pathEditMode="relative" rAng="0" ptsTypes="AAAAAAAAAAA">
                                      <p:cBhvr>
                                        <p:cTn id="30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46" y="1076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4.07407E-6 L -0.06289 0.0009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4.07407E-6 L 0.06289 -0.0004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63" presetClass="path" presetSubtype="0" accel="50000" decel="5000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6289 0.00092 L 8.33333E-7 -1.85185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8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6289 -0.00047 L 4.16667E-7 3.7037E-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111E-6 L 0.00234 -0.532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2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6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0.2388 -0.136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53" y="-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5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8 -0.13564 C 0.24492 -0.23727 0.1681 -0.32569 0.06497 -0.33171 C -0.0332 -0.33935 -0.12552 -0.2706 -0.13177 -0.17199 C -0.13945 -0.08055 -0.07487 0.0044 0.01745 0.01088 C 0.10182 0.01528 0.1819 -0.04097 0.18815 -0.12639 C 0.19414 -0.2037 0.14023 -0.27708 0.06198 -0.2831 C -0.01029 -0.2875 -0.078 -0.24051 -0.08242 -0.16898 C -0.08711 -0.10509 -0.04401 -0.04259 0.02031 -0.03958 C 0.07878 -0.03518 0.13437 -0.07176 0.1388 -0.12939 C 0.14193 -0.18125 0.10963 -0.23125 0.05872 -0.23449 C 0.01445 -0.23727 -0.03034 -0.21018 -0.0332 -0.16574 C -0.03646 -0.12777 -0.01341 -0.09143 0.02357 -0.08819 C 0.05417 -0.08518 0.08659 -0.10208 0.08802 -0.1324 C 0.09128 -0.15648 0.07878 -0.18264 0.05586 -0.18564 C 0.03737 -0.18564 0.01888 -0.17939 0.01575 -0.16296 C 0.01445 -0.15231 0.01745 -0.14143 0.02656 -0.1368 C 0.03112 -0.13564 0.03437 -0.13564 0.03893 -0.1368 " pathEditMode="relative" rAng="0" ptsTypes="AAAAAAAAAAAAAAAAA">
                                      <p:cBhvr>
                                        <p:cTn id="66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42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64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0.0375 0.14398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42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99 0.14352 L -0.05534 0.67593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2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84" grpId="0" animBg="1"/>
      <p:bldP spid="84" grpId="1" animBg="1"/>
      <p:bldP spid="249" grpId="0" animBg="1"/>
      <p:bldP spid="249" grpId="1" animBg="1"/>
      <p:bldP spid="82" grpId="1" animBg="1"/>
      <p:bldP spid="86" grpId="0" animBg="1"/>
      <p:bldP spid="88" grpId="0" animBg="1"/>
      <p:bldP spid="88" grpId="1" animBg="1"/>
      <p:bldP spid="88" grpId="2" animBg="1"/>
      <p:bldP spid="89" grpId="3" animBg="1"/>
      <p:bldP spid="89" grpId="4" animBg="1"/>
      <p:bldP spid="89" grpId="5" animBg="1"/>
      <p:bldP spid="89" grpId="6" animBg="1"/>
      <p:bldP spid="91" grpId="0" animBg="1"/>
      <p:bldP spid="91" grpId="1" animBg="1"/>
      <p:bldP spid="91" grpId="3" animBg="1"/>
      <p:bldP spid="2495" grpId="0" animBg="1"/>
      <p:bldP spid="2495" grpId="1" animBg="1"/>
      <p:bldP spid="77" grpId="0" animBg="1"/>
      <p:bldP spid="77" grpId="1" animBg="1"/>
      <p:bldP spid="77" grpId="2" animBg="1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2156</TotalTime>
  <Words>2</Words>
  <Application>Microsoft Office PowerPoint</Application>
  <PresentationFormat>Широкий екран</PresentationFormat>
  <Paragraphs>2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Микола</dc:creator>
  <cp:lastModifiedBy>Микола</cp:lastModifiedBy>
  <cp:revision>21</cp:revision>
  <dcterms:created xsi:type="dcterms:W3CDTF">2024-02-05T09:22:31Z</dcterms:created>
  <dcterms:modified xsi:type="dcterms:W3CDTF">2024-02-08T20:50:27Z</dcterms:modified>
</cp:coreProperties>
</file>