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0" r:id="rId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1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1056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722DAE-A76F-6A25-2869-6C664CC05D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D6CDEBD1-46E8-70E3-AD4E-854E57A5FC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55BFEA4-2BDF-D496-135D-51C61B436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BFB6D3C-AC0B-1382-03B2-1A0CE5419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7A3E2E6-104C-5C78-426E-DFE51CF24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1305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607603-2570-54C3-16A5-AF3E01359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1AFD4763-C68F-971D-73CB-AA1C939129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93FB8AA-5371-425D-87EA-66B6D1B4F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F43504B-232C-B0FD-CD5D-9140A4FB8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E0073CE-A231-592E-030A-C12DA3694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71237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4A63ED3E-4A76-E70F-113C-352670A54C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F50F47F-8086-6CB9-57F2-AC3FAE71F7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8AE124E-5061-719D-C181-B3AEF8D3F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0931172-0E6E-F811-11C0-95892D26C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EFACD7CF-A7AA-22A0-1AD0-D34DF7183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1771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7D63F-3FAA-9C02-70EE-988C97E7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F2D76DA-4F39-8EB6-F137-2E6F02E9BF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0D341861-FBE1-DA96-2CE6-FD13BB581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D5CD9CB-FD4C-644C-FC81-037F1F47F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82DD64C3-A195-2CAA-8AF0-F11F7F1EF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6625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D02553-69B1-DCC5-1713-5D6B49135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9AE95AD-4B3C-90FF-4509-C7A66ECD0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B540B04-ECA1-278C-4344-B9A55E6B6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79D0611-09B2-E688-0486-E83FCD44C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7352B35-6B67-3CB5-2434-970498892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4887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433EC0-22C7-C41D-5F06-A15E0DA8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9E3AE10-8FDC-1E43-3682-D178CB03C3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30185EDA-D2D2-86AE-07B7-8C6013C833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FF0E791-549C-2023-4C62-58160C2174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27CC3A35-AC53-A8AD-A077-A65A27C9F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A4044E1-E67D-923A-7259-567202DD2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92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59F228-7B7E-C4FE-2167-09DC2F686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7259D8B-E444-46B9-B563-A6399F6FA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8CE182C5-8B8A-D215-979A-DCCCDEB7F0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7ACE7954-3DB0-1E5D-EA38-84290FF78B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9064C8F4-F5E6-F619-BB18-078726AE2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080C9B18-E11A-DABD-1D70-21D872FEC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7CFCF1A2-F4F4-B017-FCBE-8DCF2CA43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105C251D-CB96-6FBD-7886-177B73106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056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1F46AE-3B98-96CD-A2D8-BA0FAE5C8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6456F1A5-3498-BDA6-6F5A-5EC6995F9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F8A51D16-734E-C23E-9164-AB12721C0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5777D6E2-8DFA-7CBE-2B72-517961C9A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830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7949FE6A-5476-8F5A-BD3B-F12182D09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FC00A74F-1D60-49EF-9A03-A79BD38C5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AA6B6697-D098-826D-E916-DC241CE3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6789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FFF6B7-3EF2-6D75-5D18-A1E2927AD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7387487-EAEA-42E9-1546-531B24957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0BDD11EC-78FC-3F3E-8BDD-47BDAC57BD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DA9923A9-5A33-81D9-38F9-B3BF7E861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6CF4258-2552-AE40-AD25-6C3047DB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252FF972-0A1C-6A1F-AAF1-1D6F78276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000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3F0D90-2F78-435B-A885-B3B65E2BE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DAD4E488-47EE-B7C6-ABF6-E6A6706234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493A75F4-11F3-E0F6-3674-5CF8B11B9C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D0BC473-A39D-8CDD-C484-5E6663B5E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8C515C40-5AF1-B2DC-5E64-2368B0D6D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12AF0E9-9532-BB3B-9B35-B0867DD7C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6771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5AA90B27-1A62-7EFA-E635-EFB54754D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082BB302-4F66-7C9C-D4EE-0745FA6D2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351D603-F508-3AB9-E5E7-5C3DC22AF2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BC2D2-D697-441A-A128-D979CDF83F3E}" type="datetimeFigureOut">
              <a:rPr lang="uk-UA" smtClean="0"/>
              <a:t>09.02.2024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074B4E1-2CAC-580B-60E0-2AD76BE167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E07457F-A23E-C2B9-3CB7-6BF740A5A2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D01A9-7BFA-4BFB-AC2B-84193AD35DC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91937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63D9B-8559-3F5C-423D-40A11B37A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Блок-схема: дані 86">
            <a:extLst>
              <a:ext uri="{FF2B5EF4-FFF2-40B4-BE49-F238E27FC236}">
                <a16:creationId xmlns:a16="http://schemas.microsoft.com/office/drawing/2014/main" id="{2D88C392-73D7-FA92-F64A-134D5B862555}"/>
              </a:ext>
            </a:extLst>
          </p:cNvPr>
          <p:cNvSpPr/>
          <p:nvPr/>
        </p:nvSpPr>
        <p:spPr>
          <a:xfrm>
            <a:off x="-401934" y="2674141"/>
            <a:ext cx="12269357" cy="3636226"/>
          </a:xfrm>
          <a:custGeom>
            <a:avLst/>
            <a:gdLst>
              <a:gd name="connsiteX0" fmla="*/ 0 w 10000"/>
              <a:gd name="connsiteY0" fmla="*/ 10000 h 10000"/>
              <a:gd name="connsiteX1" fmla="*/ 2000 w 10000"/>
              <a:gd name="connsiteY1" fmla="*/ 0 h 10000"/>
              <a:gd name="connsiteX2" fmla="*/ 10000 w 10000"/>
              <a:gd name="connsiteY2" fmla="*/ 0 h 10000"/>
              <a:gd name="connsiteX3" fmla="*/ 8000 w 10000"/>
              <a:gd name="connsiteY3" fmla="*/ 10000 h 10000"/>
              <a:gd name="connsiteX4" fmla="*/ 0 w 10000"/>
              <a:gd name="connsiteY4" fmla="*/ 10000 h 10000"/>
              <a:gd name="connsiteX0" fmla="*/ 0 w 11517"/>
              <a:gd name="connsiteY0" fmla="*/ 10000 h 10000"/>
              <a:gd name="connsiteX1" fmla="*/ 2000 w 11517"/>
              <a:gd name="connsiteY1" fmla="*/ 0 h 10000"/>
              <a:gd name="connsiteX2" fmla="*/ 11517 w 11517"/>
              <a:gd name="connsiteY2" fmla="*/ 2440 h 10000"/>
              <a:gd name="connsiteX3" fmla="*/ 8000 w 11517"/>
              <a:gd name="connsiteY3" fmla="*/ 10000 h 10000"/>
              <a:gd name="connsiteX4" fmla="*/ 0 w 11517"/>
              <a:gd name="connsiteY4" fmla="*/ 10000 h 10000"/>
              <a:gd name="connsiteX0" fmla="*/ 0 w 11517"/>
              <a:gd name="connsiteY0" fmla="*/ 7560 h 7560"/>
              <a:gd name="connsiteX1" fmla="*/ 3093 w 11517"/>
              <a:gd name="connsiteY1" fmla="*/ 85 h 7560"/>
              <a:gd name="connsiteX2" fmla="*/ 11517 w 11517"/>
              <a:gd name="connsiteY2" fmla="*/ 0 h 7560"/>
              <a:gd name="connsiteX3" fmla="*/ 8000 w 11517"/>
              <a:gd name="connsiteY3" fmla="*/ 7560 h 7560"/>
              <a:gd name="connsiteX4" fmla="*/ 0 w 11517"/>
              <a:gd name="connsiteY4" fmla="*/ 7560 h 7560"/>
              <a:gd name="connsiteX0" fmla="*/ 0 w 9911"/>
              <a:gd name="connsiteY0" fmla="*/ 9888 h 9888"/>
              <a:gd name="connsiteX1" fmla="*/ 2686 w 9911"/>
              <a:gd name="connsiteY1" fmla="*/ 0 h 9888"/>
              <a:gd name="connsiteX2" fmla="*/ 9911 w 9911"/>
              <a:gd name="connsiteY2" fmla="*/ 1 h 9888"/>
              <a:gd name="connsiteX3" fmla="*/ 6946 w 9911"/>
              <a:gd name="connsiteY3" fmla="*/ 9888 h 9888"/>
              <a:gd name="connsiteX4" fmla="*/ 0 w 9911"/>
              <a:gd name="connsiteY4" fmla="*/ 9888 h 9888"/>
              <a:gd name="connsiteX0" fmla="*/ 0 w 9977"/>
              <a:gd name="connsiteY0" fmla="*/ 10000 h 10000"/>
              <a:gd name="connsiteX1" fmla="*/ 2710 w 9977"/>
              <a:gd name="connsiteY1" fmla="*/ 0 h 10000"/>
              <a:gd name="connsiteX2" fmla="*/ 9977 w 9977"/>
              <a:gd name="connsiteY2" fmla="*/ 39 h 10000"/>
              <a:gd name="connsiteX3" fmla="*/ 7008 w 9977"/>
              <a:gd name="connsiteY3" fmla="*/ 10000 h 10000"/>
              <a:gd name="connsiteX4" fmla="*/ 0 w 9977"/>
              <a:gd name="connsiteY4" fmla="*/ 10000 h 10000"/>
              <a:gd name="connsiteX0" fmla="*/ 0 w 10000"/>
              <a:gd name="connsiteY0" fmla="*/ 9961 h 9961"/>
              <a:gd name="connsiteX1" fmla="*/ 2818 w 10000"/>
              <a:gd name="connsiteY1" fmla="*/ 75 h 9961"/>
              <a:gd name="connsiteX2" fmla="*/ 10000 w 10000"/>
              <a:gd name="connsiteY2" fmla="*/ 0 h 9961"/>
              <a:gd name="connsiteX3" fmla="*/ 7024 w 10000"/>
              <a:gd name="connsiteY3" fmla="*/ 9961 h 9961"/>
              <a:gd name="connsiteX4" fmla="*/ 0 w 10000"/>
              <a:gd name="connsiteY4" fmla="*/ 9961 h 9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9961">
                <a:moveTo>
                  <a:pt x="0" y="9961"/>
                </a:moveTo>
                <a:lnTo>
                  <a:pt x="2818" y="75"/>
                </a:lnTo>
                <a:lnTo>
                  <a:pt x="10000" y="0"/>
                </a:lnTo>
                <a:lnTo>
                  <a:pt x="7024" y="9961"/>
                </a:lnTo>
                <a:lnTo>
                  <a:pt x="0" y="9961"/>
                </a:lnTo>
                <a:close/>
              </a:path>
            </a:pathLst>
          </a:custGeom>
          <a:pattFill prst="solidDmnd">
            <a:fgClr>
              <a:schemeClr val="accent2">
                <a:lumMod val="50000"/>
              </a:schemeClr>
            </a:fgClr>
            <a:bgClr>
              <a:schemeClr val="accent4">
                <a:lumMod val="60000"/>
                <a:lumOff val="40000"/>
              </a:schemeClr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30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Групувати 56">
            <a:extLst>
              <a:ext uri="{FF2B5EF4-FFF2-40B4-BE49-F238E27FC236}">
                <a16:creationId xmlns:a16="http://schemas.microsoft.com/office/drawing/2014/main" id="{8C2C452F-50DF-2B8D-B21D-591AB0F962E4}"/>
              </a:ext>
            </a:extLst>
          </p:cNvPr>
          <p:cNvGrpSpPr/>
          <p:nvPr/>
        </p:nvGrpSpPr>
        <p:grpSpPr>
          <a:xfrm>
            <a:off x="342899" y="542925"/>
            <a:ext cx="10781160" cy="5048248"/>
            <a:chOff x="342899" y="542925"/>
            <a:chExt cx="10781160" cy="5048248"/>
          </a:xfrm>
        </p:grpSpPr>
        <p:sp>
          <p:nvSpPr>
            <p:cNvPr id="8" name="Прямокутник 7">
              <a:extLst>
                <a:ext uri="{FF2B5EF4-FFF2-40B4-BE49-F238E27FC236}">
                  <a16:creationId xmlns:a16="http://schemas.microsoft.com/office/drawing/2014/main" id="{2DB5150E-A30E-2CD5-34FC-D8229703BF41}"/>
                </a:ext>
              </a:extLst>
            </p:cNvPr>
            <p:cNvSpPr/>
            <p:nvPr/>
          </p:nvSpPr>
          <p:spPr>
            <a:xfrm>
              <a:off x="342900" y="552450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9" name="Прямокутник 8">
              <a:extLst>
                <a:ext uri="{FF2B5EF4-FFF2-40B4-BE49-F238E27FC236}">
                  <a16:creationId xmlns:a16="http://schemas.microsoft.com/office/drawing/2014/main" id="{E135ACC1-0684-7AAA-A805-8B82A2CEE4FC}"/>
                </a:ext>
              </a:extLst>
            </p:cNvPr>
            <p:cNvSpPr/>
            <p:nvPr/>
          </p:nvSpPr>
          <p:spPr>
            <a:xfrm>
              <a:off x="2505075" y="552449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1" name="Куб 10">
              <a:extLst>
                <a:ext uri="{FF2B5EF4-FFF2-40B4-BE49-F238E27FC236}">
                  <a16:creationId xmlns:a16="http://schemas.microsoft.com/office/drawing/2014/main" id="{69709791-4113-E5BA-0560-5A0C583A949A}"/>
                </a:ext>
              </a:extLst>
            </p:cNvPr>
            <p:cNvSpPr/>
            <p:nvPr/>
          </p:nvSpPr>
          <p:spPr>
            <a:xfrm>
              <a:off x="342899" y="1771650"/>
              <a:ext cx="1685925" cy="923926"/>
            </a:xfrm>
            <a:prstGeom prst="cub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4" name="Куб 13">
              <a:extLst>
                <a:ext uri="{FF2B5EF4-FFF2-40B4-BE49-F238E27FC236}">
                  <a16:creationId xmlns:a16="http://schemas.microsoft.com/office/drawing/2014/main" id="{75CB7206-C66A-F3A1-E707-8098A0F364EF}"/>
                </a:ext>
              </a:extLst>
            </p:cNvPr>
            <p:cNvSpPr/>
            <p:nvPr/>
          </p:nvSpPr>
          <p:spPr>
            <a:xfrm>
              <a:off x="2506216" y="1466850"/>
              <a:ext cx="1222977" cy="1228725"/>
            </a:xfrm>
            <a:prstGeom prst="cube">
              <a:avLst>
                <a:gd name="adj" fmla="val 42489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7" name="Прямокутник 36">
              <a:extLst>
                <a:ext uri="{FF2B5EF4-FFF2-40B4-BE49-F238E27FC236}">
                  <a16:creationId xmlns:a16="http://schemas.microsoft.com/office/drawing/2014/main" id="{D49A61D5-3454-6FAF-0B8D-3A63ECE56407}"/>
                </a:ext>
              </a:extLst>
            </p:cNvPr>
            <p:cNvSpPr/>
            <p:nvPr/>
          </p:nvSpPr>
          <p:spPr>
            <a:xfrm>
              <a:off x="342900" y="3429000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8" name="Прямокутник 37">
              <a:extLst>
                <a:ext uri="{FF2B5EF4-FFF2-40B4-BE49-F238E27FC236}">
                  <a16:creationId xmlns:a16="http://schemas.microsoft.com/office/drawing/2014/main" id="{02173538-5665-DF56-01F5-F2E0B4766272}"/>
                </a:ext>
              </a:extLst>
            </p:cNvPr>
            <p:cNvSpPr/>
            <p:nvPr/>
          </p:nvSpPr>
          <p:spPr>
            <a:xfrm>
              <a:off x="2505075" y="3428999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Прямокутник 38">
              <a:extLst>
                <a:ext uri="{FF2B5EF4-FFF2-40B4-BE49-F238E27FC236}">
                  <a16:creationId xmlns:a16="http://schemas.microsoft.com/office/drawing/2014/main" id="{93ED9C2E-35FA-97A4-F5F9-7D84A4326708}"/>
                </a:ext>
              </a:extLst>
            </p:cNvPr>
            <p:cNvSpPr/>
            <p:nvPr/>
          </p:nvSpPr>
          <p:spPr>
            <a:xfrm>
              <a:off x="342899" y="4876798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Прямокутник 39">
              <a:extLst>
                <a:ext uri="{FF2B5EF4-FFF2-40B4-BE49-F238E27FC236}">
                  <a16:creationId xmlns:a16="http://schemas.microsoft.com/office/drawing/2014/main" id="{A8B28EE8-C4A5-FEA9-3DE8-99417A7F985D}"/>
                </a:ext>
              </a:extLst>
            </p:cNvPr>
            <p:cNvSpPr/>
            <p:nvPr/>
          </p:nvSpPr>
          <p:spPr>
            <a:xfrm>
              <a:off x="2505074" y="4876797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1" name="Прямокутник 40">
              <a:extLst>
                <a:ext uri="{FF2B5EF4-FFF2-40B4-BE49-F238E27FC236}">
                  <a16:creationId xmlns:a16="http://schemas.microsoft.com/office/drawing/2014/main" id="{CDFE6F56-093B-2955-5D51-70BD924FF8FF}"/>
                </a:ext>
              </a:extLst>
            </p:cNvPr>
            <p:cNvSpPr/>
            <p:nvPr/>
          </p:nvSpPr>
          <p:spPr>
            <a:xfrm>
              <a:off x="4657725" y="552449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2" name="Прямокутник 41">
              <a:extLst>
                <a:ext uri="{FF2B5EF4-FFF2-40B4-BE49-F238E27FC236}">
                  <a16:creationId xmlns:a16="http://schemas.microsoft.com/office/drawing/2014/main" id="{E8A1E6DC-9C43-A06E-BD98-39140B0EA6FB}"/>
                </a:ext>
              </a:extLst>
            </p:cNvPr>
            <p:cNvSpPr/>
            <p:nvPr/>
          </p:nvSpPr>
          <p:spPr>
            <a:xfrm>
              <a:off x="6819900" y="552448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3" name="Прямокутник 42">
              <a:extLst>
                <a:ext uri="{FF2B5EF4-FFF2-40B4-BE49-F238E27FC236}">
                  <a16:creationId xmlns:a16="http://schemas.microsoft.com/office/drawing/2014/main" id="{C7A80A53-D00F-2FC1-7CAD-587096EFDFD3}"/>
                </a:ext>
              </a:extLst>
            </p:cNvPr>
            <p:cNvSpPr/>
            <p:nvPr/>
          </p:nvSpPr>
          <p:spPr>
            <a:xfrm>
              <a:off x="4657724" y="2000247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4" name="Прямокутник 43">
              <a:extLst>
                <a:ext uri="{FF2B5EF4-FFF2-40B4-BE49-F238E27FC236}">
                  <a16:creationId xmlns:a16="http://schemas.microsoft.com/office/drawing/2014/main" id="{DB91DF11-2D14-4CDB-81C9-677BBB929C95}"/>
                </a:ext>
              </a:extLst>
            </p:cNvPr>
            <p:cNvSpPr/>
            <p:nvPr/>
          </p:nvSpPr>
          <p:spPr>
            <a:xfrm>
              <a:off x="6819899" y="2000246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5" name="Прямокутник 44">
              <a:extLst>
                <a:ext uri="{FF2B5EF4-FFF2-40B4-BE49-F238E27FC236}">
                  <a16:creationId xmlns:a16="http://schemas.microsoft.com/office/drawing/2014/main" id="{FD2F4464-C132-B24E-D2B8-C162C415F904}"/>
                </a:ext>
              </a:extLst>
            </p:cNvPr>
            <p:cNvSpPr/>
            <p:nvPr/>
          </p:nvSpPr>
          <p:spPr>
            <a:xfrm>
              <a:off x="8247509" y="542926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6" name="Прямокутник 45">
              <a:extLst>
                <a:ext uri="{FF2B5EF4-FFF2-40B4-BE49-F238E27FC236}">
                  <a16:creationId xmlns:a16="http://schemas.microsoft.com/office/drawing/2014/main" id="{30BB9DD4-86B2-D2E7-90E3-BED734E0D927}"/>
                </a:ext>
              </a:extLst>
            </p:cNvPr>
            <p:cNvSpPr/>
            <p:nvPr/>
          </p:nvSpPr>
          <p:spPr>
            <a:xfrm>
              <a:off x="10409684" y="542925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7" name="Прямокутник 46">
              <a:extLst>
                <a:ext uri="{FF2B5EF4-FFF2-40B4-BE49-F238E27FC236}">
                  <a16:creationId xmlns:a16="http://schemas.microsoft.com/office/drawing/2014/main" id="{E25C0DD1-DA17-E123-BDF0-8281318A8341}"/>
                </a:ext>
              </a:extLst>
            </p:cNvPr>
            <p:cNvSpPr/>
            <p:nvPr/>
          </p:nvSpPr>
          <p:spPr>
            <a:xfrm>
              <a:off x="8247508" y="1990724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8" name="Прямокутник 47">
              <a:extLst>
                <a:ext uri="{FF2B5EF4-FFF2-40B4-BE49-F238E27FC236}">
                  <a16:creationId xmlns:a16="http://schemas.microsoft.com/office/drawing/2014/main" id="{4DE5FFFC-3A8A-B91B-823F-9A4D0421E603}"/>
                </a:ext>
              </a:extLst>
            </p:cNvPr>
            <p:cNvSpPr/>
            <p:nvPr/>
          </p:nvSpPr>
          <p:spPr>
            <a:xfrm>
              <a:off x="10409683" y="1990723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Прямокутник 48">
              <a:extLst>
                <a:ext uri="{FF2B5EF4-FFF2-40B4-BE49-F238E27FC236}">
                  <a16:creationId xmlns:a16="http://schemas.microsoft.com/office/drawing/2014/main" id="{5331B5E8-F6F8-E8D1-B8FF-3F66BDC3FD75}"/>
                </a:ext>
              </a:extLst>
            </p:cNvPr>
            <p:cNvSpPr/>
            <p:nvPr/>
          </p:nvSpPr>
          <p:spPr>
            <a:xfrm>
              <a:off x="4657724" y="3428999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Прямокутник 49">
              <a:extLst>
                <a:ext uri="{FF2B5EF4-FFF2-40B4-BE49-F238E27FC236}">
                  <a16:creationId xmlns:a16="http://schemas.microsoft.com/office/drawing/2014/main" id="{645BABBE-48F0-741C-81B7-0EF5E61D0833}"/>
                </a:ext>
              </a:extLst>
            </p:cNvPr>
            <p:cNvSpPr/>
            <p:nvPr/>
          </p:nvSpPr>
          <p:spPr>
            <a:xfrm>
              <a:off x="6819899" y="3428998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1" name="Прямокутник 50">
              <a:extLst>
                <a:ext uri="{FF2B5EF4-FFF2-40B4-BE49-F238E27FC236}">
                  <a16:creationId xmlns:a16="http://schemas.microsoft.com/office/drawing/2014/main" id="{5AA02273-5EDB-7FCF-ACD5-1F768A606455}"/>
                </a:ext>
              </a:extLst>
            </p:cNvPr>
            <p:cNvSpPr/>
            <p:nvPr/>
          </p:nvSpPr>
          <p:spPr>
            <a:xfrm>
              <a:off x="4657723" y="4876797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2" name="Прямокутник 51">
              <a:extLst>
                <a:ext uri="{FF2B5EF4-FFF2-40B4-BE49-F238E27FC236}">
                  <a16:creationId xmlns:a16="http://schemas.microsoft.com/office/drawing/2014/main" id="{51D8AD12-048D-0480-5B08-CC73B0A158C9}"/>
                </a:ext>
              </a:extLst>
            </p:cNvPr>
            <p:cNvSpPr/>
            <p:nvPr/>
          </p:nvSpPr>
          <p:spPr>
            <a:xfrm>
              <a:off x="6819898" y="4876796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3" name="Прямокутник 52">
              <a:extLst>
                <a:ext uri="{FF2B5EF4-FFF2-40B4-BE49-F238E27FC236}">
                  <a16:creationId xmlns:a16="http://schemas.microsoft.com/office/drawing/2014/main" id="{E59F7B0C-17FE-B2D1-FAD8-257C678368C4}"/>
                </a:ext>
              </a:extLst>
            </p:cNvPr>
            <p:cNvSpPr/>
            <p:nvPr/>
          </p:nvSpPr>
          <p:spPr>
            <a:xfrm>
              <a:off x="8247508" y="3419476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4" name="Прямокутник 53">
              <a:extLst>
                <a:ext uri="{FF2B5EF4-FFF2-40B4-BE49-F238E27FC236}">
                  <a16:creationId xmlns:a16="http://schemas.microsoft.com/office/drawing/2014/main" id="{7875A152-5961-4C76-EFAA-A7DE5F012A05}"/>
                </a:ext>
              </a:extLst>
            </p:cNvPr>
            <p:cNvSpPr/>
            <p:nvPr/>
          </p:nvSpPr>
          <p:spPr>
            <a:xfrm>
              <a:off x="10409683" y="3419475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5" name="Прямокутник 54">
              <a:extLst>
                <a:ext uri="{FF2B5EF4-FFF2-40B4-BE49-F238E27FC236}">
                  <a16:creationId xmlns:a16="http://schemas.microsoft.com/office/drawing/2014/main" id="{1A1FCC0A-ED12-9011-B5CC-39DF3DC30200}"/>
                </a:ext>
              </a:extLst>
            </p:cNvPr>
            <p:cNvSpPr/>
            <p:nvPr/>
          </p:nvSpPr>
          <p:spPr>
            <a:xfrm>
              <a:off x="8247507" y="4867274"/>
              <a:ext cx="14382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6" name="Прямокутник 55">
              <a:extLst>
                <a:ext uri="{FF2B5EF4-FFF2-40B4-BE49-F238E27FC236}">
                  <a16:creationId xmlns:a16="http://schemas.microsoft.com/office/drawing/2014/main" id="{6C1154FF-5C1F-491D-5BAC-D7880AACA0E2}"/>
                </a:ext>
              </a:extLst>
            </p:cNvPr>
            <p:cNvSpPr/>
            <p:nvPr/>
          </p:nvSpPr>
          <p:spPr>
            <a:xfrm>
              <a:off x="10409682" y="4867273"/>
              <a:ext cx="714375" cy="7143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2976135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0</Words>
  <Application>Microsoft Office PowerPoint</Application>
  <PresentationFormat>Широкий екран</PresentationFormat>
  <Paragraphs>0</Paragraphs>
  <Slides>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Микола</dc:creator>
  <cp:lastModifiedBy>Микола</cp:lastModifiedBy>
  <cp:revision>6</cp:revision>
  <dcterms:created xsi:type="dcterms:W3CDTF">2024-02-08T21:15:20Z</dcterms:created>
  <dcterms:modified xsi:type="dcterms:W3CDTF">2024-02-09T13:04:46Z</dcterms:modified>
</cp:coreProperties>
</file>